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6" r:id="rId3"/>
  </p:sldMasterIdLst>
  <p:notesMasterIdLst>
    <p:notesMasterId r:id="rId5"/>
  </p:notesMasterIdLst>
  <p:sldIdLst>
    <p:sldId id="256" r:id="rId4"/>
    <p:sldId id="307" r:id="rId6"/>
    <p:sldId id="308" r:id="rId7"/>
    <p:sldId id="309" r:id="rId8"/>
    <p:sldId id="310" r:id="rId9"/>
    <p:sldId id="311" r:id="rId10"/>
    <p:sldId id="312" r:id="rId11"/>
    <p:sldId id="313" r:id="rId12"/>
    <p:sldId id="314" r:id="rId13"/>
    <p:sldId id="323" r:id="rId14"/>
    <p:sldId id="329" r:id="rId15"/>
    <p:sldId id="324" r:id="rId16"/>
    <p:sldId id="325" r:id="rId17"/>
    <p:sldId id="315" r:id="rId18"/>
    <p:sldId id="326" r:id="rId19"/>
    <p:sldId id="327" r:id="rId20"/>
    <p:sldId id="316" r:id="rId21"/>
    <p:sldId id="317" r:id="rId22"/>
    <p:sldId id="318" r:id="rId23"/>
    <p:sldId id="319" r:id="rId24"/>
    <p:sldId id="320" r:id="rId25"/>
    <p:sldId id="322" r:id="rId26"/>
  </p:sldIdLst>
  <p:sldSz cx="10704195" cy="6016625"/>
  <p:notesSz cx="7559675" cy="10691495"/>
  <p:custDataLst>
    <p:tags r:id="rId3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echuying" initials="k" lastIdx="1" clrIdx="0"/>
  <p:cmAuthor id="2" name="陈 伟佳" initials="陈" lastIdx="0" clrIdx="1"/>
  <p:cmAuthor id="3" name="WPS" initials="W" lastIdx="0" clrIdx="2"/>
  <p:cmAuthor id="4" name="作者" initials="A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542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1" Type="http://schemas.openxmlformats.org/officeDocument/2006/relationships/tags" Target="tags/tag128.xml"/><Relationship Id="rId30" Type="http://schemas.openxmlformats.org/officeDocument/2006/relationships/commentAuthors" Target="commentAuthors.xml"/><Relationship Id="rId3" Type="http://schemas.openxmlformats.org/officeDocument/2006/relationships/slideMaster" Target="slideMasters/slideMaster2.xml"/><Relationship Id="rId29" Type="http://schemas.openxmlformats.org/officeDocument/2006/relationships/tableStyles" Target="tableStyles.xml"/><Relationship Id="rId28" Type="http://schemas.openxmlformats.org/officeDocument/2006/relationships/viewProps" Target="viewProps.xml"/><Relationship Id="rId27" Type="http://schemas.openxmlformats.org/officeDocument/2006/relationships/presProps" Target="presProps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5859" cy="53643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282066" y="0"/>
            <a:ext cx="3275859" cy="53643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572389" y="1336437"/>
            <a:ext cx="6414897" cy="360838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55968" y="5145282"/>
            <a:ext cx="6047740" cy="420977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10155065"/>
            <a:ext cx="3275859" cy="53643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282066" y="10155065"/>
            <a:ext cx="3275859" cy="53643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9" Type="http://schemas.openxmlformats.org/officeDocument/2006/relationships/tags" Target="../tags/tag33.xml"/><Relationship Id="rId8" Type="http://schemas.openxmlformats.org/officeDocument/2006/relationships/tags" Target="../tags/tag32.xml"/><Relationship Id="rId7" Type="http://schemas.openxmlformats.org/officeDocument/2006/relationships/tags" Target="../tags/tag31.xml"/><Relationship Id="rId6" Type="http://schemas.openxmlformats.org/officeDocument/2006/relationships/tags" Target="../tags/tag30.xml"/><Relationship Id="rId5" Type="http://schemas.openxmlformats.org/officeDocument/2006/relationships/tags" Target="../tags/tag29.xml"/><Relationship Id="rId4" Type="http://schemas.openxmlformats.org/officeDocument/2006/relationships/tags" Target="../tags/tag28.xml"/><Relationship Id="rId3" Type="http://schemas.openxmlformats.org/officeDocument/2006/relationships/tags" Target="../tags/tag27.xml"/><Relationship Id="rId2" Type="http://schemas.openxmlformats.org/officeDocument/2006/relationships/tags" Target="../tags/tag26.xml"/><Relationship Id="rId13" Type="http://schemas.openxmlformats.org/officeDocument/2006/relationships/tags" Target="../tags/tag37.xml"/><Relationship Id="rId12" Type="http://schemas.openxmlformats.org/officeDocument/2006/relationships/tags" Target="../tags/tag36.xml"/><Relationship Id="rId11" Type="http://schemas.openxmlformats.org/officeDocument/2006/relationships/tags" Target="../tags/tag35.xml"/><Relationship Id="rId10" Type="http://schemas.openxmlformats.org/officeDocument/2006/relationships/tags" Target="../tags/tag34.xml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tags" Target="../tags/tag45.xml"/><Relationship Id="rId8" Type="http://schemas.openxmlformats.org/officeDocument/2006/relationships/tags" Target="../tags/tag44.xml"/><Relationship Id="rId7" Type="http://schemas.openxmlformats.org/officeDocument/2006/relationships/tags" Target="../tags/tag43.xml"/><Relationship Id="rId6" Type="http://schemas.openxmlformats.org/officeDocument/2006/relationships/tags" Target="../tags/tag42.xml"/><Relationship Id="rId5" Type="http://schemas.openxmlformats.org/officeDocument/2006/relationships/tags" Target="../tags/tag41.xml"/><Relationship Id="rId4" Type="http://schemas.openxmlformats.org/officeDocument/2006/relationships/tags" Target="../tags/tag40.xml"/><Relationship Id="rId3" Type="http://schemas.openxmlformats.org/officeDocument/2006/relationships/tags" Target="../tags/tag39.xml"/><Relationship Id="rId22" Type="http://schemas.openxmlformats.org/officeDocument/2006/relationships/tags" Target="../tags/tag58.xml"/><Relationship Id="rId21" Type="http://schemas.openxmlformats.org/officeDocument/2006/relationships/tags" Target="../tags/tag57.xml"/><Relationship Id="rId20" Type="http://schemas.openxmlformats.org/officeDocument/2006/relationships/tags" Target="../tags/tag56.xml"/><Relationship Id="rId2" Type="http://schemas.openxmlformats.org/officeDocument/2006/relationships/tags" Target="../tags/tag38.xml"/><Relationship Id="rId19" Type="http://schemas.openxmlformats.org/officeDocument/2006/relationships/tags" Target="../tags/tag55.xml"/><Relationship Id="rId18" Type="http://schemas.openxmlformats.org/officeDocument/2006/relationships/tags" Target="../tags/tag54.xml"/><Relationship Id="rId17" Type="http://schemas.openxmlformats.org/officeDocument/2006/relationships/tags" Target="../tags/tag53.xml"/><Relationship Id="rId16" Type="http://schemas.openxmlformats.org/officeDocument/2006/relationships/tags" Target="../tags/tag52.xml"/><Relationship Id="rId15" Type="http://schemas.openxmlformats.org/officeDocument/2006/relationships/tags" Target="../tags/tag51.xml"/><Relationship Id="rId14" Type="http://schemas.openxmlformats.org/officeDocument/2006/relationships/tags" Target="../tags/tag50.xml"/><Relationship Id="rId13" Type="http://schemas.openxmlformats.org/officeDocument/2006/relationships/tags" Target="../tags/tag49.xml"/><Relationship Id="rId12" Type="http://schemas.openxmlformats.org/officeDocument/2006/relationships/tags" Target="../tags/tag48.xml"/><Relationship Id="rId11" Type="http://schemas.openxmlformats.org/officeDocument/2006/relationships/tags" Target="../tags/tag47.xml"/><Relationship Id="rId10" Type="http://schemas.openxmlformats.org/officeDocument/2006/relationships/tags" Target="../tags/tag46.xml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7" Type="http://schemas.openxmlformats.org/officeDocument/2006/relationships/tags" Target="../tags/tag64.xml"/><Relationship Id="rId6" Type="http://schemas.openxmlformats.org/officeDocument/2006/relationships/tags" Target="../tags/tag63.xml"/><Relationship Id="rId5" Type="http://schemas.openxmlformats.org/officeDocument/2006/relationships/tags" Target="../tags/tag62.xml"/><Relationship Id="rId4" Type="http://schemas.openxmlformats.org/officeDocument/2006/relationships/tags" Target="../tags/tag61.xml"/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9" Type="http://schemas.openxmlformats.org/officeDocument/2006/relationships/tags" Target="../tags/tag72.xml"/><Relationship Id="rId8" Type="http://schemas.openxmlformats.org/officeDocument/2006/relationships/tags" Target="../tags/tag71.xml"/><Relationship Id="rId7" Type="http://schemas.openxmlformats.org/officeDocument/2006/relationships/tags" Target="../tags/tag70.xml"/><Relationship Id="rId6" Type="http://schemas.openxmlformats.org/officeDocument/2006/relationships/tags" Target="../tags/tag69.xml"/><Relationship Id="rId5" Type="http://schemas.openxmlformats.org/officeDocument/2006/relationships/tags" Target="../tags/tag68.xml"/><Relationship Id="rId4" Type="http://schemas.openxmlformats.org/officeDocument/2006/relationships/tags" Target="../tags/tag67.xml"/><Relationship Id="rId3" Type="http://schemas.openxmlformats.org/officeDocument/2006/relationships/tags" Target="../tags/tag66.xml"/><Relationship Id="rId2" Type="http://schemas.openxmlformats.org/officeDocument/2006/relationships/tags" Target="../tags/tag65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5" Type="http://schemas.openxmlformats.org/officeDocument/2006/relationships/tags" Target="../tags/tag76.xml"/><Relationship Id="rId4" Type="http://schemas.openxmlformats.org/officeDocument/2006/relationships/tags" Target="../tags/tag75.xml"/><Relationship Id="rId3" Type="http://schemas.openxmlformats.org/officeDocument/2006/relationships/tags" Target="../tags/tag74.xml"/><Relationship Id="rId2" Type="http://schemas.openxmlformats.org/officeDocument/2006/relationships/tags" Target="../tags/tag73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4" Type="http://schemas.openxmlformats.org/officeDocument/2006/relationships/tags" Target="../tags/tag79.xml"/><Relationship Id="rId3" Type="http://schemas.openxmlformats.org/officeDocument/2006/relationships/tags" Target="../tags/tag78.xml"/><Relationship Id="rId2" Type="http://schemas.openxmlformats.org/officeDocument/2006/relationships/tags" Target="../tags/tag77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5" Type="http://schemas.openxmlformats.org/officeDocument/2006/relationships/tags" Target="../tags/tag83.xml"/><Relationship Id="rId4" Type="http://schemas.openxmlformats.org/officeDocument/2006/relationships/tags" Target="../tags/tag82.xml"/><Relationship Id="rId3" Type="http://schemas.openxmlformats.org/officeDocument/2006/relationships/tags" Target="../tags/tag81.xml"/><Relationship Id="rId2" Type="http://schemas.openxmlformats.org/officeDocument/2006/relationships/tags" Target="../tags/tag80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6" Type="http://schemas.openxmlformats.org/officeDocument/2006/relationships/tags" Target="../tags/tag88.xml"/><Relationship Id="rId5" Type="http://schemas.openxmlformats.org/officeDocument/2006/relationships/tags" Target="../tags/tag87.xml"/><Relationship Id="rId4" Type="http://schemas.openxmlformats.org/officeDocument/2006/relationships/tags" Target="../tags/tag86.xml"/><Relationship Id="rId3" Type="http://schemas.openxmlformats.org/officeDocument/2006/relationships/tags" Target="../tags/tag85.xml"/><Relationship Id="rId2" Type="http://schemas.openxmlformats.org/officeDocument/2006/relationships/tags" Target="../tags/tag84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9" Type="http://schemas.openxmlformats.org/officeDocument/2006/relationships/tags" Target="../tags/tag96.xml"/><Relationship Id="rId8" Type="http://schemas.openxmlformats.org/officeDocument/2006/relationships/tags" Target="../tags/tag95.xml"/><Relationship Id="rId7" Type="http://schemas.openxmlformats.org/officeDocument/2006/relationships/tags" Target="../tags/tag94.xml"/><Relationship Id="rId6" Type="http://schemas.openxmlformats.org/officeDocument/2006/relationships/tags" Target="../tags/tag93.xml"/><Relationship Id="rId5" Type="http://schemas.openxmlformats.org/officeDocument/2006/relationships/tags" Target="../tags/tag92.xml"/><Relationship Id="rId4" Type="http://schemas.openxmlformats.org/officeDocument/2006/relationships/tags" Target="../tags/tag91.xml"/><Relationship Id="rId3" Type="http://schemas.openxmlformats.org/officeDocument/2006/relationships/tags" Target="../tags/tag90.xml"/><Relationship Id="rId23" Type="http://schemas.openxmlformats.org/officeDocument/2006/relationships/tags" Target="../tags/tag110.xml"/><Relationship Id="rId22" Type="http://schemas.openxmlformats.org/officeDocument/2006/relationships/tags" Target="../tags/tag109.xml"/><Relationship Id="rId21" Type="http://schemas.openxmlformats.org/officeDocument/2006/relationships/tags" Target="../tags/tag108.xml"/><Relationship Id="rId20" Type="http://schemas.openxmlformats.org/officeDocument/2006/relationships/tags" Target="../tags/tag107.xml"/><Relationship Id="rId2" Type="http://schemas.openxmlformats.org/officeDocument/2006/relationships/tags" Target="../tags/tag89.xml"/><Relationship Id="rId19" Type="http://schemas.openxmlformats.org/officeDocument/2006/relationships/tags" Target="../tags/tag106.xml"/><Relationship Id="rId18" Type="http://schemas.openxmlformats.org/officeDocument/2006/relationships/tags" Target="../tags/tag105.xml"/><Relationship Id="rId17" Type="http://schemas.openxmlformats.org/officeDocument/2006/relationships/tags" Target="../tags/tag104.xml"/><Relationship Id="rId16" Type="http://schemas.openxmlformats.org/officeDocument/2006/relationships/tags" Target="../tags/tag103.xml"/><Relationship Id="rId15" Type="http://schemas.openxmlformats.org/officeDocument/2006/relationships/tags" Target="../tags/tag102.xml"/><Relationship Id="rId14" Type="http://schemas.openxmlformats.org/officeDocument/2006/relationships/tags" Target="../tags/tag101.xml"/><Relationship Id="rId13" Type="http://schemas.openxmlformats.org/officeDocument/2006/relationships/tags" Target="../tags/tag100.xml"/><Relationship Id="rId12" Type="http://schemas.openxmlformats.org/officeDocument/2006/relationships/tags" Target="../tags/tag99.xml"/><Relationship Id="rId11" Type="http://schemas.openxmlformats.org/officeDocument/2006/relationships/tags" Target="../tags/tag98.xml"/><Relationship Id="rId10" Type="http://schemas.openxmlformats.org/officeDocument/2006/relationships/tags" Target="../tags/tag97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9" Type="http://schemas.openxmlformats.org/officeDocument/2006/relationships/tags" Target="../tags/tag8.xml"/><Relationship Id="rId8" Type="http://schemas.openxmlformats.org/officeDocument/2006/relationships/tags" Target="../tags/tag7.xml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1" Type="http://schemas.openxmlformats.org/officeDocument/2006/relationships/tags" Target="../tags/tag20.xml"/><Relationship Id="rId20" Type="http://schemas.openxmlformats.org/officeDocument/2006/relationships/tags" Target="../tags/tag19.xml"/><Relationship Id="rId2" Type="http://schemas.openxmlformats.org/officeDocument/2006/relationships/tags" Target="../tags/tag1.xml"/><Relationship Id="rId19" Type="http://schemas.openxmlformats.org/officeDocument/2006/relationships/tags" Target="../tags/tag18.xml"/><Relationship Id="rId18" Type="http://schemas.openxmlformats.org/officeDocument/2006/relationships/tags" Target="../tags/tag17.xml"/><Relationship Id="rId17" Type="http://schemas.openxmlformats.org/officeDocument/2006/relationships/tags" Target="../tags/tag16.xml"/><Relationship Id="rId16" Type="http://schemas.openxmlformats.org/officeDocument/2006/relationships/tags" Target="../tags/tag15.xml"/><Relationship Id="rId15" Type="http://schemas.openxmlformats.org/officeDocument/2006/relationships/tags" Target="../tags/tag14.xml"/><Relationship Id="rId14" Type="http://schemas.openxmlformats.org/officeDocument/2006/relationships/tags" Target="../tags/tag13.xml"/><Relationship Id="rId13" Type="http://schemas.openxmlformats.org/officeDocument/2006/relationships/tags" Target="../tags/tag12.xml"/><Relationship Id="rId12" Type="http://schemas.openxmlformats.org/officeDocument/2006/relationships/tags" Target="../tags/tag11.xml"/><Relationship Id="rId11" Type="http://schemas.openxmlformats.org/officeDocument/2006/relationships/tags" Target="../tags/tag10.xml"/><Relationship Id="rId10" Type="http://schemas.openxmlformats.org/officeDocument/2006/relationships/tags" Target="../tags/tag9.xml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25.xml"/><Relationship Id="rId5" Type="http://schemas.openxmlformats.org/officeDocument/2006/relationships/tags" Target="../tags/tag24.xml"/><Relationship Id="rId4" Type="http://schemas.openxmlformats.org/officeDocument/2006/relationships/tags" Target="../tags/tag23.xml"/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aster-page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 hasCustomPrompt="1"/>
          </p:nvPr>
        </p:nvSpPr>
        <p:spPr>
          <a:xfrm>
            <a:off x="534960" y="585000"/>
            <a:ext cx="9633240" cy="94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>
              <a:defRPr>
                <a:latin typeface="+mj-lt"/>
              </a:defRPr>
            </a:lvl1pPr>
          </a:lstStyle>
          <a:p>
            <a:pPr indent="0" algn="ctr">
              <a:buNone/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 hasCustomPrompt="1"/>
          </p:nvPr>
        </p:nvSpPr>
        <p:spPr>
          <a:xfrm>
            <a:off x="534960" y="1680480"/>
            <a:ext cx="9633240" cy="3273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  <a:lvl6pPr>
              <a:defRPr>
                <a:latin typeface="+mn-lt"/>
              </a:defRPr>
            </a:lvl6pPr>
            <a:lvl7pPr>
              <a:defRPr>
                <a:latin typeface="+mn-lt"/>
              </a:defRPr>
            </a:lvl7pPr>
          </a:lstStyle>
          <a:p>
            <a:pPr marL="431800" indent="-323850">
              <a:spcBef>
                <a:spcPts val="141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864235" lvl="1" indent="-323850">
              <a:spcBef>
                <a:spcPts val="113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Second Outline Level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1296035" lvl="2" indent="-288290">
              <a:spcBef>
                <a:spcPts val="850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Third Outline Level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1727835" lvl="3" indent="-215900">
              <a:spcBef>
                <a:spcPts val="56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Fourth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2160270" lvl="4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Fifth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2592070" lvl="5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Sixth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3023870" lvl="6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Seventh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>
            <p:custDataLst>
              <p:tags r:id="rId2"/>
            </p:custDataLst>
          </p:nvPr>
        </p:nvSpPr>
        <p:spPr>
          <a:xfrm>
            <a:off x="3986" y="0"/>
            <a:ext cx="10696222" cy="60166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CN" altLang="en-US" sz="1580" dirty="0"/>
          </a:p>
        </p:txBody>
      </p:sp>
      <p:sp>
        <p:nvSpPr>
          <p:cNvPr id="10" name="任意多边形: 形状 9"/>
          <p:cNvSpPr/>
          <p:nvPr userDrawn="1">
            <p:custDataLst>
              <p:tags r:id="rId3"/>
            </p:custDataLst>
          </p:nvPr>
        </p:nvSpPr>
        <p:spPr>
          <a:xfrm flipH="1">
            <a:off x="3986" y="0"/>
            <a:ext cx="10342101" cy="6016625"/>
          </a:xfrm>
          <a:custGeom>
            <a:avLst/>
            <a:gdLst>
              <a:gd name="connsiteX0" fmla="*/ 11788358 w 11788358"/>
              <a:gd name="connsiteY0" fmla="*/ 0 h 6858000"/>
              <a:gd name="connsiteX1" fmla="*/ 866727 w 11788358"/>
              <a:gd name="connsiteY1" fmla="*/ 0 h 6858000"/>
              <a:gd name="connsiteX2" fmla="*/ 710609 w 11788358"/>
              <a:gd name="connsiteY2" fmla="*/ 304815 h 6858000"/>
              <a:gd name="connsiteX3" fmla="*/ 0 w 11788358"/>
              <a:gd name="connsiteY3" fmla="*/ 3429000 h 6858000"/>
              <a:gd name="connsiteX4" fmla="*/ 710609 w 11788358"/>
              <a:gd name="connsiteY4" fmla="*/ 6553185 h 6858000"/>
              <a:gd name="connsiteX5" fmla="*/ 866727 w 11788358"/>
              <a:gd name="connsiteY5" fmla="*/ 6858000 h 6858000"/>
              <a:gd name="connsiteX6" fmla="*/ 11788358 w 11788358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788358" h="6858000">
                <a:moveTo>
                  <a:pt x="11788358" y="0"/>
                </a:moveTo>
                <a:lnTo>
                  <a:pt x="866727" y="0"/>
                </a:lnTo>
                <a:lnTo>
                  <a:pt x="710609" y="304815"/>
                </a:lnTo>
                <a:cubicBezTo>
                  <a:pt x="255207" y="1249928"/>
                  <a:pt x="0" y="2309661"/>
                  <a:pt x="0" y="3429000"/>
                </a:cubicBezTo>
                <a:cubicBezTo>
                  <a:pt x="0" y="4548340"/>
                  <a:pt x="255207" y="5608072"/>
                  <a:pt x="710609" y="6553185"/>
                </a:cubicBezTo>
                <a:lnTo>
                  <a:pt x="866727" y="6858000"/>
                </a:lnTo>
                <a:lnTo>
                  <a:pt x="11788358" y="6858000"/>
                </a:lnTo>
                <a:close/>
              </a:path>
            </a:pathLst>
          </a:custGeom>
          <a:gradFill flip="none" rotWithShape="1">
            <a:gsLst>
              <a:gs pos="1709">
                <a:schemeClr val="accent1">
                  <a:alpha val="50000"/>
                </a:schemeClr>
              </a:gs>
              <a:gs pos="100000">
                <a:schemeClr val="accent1">
                  <a:alpha val="10000"/>
                </a:schemeClr>
              </a:gs>
              <a:gs pos="74000">
                <a:schemeClr val="accent1">
                  <a:alpha val="10000"/>
                </a:schemeClr>
              </a:gs>
            </a:gsLst>
            <a:lin ang="10800000" scaled="1"/>
            <a:tileRect/>
          </a:gradFill>
          <a:ln w="19050">
            <a:gradFill flip="none" rotWithShape="1">
              <a:gsLst>
                <a:gs pos="8000">
                  <a:schemeClr val="tx2">
                    <a:alpha val="0"/>
                  </a:schemeClr>
                </a:gs>
                <a:gs pos="100000">
                  <a:schemeClr val="tx2">
                    <a:alpha val="0"/>
                  </a:schemeClr>
                </a:gs>
                <a:gs pos="31000">
                  <a:schemeClr val="tx2">
                    <a:alpha val="0"/>
                  </a:schemeClr>
                </a:gs>
                <a:gs pos="77000">
                  <a:schemeClr val="tx2">
                    <a:alpha val="2000"/>
                  </a:schemeClr>
                </a:gs>
              </a:gsLst>
              <a:lin ang="81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1" name="任意多边形: 形状 10"/>
          <p:cNvSpPr/>
          <p:nvPr userDrawn="1">
            <p:custDataLst>
              <p:tags r:id="rId4"/>
            </p:custDataLst>
          </p:nvPr>
        </p:nvSpPr>
        <p:spPr>
          <a:xfrm flipH="1">
            <a:off x="3986" y="0"/>
            <a:ext cx="8555415" cy="6016625"/>
          </a:xfrm>
          <a:custGeom>
            <a:avLst/>
            <a:gdLst>
              <a:gd name="connsiteX0" fmla="*/ 9751819 w 9751819"/>
              <a:gd name="connsiteY0" fmla="*/ 0 h 6858000"/>
              <a:gd name="connsiteX1" fmla="*/ 1004899 w 9751819"/>
              <a:gd name="connsiteY1" fmla="*/ 0 h 6858000"/>
              <a:gd name="connsiteX2" fmla="*/ 894228 w 9751819"/>
              <a:gd name="connsiteY2" fmla="*/ 172630 h 6858000"/>
              <a:gd name="connsiteX3" fmla="*/ 0 w 9751819"/>
              <a:gd name="connsiteY3" fmla="*/ 3375497 h 6858000"/>
              <a:gd name="connsiteX4" fmla="*/ 1054891 w 9751819"/>
              <a:gd name="connsiteY4" fmla="*/ 6828974 h 6858000"/>
              <a:gd name="connsiteX5" fmla="*/ 1075532 w 9751819"/>
              <a:gd name="connsiteY5" fmla="*/ 6858000 h 6858000"/>
              <a:gd name="connsiteX6" fmla="*/ 9751819 w 975181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751819" h="6858000">
                <a:moveTo>
                  <a:pt x="9751819" y="0"/>
                </a:moveTo>
                <a:lnTo>
                  <a:pt x="1004899" y="0"/>
                </a:lnTo>
                <a:lnTo>
                  <a:pt x="894228" y="172630"/>
                </a:lnTo>
                <a:cubicBezTo>
                  <a:pt x="326774" y="1106535"/>
                  <a:pt x="0" y="2202855"/>
                  <a:pt x="0" y="3375497"/>
                </a:cubicBezTo>
                <a:cubicBezTo>
                  <a:pt x="0" y="4654743"/>
                  <a:pt x="388888" y="5843159"/>
                  <a:pt x="1054891" y="6828974"/>
                </a:cubicBezTo>
                <a:lnTo>
                  <a:pt x="1075532" y="6858000"/>
                </a:lnTo>
                <a:lnTo>
                  <a:pt x="9751819" y="6858000"/>
                </a:lnTo>
                <a:close/>
              </a:path>
            </a:pathLst>
          </a:custGeom>
          <a:gradFill flip="none" rotWithShape="1">
            <a:gsLst>
              <a:gs pos="5000">
                <a:schemeClr val="accent1">
                  <a:alpha val="60000"/>
                </a:schemeClr>
              </a:gs>
              <a:gs pos="100000">
                <a:schemeClr val="accent1">
                  <a:alpha val="10000"/>
                </a:schemeClr>
              </a:gs>
              <a:gs pos="74000">
                <a:schemeClr val="accent1">
                  <a:alpha val="10000"/>
                </a:schemeClr>
              </a:gs>
            </a:gsLst>
            <a:lin ang="10800000" scaled="1"/>
            <a:tileRect/>
          </a:gradFill>
          <a:ln w="19050">
            <a:gradFill flip="none" rotWithShape="1">
              <a:gsLst>
                <a:gs pos="8000">
                  <a:schemeClr val="tx2">
                    <a:alpha val="0"/>
                  </a:schemeClr>
                </a:gs>
                <a:gs pos="100000">
                  <a:schemeClr val="tx2">
                    <a:alpha val="0"/>
                  </a:schemeClr>
                </a:gs>
                <a:gs pos="31000">
                  <a:schemeClr val="tx2">
                    <a:alpha val="0"/>
                  </a:schemeClr>
                </a:gs>
                <a:gs pos="77000">
                  <a:schemeClr val="tx2">
                    <a:alpha val="2000"/>
                  </a:schemeClr>
                </a:gs>
              </a:gsLst>
              <a:lin ang="81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5" name="椭圆 4"/>
          <p:cNvSpPr/>
          <p:nvPr userDrawn="1">
            <p:custDataLst>
              <p:tags r:id="rId5"/>
            </p:custDataLst>
          </p:nvPr>
        </p:nvSpPr>
        <p:spPr>
          <a:xfrm flipH="1">
            <a:off x="293122" y="163186"/>
            <a:ext cx="5690253" cy="5690253"/>
          </a:xfrm>
          <a:prstGeom prst="ellipse">
            <a:avLst/>
          </a:prstGeom>
          <a:gradFill>
            <a:gsLst>
              <a:gs pos="100000">
                <a:schemeClr val="tx2">
                  <a:alpha val="10000"/>
                </a:schemeClr>
              </a:gs>
              <a:gs pos="77000">
                <a:schemeClr val="tx2">
                  <a:alpha val="0"/>
                </a:schemeClr>
              </a:gs>
            </a:gsLst>
            <a:lin ang="8100000" scaled="1"/>
          </a:gradFill>
          <a:ln w="19050">
            <a:gradFill flip="none" rotWithShape="1">
              <a:gsLst>
                <a:gs pos="0">
                  <a:schemeClr val="tx2">
                    <a:alpha val="10000"/>
                  </a:schemeClr>
                </a:gs>
                <a:gs pos="100000">
                  <a:schemeClr val="tx2">
                    <a:alpha val="10000"/>
                  </a:schemeClr>
                </a:gs>
                <a:gs pos="31000">
                  <a:schemeClr val="tx2">
                    <a:alpha val="0"/>
                  </a:schemeClr>
                </a:gs>
                <a:gs pos="77000">
                  <a:schemeClr val="tx2">
                    <a:alpha val="0"/>
                  </a:schemeClr>
                </a:gs>
              </a:gsLst>
              <a:lin ang="81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6" name="椭圆 5"/>
          <p:cNvSpPr/>
          <p:nvPr userDrawn="1">
            <p:custDataLst>
              <p:tags r:id="rId6"/>
            </p:custDataLst>
          </p:nvPr>
        </p:nvSpPr>
        <p:spPr>
          <a:xfrm flipH="1">
            <a:off x="1082569" y="952632"/>
            <a:ext cx="4111360" cy="4111360"/>
          </a:xfrm>
          <a:prstGeom prst="ellipse">
            <a:avLst/>
          </a:prstGeom>
          <a:gradFill flip="none" rotWithShape="1">
            <a:gsLst>
              <a:gs pos="55000">
                <a:schemeClr val="tx2">
                  <a:alpha val="0"/>
                </a:schemeClr>
              </a:gs>
              <a:gs pos="0">
                <a:schemeClr val="tx2">
                  <a:alpha val="20000"/>
                </a:schemeClr>
              </a:gs>
            </a:gsLst>
            <a:lin ang="10800000" scaled="1"/>
            <a:tileRect/>
          </a:gradFill>
          <a:ln w="19050">
            <a:gradFill flip="none" rotWithShape="1">
              <a:gsLst>
                <a:gs pos="35000">
                  <a:schemeClr val="tx2">
                    <a:alpha val="0"/>
                  </a:schemeClr>
                </a:gs>
                <a:gs pos="100000">
                  <a:schemeClr val="tx2">
                    <a:alpha val="10000"/>
                  </a:schemeClr>
                </a:gs>
              </a:gsLst>
              <a:lin ang="108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2" name="任意多边形 11"/>
          <p:cNvSpPr/>
          <p:nvPr userDrawn="1">
            <p:custDataLst>
              <p:tags r:id="rId7"/>
            </p:custDataLst>
          </p:nvPr>
        </p:nvSpPr>
        <p:spPr>
          <a:xfrm flipH="1">
            <a:off x="3986" y="0"/>
            <a:ext cx="6548604" cy="6016625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11755" h="10800">
                <a:moveTo>
                  <a:pt x="3379" y="0"/>
                </a:moveTo>
                <a:lnTo>
                  <a:pt x="8626" y="0"/>
                </a:lnTo>
                <a:lnTo>
                  <a:pt x="8670" y="21"/>
                </a:lnTo>
                <a:cubicBezTo>
                  <a:pt x="10125" y="745"/>
                  <a:pt x="11245" y="2041"/>
                  <a:pt x="11735" y="3615"/>
                </a:cubicBezTo>
                <a:lnTo>
                  <a:pt x="11755" y="3680"/>
                </a:lnTo>
                <a:lnTo>
                  <a:pt x="11755" y="7120"/>
                </a:lnTo>
                <a:lnTo>
                  <a:pt x="11735" y="7185"/>
                </a:lnTo>
                <a:cubicBezTo>
                  <a:pt x="11245" y="8759"/>
                  <a:pt x="10125" y="10055"/>
                  <a:pt x="8670" y="10779"/>
                </a:cubicBezTo>
                <a:lnTo>
                  <a:pt x="8626" y="10800"/>
                </a:lnTo>
                <a:lnTo>
                  <a:pt x="3379" y="10800"/>
                </a:lnTo>
                <a:lnTo>
                  <a:pt x="3335" y="10779"/>
                </a:lnTo>
                <a:cubicBezTo>
                  <a:pt x="1358" y="9796"/>
                  <a:pt x="0" y="7757"/>
                  <a:pt x="0" y="5400"/>
                </a:cubicBezTo>
                <a:cubicBezTo>
                  <a:pt x="0" y="3043"/>
                  <a:pt x="1358" y="1004"/>
                  <a:pt x="3335" y="21"/>
                </a:cubicBezTo>
                <a:lnTo>
                  <a:pt x="3379" y="0"/>
                </a:lnTo>
                <a:close/>
              </a:path>
            </a:pathLst>
          </a:custGeom>
          <a:noFill/>
          <a:ln w="19050">
            <a:gradFill flip="none" rotWithShape="1">
              <a:gsLst>
                <a:gs pos="0">
                  <a:srgbClr val="D8E9FD">
                    <a:alpha val="5000"/>
                  </a:srgbClr>
                </a:gs>
                <a:gs pos="100000">
                  <a:srgbClr val="D8E9FD">
                    <a:alpha val="2000"/>
                  </a:srgbClr>
                </a:gs>
              </a:gsLst>
              <a:lin ang="108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3" name="椭圆 12"/>
          <p:cNvSpPr/>
          <p:nvPr userDrawn="1">
            <p:custDataLst>
              <p:tags r:id="rId8"/>
            </p:custDataLst>
          </p:nvPr>
        </p:nvSpPr>
        <p:spPr>
          <a:xfrm>
            <a:off x="1931740" y="1801804"/>
            <a:ext cx="2413018" cy="2413018"/>
          </a:xfrm>
          <a:prstGeom prst="ellipse">
            <a:avLst/>
          </a:prstGeom>
          <a:gradFill flip="none" rotWithShape="1">
            <a:gsLst>
              <a:gs pos="0">
                <a:schemeClr val="tx2">
                  <a:lumMod val="75000"/>
                  <a:alpha val="40000"/>
                </a:schemeClr>
              </a:gs>
              <a:gs pos="88000">
                <a:schemeClr val="tx2">
                  <a:lumMod val="75000"/>
                  <a:alpha val="0"/>
                </a:schemeClr>
              </a:gs>
            </a:gsLst>
            <a:lin ang="0" scaled="1"/>
            <a:tileRect/>
          </a:gradFill>
          <a:ln w="12700">
            <a:gradFill flip="none" rotWithShape="1">
              <a:gsLst>
                <a:gs pos="10000">
                  <a:schemeClr val="tx2">
                    <a:alpha val="5000"/>
                  </a:schemeClr>
                </a:gs>
                <a:gs pos="31000">
                  <a:schemeClr val="tx2">
                    <a:alpha val="5000"/>
                  </a:schemeClr>
                </a:gs>
              </a:gsLst>
              <a:lin ang="10800000" scaled="1"/>
              <a:tileRect/>
            </a:gra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4" name="圆: 空心 13"/>
          <p:cNvSpPr/>
          <p:nvPr userDrawn="1">
            <p:custDataLst>
              <p:tags r:id="rId9"/>
            </p:custDataLst>
          </p:nvPr>
        </p:nvSpPr>
        <p:spPr>
          <a:xfrm>
            <a:off x="1454962" y="1325026"/>
            <a:ext cx="3366574" cy="3366574"/>
          </a:xfrm>
          <a:prstGeom prst="donut">
            <a:avLst>
              <a:gd name="adj" fmla="val 5190"/>
            </a:avLst>
          </a:prstGeom>
          <a:gradFill flip="none" rotWithShape="1">
            <a:gsLst>
              <a:gs pos="72000">
                <a:schemeClr val="accent1">
                  <a:alpha val="10000"/>
                </a:schemeClr>
              </a:gs>
              <a:gs pos="0">
                <a:schemeClr val="accent1">
                  <a:alpha val="40000"/>
                </a:schemeClr>
              </a:gs>
            </a:gsLst>
            <a:lin ang="0" scaled="1"/>
            <a:tileRect/>
          </a:gradFill>
          <a:ln w="12700">
            <a:gradFill flip="none" rotWithShape="1">
              <a:gsLst>
                <a:gs pos="24000">
                  <a:schemeClr val="tx2">
                    <a:alpha val="2000"/>
                  </a:schemeClr>
                </a:gs>
                <a:gs pos="98000">
                  <a:schemeClr val="tx2">
                    <a:alpha val="5000"/>
                  </a:schemeClr>
                </a:gs>
              </a:gsLst>
              <a:lin ang="10800000" scaled="1"/>
              <a:tileRect/>
            </a:gra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0"/>
            </p:custDataLst>
          </p:nvPr>
        </p:nvSpPr>
        <p:spPr>
          <a:xfrm>
            <a:off x="2354237" y="2247046"/>
            <a:ext cx="1568023" cy="948455"/>
          </a:xfrm>
        </p:spPr>
        <p:txBody>
          <a:bodyPr wrap="square" anchor="b">
            <a:normAutofit/>
          </a:bodyPr>
          <a:lstStyle>
            <a:lvl1pPr algn="ctr">
              <a:defRPr sz="4210"/>
            </a:lvl1pPr>
          </a:lstStyle>
          <a:p>
            <a:r>
              <a:rPr lang="zh-CN" altLang="en-US" dirty="0"/>
              <a:t>标题</a:t>
            </a:r>
            <a:endParaRPr lang="zh-CN" altLang="en-US" dirty="0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任意多边形: 形状 27"/>
          <p:cNvSpPr/>
          <p:nvPr userDrawn="1">
            <p:custDataLst>
              <p:tags r:id="rId2"/>
            </p:custDataLst>
          </p:nvPr>
        </p:nvSpPr>
        <p:spPr>
          <a:xfrm>
            <a:off x="3986" y="0"/>
            <a:ext cx="10696222" cy="6016625"/>
          </a:xfrm>
          <a:custGeom>
            <a:avLst/>
            <a:gdLst>
              <a:gd name="connsiteX0" fmla="*/ 0 w 12192000"/>
              <a:gd name="connsiteY0" fmla="*/ 0 h 6858000"/>
              <a:gd name="connsiteX1" fmla="*/ 6714528 w 12192000"/>
              <a:gd name="connsiteY1" fmla="*/ 0 h 6858000"/>
              <a:gd name="connsiteX2" fmla="*/ 8846903 w 12192000"/>
              <a:gd name="connsiteY2" fmla="*/ 0 h 6858000"/>
              <a:gd name="connsiteX3" fmla="*/ 10046350 w 12192000"/>
              <a:gd name="connsiteY3" fmla="*/ 0 h 6858000"/>
              <a:gd name="connsiteX4" fmla="*/ 10074290 w 12192000"/>
              <a:gd name="connsiteY4" fmla="*/ 13335 h 6858000"/>
              <a:gd name="connsiteX5" fmla="*/ 12192000 w 12192000"/>
              <a:gd name="connsiteY5" fmla="*/ 3429000 h 6858000"/>
              <a:gd name="connsiteX6" fmla="*/ 10074290 w 12192000"/>
              <a:gd name="connsiteY6" fmla="*/ 6844665 h 6858000"/>
              <a:gd name="connsiteX7" fmla="*/ 10046350 w 12192000"/>
              <a:gd name="connsiteY7" fmla="*/ 6858000 h 6858000"/>
              <a:gd name="connsiteX8" fmla="*/ 8846903 w 12192000"/>
              <a:gd name="connsiteY8" fmla="*/ 6858000 h 6858000"/>
              <a:gd name="connsiteX9" fmla="*/ 6714528 w 12192000"/>
              <a:gd name="connsiteY9" fmla="*/ 6858000 h 6858000"/>
              <a:gd name="connsiteX10" fmla="*/ 0 w 12192000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6714528" y="0"/>
                </a:lnTo>
                <a:lnTo>
                  <a:pt x="8846903" y="0"/>
                </a:lnTo>
                <a:lnTo>
                  <a:pt x="10046350" y="0"/>
                </a:lnTo>
                <a:lnTo>
                  <a:pt x="10074290" y="13335"/>
                </a:lnTo>
                <a:cubicBezTo>
                  <a:pt x="11329676" y="637540"/>
                  <a:pt x="12192000" y="1932305"/>
                  <a:pt x="12192000" y="3429000"/>
                </a:cubicBezTo>
                <a:cubicBezTo>
                  <a:pt x="12192000" y="4925695"/>
                  <a:pt x="11329676" y="6220460"/>
                  <a:pt x="10074290" y="6844665"/>
                </a:cubicBezTo>
                <a:lnTo>
                  <a:pt x="10046350" y="6858000"/>
                </a:lnTo>
                <a:lnTo>
                  <a:pt x="8846903" y="6858000"/>
                </a:lnTo>
                <a:lnTo>
                  <a:pt x="6714528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12000">
                <a:schemeClr val="accent1">
                  <a:alpha val="60000"/>
                </a:schemeClr>
              </a:gs>
              <a:gs pos="100000">
                <a:schemeClr val="accent1">
                  <a:alpha val="10000"/>
                </a:schemeClr>
              </a:gs>
              <a:gs pos="67000">
                <a:schemeClr val="accent1">
                  <a:alpha val="10000"/>
                </a:schemeClr>
              </a:gs>
            </a:gsLst>
            <a:lin ang="0" scaled="1"/>
            <a:tileRect/>
          </a:gradFill>
          <a:ln w="19050">
            <a:gradFill flip="none" rotWithShape="1">
              <a:gsLst>
                <a:gs pos="8000">
                  <a:schemeClr val="tx2">
                    <a:alpha val="0"/>
                  </a:schemeClr>
                </a:gs>
                <a:gs pos="100000">
                  <a:schemeClr val="tx2">
                    <a:alpha val="0"/>
                  </a:schemeClr>
                </a:gs>
                <a:gs pos="31000">
                  <a:schemeClr val="tx2">
                    <a:alpha val="0"/>
                  </a:schemeClr>
                </a:gs>
                <a:gs pos="77000">
                  <a:schemeClr val="tx2">
                    <a:alpha val="2000"/>
                  </a:schemeClr>
                </a:gs>
              </a:gsLst>
              <a:lin ang="81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7" name="椭圆 6"/>
          <p:cNvSpPr/>
          <p:nvPr userDrawn="1">
            <p:custDataLst>
              <p:tags r:id="rId3"/>
            </p:custDataLst>
          </p:nvPr>
        </p:nvSpPr>
        <p:spPr>
          <a:xfrm>
            <a:off x="4581546" y="163186"/>
            <a:ext cx="5690253" cy="5690253"/>
          </a:xfrm>
          <a:prstGeom prst="ellipse">
            <a:avLst/>
          </a:prstGeom>
          <a:gradFill>
            <a:gsLst>
              <a:gs pos="100000">
                <a:schemeClr val="tx2">
                  <a:alpha val="10000"/>
                </a:schemeClr>
              </a:gs>
              <a:gs pos="77000">
                <a:schemeClr val="tx2">
                  <a:alpha val="0"/>
                </a:schemeClr>
              </a:gs>
            </a:gsLst>
            <a:lin ang="8100000" scaled="1"/>
          </a:gradFill>
          <a:ln w="19050">
            <a:gradFill flip="none" rotWithShape="1">
              <a:gsLst>
                <a:gs pos="0">
                  <a:schemeClr val="tx2">
                    <a:alpha val="10000"/>
                  </a:schemeClr>
                </a:gs>
                <a:gs pos="100000">
                  <a:schemeClr val="tx2">
                    <a:alpha val="10000"/>
                  </a:schemeClr>
                </a:gs>
                <a:gs pos="31000">
                  <a:schemeClr val="tx2">
                    <a:alpha val="0"/>
                  </a:schemeClr>
                </a:gs>
                <a:gs pos="77000">
                  <a:schemeClr val="tx2">
                    <a:alpha val="0"/>
                  </a:schemeClr>
                </a:gs>
              </a:gsLst>
              <a:lin ang="81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0" name="椭圆 9"/>
          <p:cNvSpPr/>
          <p:nvPr userDrawn="1">
            <p:custDataLst>
              <p:tags r:id="rId4"/>
            </p:custDataLst>
          </p:nvPr>
        </p:nvSpPr>
        <p:spPr>
          <a:xfrm>
            <a:off x="5192455" y="735365"/>
            <a:ext cx="4545894" cy="4545894"/>
          </a:xfrm>
          <a:prstGeom prst="ellipse">
            <a:avLst/>
          </a:prstGeom>
          <a:gradFill flip="none" rotWithShape="1">
            <a:gsLst>
              <a:gs pos="55000">
                <a:schemeClr val="accent1">
                  <a:alpha val="0"/>
                </a:schemeClr>
              </a:gs>
              <a:gs pos="0">
                <a:schemeClr val="accent1">
                  <a:alpha val="25000"/>
                </a:schemeClr>
              </a:gs>
            </a:gsLst>
            <a:lin ang="10800000" scaled="1"/>
            <a:tileRect/>
          </a:gradFill>
          <a:ln w="19050">
            <a:gradFill flip="none" rotWithShape="1">
              <a:gsLst>
                <a:gs pos="0">
                  <a:schemeClr val="tx2">
                    <a:alpha val="10000"/>
                  </a:schemeClr>
                </a:gs>
                <a:gs pos="100000">
                  <a:schemeClr val="tx2">
                    <a:alpha val="10000"/>
                  </a:schemeClr>
                </a:gs>
                <a:gs pos="15000">
                  <a:schemeClr val="tx2">
                    <a:alpha val="0"/>
                  </a:schemeClr>
                </a:gs>
                <a:gs pos="85000">
                  <a:schemeClr val="tx2">
                    <a:alpha val="0"/>
                  </a:schemeClr>
                </a:gs>
              </a:gsLst>
              <a:lin ang="54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cxnSp>
        <p:nvCxnSpPr>
          <p:cNvPr id="12" name="直接连接符 11"/>
          <p:cNvCxnSpPr/>
          <p:nvPr>
            <p:custDataLst>
              <p:tags r:id="rId5"/>
            </p:custDataLst>
          </p:nvPr>
        </p:nvCxnSpPr>
        <p:spPr>
          <a:xfrm>
            <a:off x="3700852" y="2013767"/>
            <a:ext cx="1092603" cy="0"/>
          </a:xfrm>
          <a:prstGeom prst="line">
            <a:avLst/>
          </a:prstGeom>
          <a:ln w="1905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弧形 12"/>
          <p:cNvSpPr/>
          <p:nvPr>
            <p:custDataLst>
              <p:tags r:id="rId6"/>
            </p:custDataLst>
          </p:nvPr>
        </p:nvSpPr>
        <p:spPr>
          <a:xfrm flipH="1" flipV="1">
            <a:off x="4632305" y="1849645"/>
            <a:ext cx="353646" cy="164008"/>
          </a:xfrm>
          <a:prstGeom prst="arc">
            <a:avLst/>
          </a:prstGeom>
          <a:ln w="1905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14" name="弧形 13"/>
          <p:cNvSpPr/>
          <p:nvPr>
            <p:custDataLst>
              <p:tags r:id="rId7"/>
            </p:custDataLst>
          </p:nvPr>
        </p:nvSpPr>
        <p:spPr>
          <a:xfrm flipH="1">
            <a:off x="4632305" y="2013883"/>
            <a:ext cx="353646" cy="164008"/>
          </a:xfrm>
          <a:prstGeom prst="arc">
            <a:avLst/>
          </a:prstGeom>
          <a:ln w="1905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15" name="空心弧 14"/>
          <p:cNvSpPr/>
          <p:nvPr userDrawn="1">
            <p:custDataLst>
              <p:tags r:id="rId8"/>
            </p:custDataLst>
          </p:nvPr>
        </p:nvSpPr>
        <p:spPr>
          <a:xfrm flipH="1">
            <a:off x="5620306" y="1201143"/>
            <a:ext cx="3614339" cy="3614339"/>
          </a:xfrm>
          <a:prstGeom prst="blockArc">
            <a:avLst>
              <a:gd name="adj1" fmla="val 3339762"/>
              <a:gd name="adj2" fmla="val 17759971"/>
              <a:gd name="adj3" fmla="val 45534"/>
            </a:avLst>
          </a:prstGeom>
          <a:gradFill flip="none" rotWithShape="1">
            <a:gsLst>
              <a:gs pos="0">
                <a:schemeClr val="tx2">
                  <a:lumMod val="75000"/>
                  <a:alpha val="40000"/>
                </a:schemeClr>
              </a:gs>
              <a:gs pos="99000">
                <a:schemeClr val="tx2">
                  <a:lumMod val="75000"/>
                  <a:alpha val="0"/>
                </a:schemeClr>
              </a:gs>
            </a:gsLst>
            <a:lin ang="0" scaled="1"/>
            <a:tileRect/>
          </a:gradFill>
          <a:ln w="12700">
            <a:gradFill flip="none" rotWithShape="1">
              <a:gsLst>
                <a:gs pos="10000">
                  <a:schemeClr val="tx2">
                    <a:alpha val="15000"/>
                  </a:schemeClr>
                </a:gs>
                <a:gs pos="31000">
                  <a:schemeClr val="tx2">
                    <a:alpha val="5000"/>
                  </a:schemeClr>
                </a:gs>
              </a:gsLst>
              <a:lin ang="10800000" scaled="1"/>
              <a:tileRect/>
            </a:gra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6" name="圆: 空心 15"/>
          <p:cNvSpPr/>
          <p:nvPr userDrawn="1">
            <p:custDataLst>
              <p:tags r:id="rId9"/>
            </p:custDataLst>
          </p:nvPr>
        </p:nvSpPr>
        <p:spPr>
          <a:xfrm flipH="1">
            <a:off x="6012454" y="1593291"/>
            <a:ext cx="2830042" cy="2830042"/>
          </a:xfrm>
          <a:prstGeom prst="donut">
            <a:avLst>
              <a:gd name="adj" fmla="val 5190"/>
            </a:avLst>
          </a:prstGeom>
          <a:gradFill flip="none" rotWithShape="1">
            <a:gsLst>
              <a:gs pos="72000">
                <a:schemeClr val="accent1">
                  <a:alpha val="10000"/>
                </a:schemeClr>
              </a:gs>
              <a:gs pos="0">
                <a:schemeClr val="accent1">
                  <a:alpha val="50000"/>
                </a:schemeClr>
              </a:gs>
            </a:gsLst>
            <a:lin ang="0" scaled="1"/>
            <a:tileRect/>
          </a:gradFill>
          <a:ln w="12700">
            <a:gradFill flip="none" rotWithShape="1">
              <a:gsLst>
                <a:gs pos="24000">
                  <a:schemeClr val="tx2">
                    <a:alpha val="2000"/>
                  </a:schemeClr>
                </a:gs>
                <a:gs pos="98000">
                  <a:schemeClr val="tx2">
                    <a:alpha val="5000"/>
                  </a:schemeClr>
                </a:gs>
              </a:gsLst>
              <a:lin ang="10800000" scaled="1"/>
              <a:tileRect/>
            </a:gra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8" name="椭圆 17"/>
          <p:cNvSpPr/>
          <p:nvPr userDrawn="1">
            <p:custDataLst>
              <p:tags r:id="rId10"/>
            </p:custDataLst>
          </p:nvPr>
        </p:nvSpPr>
        <p:spPr>
          <a:xfrm>
            <a:off x="9217535" y="871792"/>
            <a:ext cx="100277" cy="10027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19" name="椭圆 18"/>
          <p:cNvSpPr/>
          <p:nvPr userDrawn="1">
            <p:custDataLst>
              <p:tags r:id="rId11"/>
            </p:custDataLst>
          </p:nvPr>
        </p:nvSpPr>
        <p:spPr>
          <a:xfrm>
            <a:off x="9398591" y="871792"/>
            <a:ext cx="100277" cy="100277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20" name="椭圆 19"/>
          <p:cNvSpPr/>
          <p:nvPr userDrawn="1">
            <p:custDataLst>
              <p:tags r:id="rId12"/>
            </p:custDataLst>
          </p:nvPr>
        </p:nvSpPr>
        <p:spPr>
          <a:xfrm>
            <a:off x="9579647" y="871792"/>
            <a:ext cx="100277" cy="100277"/>
          </a:xfrm>
          <a:prstGeom prst="ellipse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22" name="任意多边形: 形状 21"/>
          <p:cNvSpPr/>
          <p:nvPr>
            <p:custDataLst>
              <p:tags r:id="rId13"/>
            </p:custDataLst>
          </p:nvPr>
        </p:nvSpPr>
        <p:spPr>
          <a:xfrm flipH="1">
            <a:off x="7167764" y="2277922"/>
            <a:ext cx="971312" cy="1508219"/>
          </a:xfrm>
          <a:custGeom>
            <a:avLst/>
            <a:gdLst>
              <a:gd name="connsiteX0" fmla="*/ 951067 w 1037772"/>
              <a:gd name="connsiteY0" fmla="*/ 2112 h 1361220"/>
              <a:gd name="connsiteX1" fmla="*/ 900574 w 1037772"/>
              <a:gd name="connsiteY1" fmla="*/ 4084 h 1361220"/>
              <a:gd name="connsiteX2" fmla="*/ 78803 w 1037772"/>
              <a:gd name="connsiteY2" fmla="*/ 234841 h 1361220"/>
              <a:gd name="connsiteX3" fmla="*/ 0 w 1037772"/>
              <a:gd name="connsiteY3" fmla="*/ 338819 h 1361220"/>
              <a:gd name="connsiteX4" fmla="*/ 0 w 1037772"/>
              <a:gd name="connsiteY4" fmla="*/ 516619 h 1361220"/>
              <a:gd name="connsiteX5" fmla="*/ 0 w 1037772"/>
              <a:gd name="connsiteY5" fmla="*/ 772817 h 1361220"/>
              <a:gd name="connsiteX6" fmla="*/ 0 w 1037772"/>
              <a:gd name="connsiteY6" fmla="*/ 950617 h 1361220"/>
              <a:gd name="connsiteX7" fmla="*/ 0 w 1037772"/>
              <a:gd name="connsiteY7" fmla="*/ 1016162 h 1361220"/>
              <a:gd name="connsiteX8" fmla="*/ 1 w 1037772"/>
              <a:gd name="connsiteY8" fmla="*/ 1016167 h 1361220"/>
              <a:gd name="connsiteX9" fmla="*/ 1 w 1037772"/>
              <a:gd name="connsiteY9" fmla="*/ 1232702 h 1361220"/>
              <a:gd name="connsiteX10" fmla="*/ 128519 w 1037772"/>
              <a:gd name="connsiteY10" fmla="*/ 1361220 h 1361220"/>
              <a:gd name="connsiteX11" fmla="*/ 909254 w 1037772"/>
              <a:gd name="connsiteY11" fmla="*/ 1361220 h 1361220"/>
              <a:gd name="connsiteX12" fmla="*/ 1037772 w 1037772"/>
              <a:gd name="connsiteY12" fmla="*/ 1232702 h 1361220"/>
              <a:gd name="connsiteX13" fmla="*/ 1037772 w 1037772"/>
              <a:gd name="connsiteY13" fmla="*/ 950617 h 1361220"/>
              <a:gd name="connsiteX14" fmla="*/ 1037772 w 1037772"/>
              <a:gd name="connsiteY14" fmla="*/ 772817 h 1361220"/>
              <a:gd name="connsiteX15" fmla="*/ 1037772 w 1037772"/>
              <a:gd name="connsiteY15" fmla="*/ 719383 h 1361220"/>
              <a:gd name="connsiteX16" fmla="*/ 1037772 w 1037772"/>
              <a:gd name="connsiteY16" fmla="*/ 541583 h 1361220"/>
              <a:gd name="connsiteX17" fmla="*/ 1037771 w 1037772"/>
              <a:gd name="connsiteY17" fmla="*/ 541578 h 1361220"/>
              <a:gd name="connsiteX18" fmla="*/ 1037771 w 1037772"/>
              <a:gd name="connsiteY18" fmla="*/ 285862 h 1361220"/>
              <a:gd name="connsiteX19" fmla="*/ 1037771 w 1037772"/>
              <a:gd name="connsiteY19" fmla="*/ 108062 h 1361220"/>
              <a:gd name="connsiteX20" fmla="*/ 951067 w 1037772"/>
              <a:gd name="connsiteY20" fmla="*/ 2112 h 1361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037772" h="1361220">
                <a:moveTo>
                  <a:pt x="951067" y="2112"/>
                </a:moveTo>
                <a:cubicBezTo>
                  <a:pt x="934976" y="-1141"/>
                  <a:pt x="917793" y="-751"/>
                  <a:pt x="900574" y="4084"/>
                </a:cubicBezTo>
                <a:lnTo>
                  <a:pt x="78803" y="234841"/>
                </a:lnTo>
                <a:cubicBezTo>
                  <a:pt x="32230" y="247919"/>
                  <a:pt x="0" y="290446"/>
                  <a:pt x="0" y="338819"/>
                </a:cubicBezTo>
                <a:lnTo>
                  <a:pt x="0" y="516619"/>
                </a:lnTo>
                <a:lnTo>
                  <a:pt x="0" y="772817"/>
                </a:lnTo>
                <a:lnTo>
                  <a:pt x="0" y="950617"/>
                </a:lnTo>
                <a:lnTo>
                  <a:pt x="0" y="1016162"/>
                </a:lnTo>
                <a:lnTo>
                  <a:pt x="1" y="1016167"/>
                </a:lnTo>
                <a:lnTo>
                  <a:pt x="1" y="1232702"/>
                </a:lnTo>
                <a:cubicBezTo>
                  <a:pt x="1" y="1303681"/>
                  <a:pt x="57540" y="1361220"/>
                  <a:pt x="128519" y="1361220"/>
                </a:cubicBezTo>
                <a:lnTo>
                  <a:pt x="909254" y="1361220"/>
                </a:lnTo>
                <a:cubicBezTo>
                  <a:pt x="980233" y="1361220"/>
                  <a:pt x="1037772" y="1303681"/>
                  <a:pt x="1037772" y="1232702"/>
                </a:cubicBezTo>
                <a:lnTo>
                  <a:pt x="1037772" y="950617"/>
                </a:lnTo>
                <a:lnTo>
                  <a:pt x="1037772" y="772817"/>
                </a:lnTo>
                <a:lnTo>
                  <a:pt x="1037772" y="719383"/>
                </a:lnTo>
                <a:lnTo>
                  <a:pt x="1037772" y="541583"/>
                </a:lnTo>
                <a:lnTo>
                  <a:pt x="1037771" y="541578"/>
                </a:lnTo>
                <a:lnTo>
                  <a:pt x="1037771" y="285862"/>
                </a:lnTo>
                <a:lnTo>
                  <a:pt x="1037771" y="108062"/>
                </a:lnTo>
                <a:cubicBezTo>
                  <a:pt x="1037771" y="54409"/>
                  <a:pt x="999339" y="11869"/>
                  <a:pt x="951067" y="21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softEdge rad="1524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23" name="任意多边形: 形状 22"/>
          <p:cNvSpPr/>
          <p:nvPr>
            <p:custDataLst>
              <p:tags r:id="rId14"/>
            </p:custDataLst>
          </p:nvPr>
        </p:nvSpPr>
        <p:spPr>
          <a:xfrm flipH="1">
            <a:off x="7575050" y="2519833"/>
            <a:ext cx="641018" cy="1166706"/>
          </a:xfrm>
          <a:custGeom>
            <a:avLst/>
            <a:gdLst>
              <a:gd name="connsiteX0" fmla="*/ 565426 w 693938"/>
              <a:gd name="connsiteY0" fmla="*/ 0 h 1263025"/>
              <a:gd name="connsiteX1" fmla="*/ 78803 w 693938"/>
              <a:gd name="connsiteY1" fmla="*/ 136646 h 1263025"/>
              <a:gd name="connsiteX2" fmla="*/ 0 w 693938"/>
              <a:gd name="connsiteY2" fmla="*/ 240624 h 1263025"/>
              <a:gd name="connsiteX3" fmla="*/ 0 w 693938"/>
              <a:gd name="connsiteY3" fmla="*/ 418424 h 1263025"/>
              <a:gd name="connsiteX4" fmla="*/ 0 w 693938"/>
              <a:gd name="connsiteY4" fmla="*/ 674622 h 1263025"/>
              <a:gd name="connsiteX5" fmla="*/ 0 w 693938"/>
              <a:gd name="connsiteY5" fmla="*/ 852422 h 1263025"/>
              <a:gd name="connsiteX6" fmla="*/ 0 w 693938"/>
              <a:gd name="connsiteY6" fmla="*/ 917967 h 1263025"/>
              <a:gd name="connsiteX7" fmla="*/ 1 w 693938"/>
              <a:gd name="connsiteY7" fmla="*/ 917972 h 1263025"/>
              <a:gd name="connsiteX8" fmla="*/ 1 w 693938"/>
              <a:gd name="connsiteY8" fmla="*/ 1134507 h 1263025"/>
              <a:gd name="connsiteX9" fmla="*/ 128519 w 693938"/>
              <a:gd name="connsiteY9" fmla="*/ 1263025 h 1263025"/>
              <a:gd name="connsiteX10" fmla="*/ 693938 w 693938"/>
              <a:gd name="connsiteY10" fmla="*/ 1263025 h 1263025"/>
              <a:gd name="connsiteX11" fmla="*/ 643918 w 693938"/>
              <a:gd name="connsiteY11" fmla="*/ 1252927 h 1263025"/>
              <a:gd name="connsiteX12" fmla="*/ 565425 w 693938"/>
              <a:gd name="connsiteY12" fmla="*/ 1134508 h 1263025"/>
              <a:gd name="connsiteX13" fmla="*/ 565425 w 693938"/>
              <a:gd name="connsiteY13" fmla="*/ 144939 h 1263025"/>
              <a:gd name="connsiteX14" fmla="*/ 565426 w 693938"/>
              <a:gd name="connsiteY14" fmla="*/ 144934 h 126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93938" h="1263025">
                <a:moveTo>
                  <a:pt x="565426" y="0"/>
                </a:moveTo>
                <a:lnTo>
                  <a:pt x="78803" y="136646"/>
                </a:lnTo>
                <a:cubicBezTo>
                  <a:pt x="32230" y="149724"/>
                  <a:pt x="0" y="192251"/>
                  <a:pt x="0" y="240624"/>
                </a:cubicBezTo>
                <a:lnTo>
                  <a:pt x="0" y="418424"/>
                </a:lnTo>
                <a:lnTo>
                  <a:pt x="0" y="674622"/>
                </a:lnTo>
                <a:lnTo>
                  <a:pt x="0" y="852422"/>
                </a:lnTo>
                <a:lnTo>
                  <a:pt x="0" y="917967"/>
                </a:lnTo>
                <a:lnTo>
                  <a:pt x="1" y="917972"/>
                </a:lnTo>
                <a:lnTo>
                  <a:pt x="1" y="1134507"/>
                </a:lnTo>
                <a:cubicBezTo>
                  <a:pt x="1" y="1205486"/>
                  <a:pt x="57540" y="1263025"/>
                  <a:pt x="128519" y="1263025"/>
                </a:cubicBezTo>
                <a:lnTo>
                  <a:pt x="693938" y="1263025"/>
                </a:lnTo>
                <a:lnTo>
                  <a:pt x="643918" y="1252927"/>
                </a:lnTo>
                <a:cubicBezTo>
                  <a:pt x="597791" y="1233417"/>
                  <a:pt x="565425" y="1187742"/>
                  <a:pt x="565425" y="1134508"/>
                </a:cubicBezTo>
                <a:lnTo>
                  <a:pt x="565425" y="144939"/>
                </a:lnTo>
                <a:lnTo>
                  <a:pt x="565426" y="144934"/>
                </a:lnTo>
                <a:close/>
              </a:path>
            </a:pathLst>
          </a:custGeom>
          <a:gradFill flip="none" rotWithShape="1">
            <a:gsLst>
              <a:gs pos="0">
                <a:schemeClr val="accent3">
                  <a:lumMod val="60000"/>
                  <a:lumOff val="40000"/>
                </a:schemeClr>
              </a:gs>
              <a:gs pos="29000">
                <a:schemeClr val="accent3">
                  <a:lumMod val="60000"/>
                  <a:lumOff val="40000"/>
                </a:schemeClr>
              </a:gs>
              <a:gs pos="64000">
                <a:schemeClr val="accent3"/>
              </a:gs>
            </a:gsLst>
            <a:lin ang="8100000" scaled="1"/>
            <a:tileRect/>
          </a:gradFill>
          <a:ln w="6350">
            <a:gradFill flip="none" rotWithShape="1">
              <a:gsLst>
                <a:gs pos="0">
                  <a:schemeClr val="accent2">
                    <a:lumMod val="20000"/>
                    <a:lumOff val="80000"/>
                  </a:schemeClr>
                </a:gs>
                <a:gs pos="22000">
                  <a:schemeClr val="accent2">
                    <a:lumMod val="20000"/>
                    <a:lumOff val="80000"/>
                    <a:alpha val="0"/>
                  </a:schemeClr>
                </a:gs>
              </a:gsLst>
              <a:lin ang="54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/>
          </a:p>
        </p:txBody>
      </p:sp>
      <p:sp>
        <p:nvSpPr>
          <p:cNvPr id="24" name="任意多边形: 形状 23"/>
          <p:cNvSpPr/>
          <p:nvPr>
            <p:custDataLst>
              <p:tags r:id="rId15"/>
            </p:custDataLst>
          </p:nvPr>
        </p:nvSpPr>
        <p:spPr>
          <a:xfrm>
            <a:off x="6774274" y="2230485"/>
            <a:ext cx="910453" cy="1456053"/>
          </a:xfrm>
          <a:custGeom>
            <a:avLst/>
            <a:gdLst>
              <a:gd name="connsiteX0" fmla="*/ 951067 w 1037772"/>
              <a:gd name="connsiteY0" fmla="*/ 2112 h 1659670"/>
              <a:gd name="connsiteX1" fmla="*/ 1037771 w 1037772"/>
              <a:gd name="connsiteY1" fmla="*/ 108062 h 1659670"/>
              <a:gd name="connsiteX2" fmla="*/ 1037771 w 1037772"/>
              <a:gd name="connsiteY2" fmla="*/ 541578 h 1659670"/>
              <a:gd name="connsiteX3" fmla="*/ 1037772 w 1037772"/>
              <a:gd name="connsiteY3" fmla="*/ 541583 h 1659670"/>
              <a:gd name="connsiteX4" fmla="*/ 1037772 w 1037772"/>
              <a:gd name="connsiteY4" fmla="*/ 1531152 h 1659670"/>
              <a:gd name="connsiteX5" fmla="*/ 909254 w 1037772"/>
              <a:gd name="connsiteY5" fmla="*/ 1659670 h 1659670"/>
              <a:gd name="connsiteX6" fmla="*/ 128519 w 1037772"/>
              <a:gd name="connsiteY6" fmla="*/ 1659670 h 1659670"/>
              <a:gd name="connsiteX7" fmla="*/ 1 w 1037772"/>
              <a:gd name="connsiteY7" fmla="*/ 1531152 h 1659670"/>
              <a:gd name="connsiteX8" fmla="*/ 1 w 1037772"/>
              <a:gd name="connsiteY8" fmla="*/ 1314617 h 1659670"/>
              <a:gd name="connsiteX9" fmla="*/ 0 w 1037772"/>
              <a:gd name="connsiteY9" fmla="*/ 1314612 h 1659670"/>
              <a:gd name="connsiteX10" fmla="*/ 0 w 1037772"/>
              <a:gd name="connsiteY10" fmla="*/ 338819 h 1659670"/>
              <a:gd name="connsiteX11" fmla="*/ 78803 w 1037772"/>
              <a:gd name="connsiteY11" fmla="*/ 234841 h 1659670"/>
              <a:gd name="connsiteX12" fmla="*/ 900574 w 1037772"/>
              <a:gd name="connsiteY12" fmla="*/ 4084 h 1659670"/>
              <a:gd name="connsiteX13" fmla="*/ 951067 w 1037772"/>
              <a:gd name="connsiteY13" fmla="*/ 2112 h 1659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037772" h="1659670">
                <a:moveTo>
                  <a:pt x="951067" y="2112"/>
                </a:moveTo>
                <a:cubicBezTo>
                  <a:pt x="999339" y="11869"/>
                  <a:pt x="1037771" y="54409"/>
                  <a:pt x="1037771" y="108062"/>
                </a:cubicBezTo>
                <a:lnTo>
                  <a:pt x="1037771" y="541578"/>
                </a:lnTo>
                <a:lnTo>
                  <a:pt x="1037772" y="541583"/>
                </a:lnTo>
                <a:lnTo>
                  <a:pt x="1037772" y="1531152"/>
                </a:lnTo>
                <a:cubicBezTo>
                  <a:pt x="1037772" y="1602131"/>
                  <a:pt x="980233" y="1659670"/>
                  <a:pt x="909254" y="1659670"/>
                </a:cubicBezTo>
                <a:lnTo>
                  <a:pt x="128519" y="1659670"/>
                </a:lnTo>
                <a:cubicBezTo>
                  <a:pt x="57540" y="1659670"/>
                  <a:pt x="1" y="1602131"/>
                  <a:pt x="1" y="1531152"/>
                </a:cubicBezTo>
                <a:lnTo>
                  <a:pt x="1" y="1314617"/>
                </a:lnTo>
                <a:lnTo>
                  <a:pt x="0" y="1314612"/>
                </a:lnTo>
                <a:lnTo>
                  <a:pt x="0" y="338819"/>
                </a:lnTo>
                <a:cubicBezTo>
                  <a:pt x="0" y="290446"/>
                  <a:pt x="32230" y="247919"/>
                  <a:pt x="78803" y="234841"/>
                </a:cubicBezTo>
                <a:lnTo>
                  <a:pt x="900574" y="4084"/>
                </a:lnTo>
                <a:cubicBezTo>
                  <a:pt x="917793" y="-751"/>
                  <a:pt x="934976" y="-1141"/>
                  <a:pt x="951067" y="2112"/>
                </a:cubicBezTo>
                <a:close/>
              </a:path>
            </a:pathLst>
          </a:custGeom>
          <a:solidFill>
            <a:srgbClr val="DDF0FF">
              <a:alpha val="50000"/>
            </a:srgbClr>
          </a:solidFill>
          <a:ln w="22225">
            <a:gradFill>
              <a:gsLst>
                <a:gs pos="0">
                  <a:srgbClr val="FFFFFF"/>
                </a:gs>
                <a:gs pos="100000">
                  <a:srgbClr val="FFFFFF">
                    <a:alpha val="0"/>
                  </a:srgbClr>
                </a:gs>
              </a:gsLst>
              <a:lin ang="5400000" scaled="1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/>
          </a:p>
        </p:txBody>
      </p:sp>
      <p:sp>
        <p:nvSpPr>
          <p:cNvPr id="25" name="任意多边形 24"/>
          <p:cNvSpPr/>
          <p:nvPr>
            <p:custDataLst>
              <p:tags r:id="rId16"/>
            </p:custDataLst>
          </p:nvPr>
        </p:nvSpPr>
        <p:spPr>
          <a:xfrm flipH="1">
            <a:off x="6903557" y="3218101"/>
            <a:ext cx="503714" cy="20998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904" h="377">
                <a:moveTo>
                  <a:pt x="449" y="0"/>
                </a:moveTo>
                <a:lnTo>
                  <a:pt x="904" y="0"/>
                </a:lnTo>
                <a:lnTo>
                  <a:pt x="904" y="125"/>
                </a:lnTo>
                <a:lnTo>
                  <a:pt x="449" y="125"/>
                </a:lnTo>
                <a:lnTo>
                  <a:pt x="449" y="0"/>
                </a:lnTo>
                <a:close/>
                <a:moveTo>
                  <a:pt x="0" y="252"/>
                </a:moveTo>
                <a:lnTo>
                  <a:pt x="904" y="252"/>
                </a:lnTo>
                <a:lnTo>
                  <a:pt x="904" y="377"/>
                </a:lnTo>
                <a:lnTo>
                  <a:pt x="0" y="377"/>
                </a:lnTo>
                <a:lnTo>
                  <a:pt x="0" y="25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endParaRPr lang="zh-CN" altLang="en-US" sz="1580"/>
          </a:p>
        </p:txBody>
      </p:sp>
      <p:sp>
        <p:nvSpPr>
          <p:cNvPr id="2" name="标题 1"/>
          <p:cNvSpPr>
            <a:spLocks noGrp="1"/>
          </p:cNvSpPr>
          <p:nvPr userDrawn="1">
            <p:ph type="title"/>
            <p:custDataLst>
              <p:tags r:id="rId17"/>
            </p:custDataLst>
          </p:nvPr>
        </p:nvSpPr>
        <p:spPr>
          <a:xfrm>
            <a:off x="1343120" y="2462826"/>
            <a:ext cx="4437941" cy="1279903"/>
          </a:xfrm>
        </p:spPr>
        <p:txBody>
          <a:bodyPr wrap="square" anchor="b">
            <a:normAutofit/>
          </a:bodyPr>
          <a:lstStyle>
            <a:lvl1pPr algn="l">
              <a:defRPr sz="421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 userDrawn="1">
            <p:ph type="body" idx="1" hasCustomPrompt="1"/>
            <p:custDataLst>
              <p:tags r:id="rId18"/>
            </p:custDataLst>
          </p:nvPr>
        </p:nvSpPr>
        <p:spPr>
          <a:xfrm>
            <a:off x="1343120" y="3823907"/>
            <a:ext cx="4437941" cy="821167"/>
          </a:xfrm>
        </p:spPr>
        <p:txBody>
          <a:bodyPr wrap="square">
            <a:normAutofit/>
          </a:bodyPr>
          <a:lstStyle>
            <a:lvl1pPr marL="0" indent="0" algn="l">
              <a:buNone/>
              <a:defRPr lang="zh-CN" altLang="en-US" sz="1405" b="1" kern="12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01320" indent="0">
              <a:buNone/>
              <a:defRPr sz="1755">
                <a:solidFill>
                  <a:schemeClr val="tx1">
                    <a:tint val="75000"/>
                  </a:schemeClr>
                </a:solidFill>
              </a:defRPr>
            </a:lvl2pPr>
            <a:lvl3pPr marL="802005" indent="0">
              <a:buNone/>
              <a:defRPr sz="1580">
                <a:solidFill>
                  <a:schemeClr val="tx1">
                    <a:tint val="75000"/>
                  </a:schemeClr>
                </a:solidFill>
              </a:defRPr>
            </a:lvl3pPr>
            <a:lvl4pPr marL="1203325" indent="0">
              <a:buNone/>
              <a:defRPr sz="1405">
                <a:solidFill>
                  <a:schemeClr val="tx1">
                    <a:tint val="75000"/>
                  </a:schemeClr>
                </a:solidFill>
              </a:defRPr>
            </a:lvl4pPr>
            <a:lvl5pPr marL="1604645" indent="0">
              <a:buNone/>
              <a:defRPr sz="1405">
                <a:solidFill>
                  <a:schemeClr val="tx1">
                    <a:tint val="75000"/>
                  </a:schemeClr>
                </a:solidFill>
              </a:defRPr>
            </a:lvl5pPr>
            <a:lvl6pPr marL="2005330" indent="0">
              <a:buNone/>
              <a:defRPr sz="1405">
                <a:solidFill>
                  <a:schemeClr val="tx1">
                    <a:tint val="75000"/>
                  </a:schemeClr>
                </a:solidFill>
              </a:defRPr>
            </a:lvl6pPr>
            <a:lvl7pPr marL="2406650" indent="0">
              <a:buNone/>
              <a:defRPr sz="1405">
                <a:solidFill>
                  <a:schemeClr val="tx1">
                    <a:tint val="75000"/>
                  </a:schemeClr>
                </a:solidFill>
              </a:defRPr>
            </a:lvl7pPr>
            <a:lvl8pPr marL="2807970" indent="0">
              <a:buNone/>
              <a:defRPr sz="1405">
                <a:solidFill>
                  <a:schemeClr val="tx1">
                    <a:tint val="75000"/>
                  </a:schemeClr>
                </a:solidFill>
              </a:defRPr>
            </a:lvl8pPr>
            <a:lvl9pPr marL="3208655" indent="0">
              <a:buNone/>
              <a:defRPr sz="140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8" name="节编号 3"/>
          <p:cNvSpPr>
            <a:spLocks noGrp="1"/>
          </p:cNvSpPr>
          <p:nvPr userDrawn="1">
            <p:ph type="body" sz="quarter" idx="13" hasCustomPrompt="1"/>
            <p:custDataLst>
              <p:tags r:id="rId19"/>
            </p:custDataLst>
          </p:nvPr>
        </p:nvSpPr>
        <p:spPr>
          <a:xfrm>
            <a:off x="1341014" y="1350523"/>
            <a:ext cx="2295231" cy="1073833"/>
          </a:xfrm>
        </p:spPr>
        <p:txBody>
          <a:bodyPr wrap="none" anchor="b" anchorCtr="0">
            <a:normAutofit/>
          </a:bodyPr>
          <a:lstStyle>
            <a:lvl1pPr marL="0" indent="0" algn="l">
              <a:buNone/>
              <a:defRPr sz="5790" b="1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节编号</a:t>
            </a:r>
            <a:endParaRPr lang="zh-CN" altLang="en-US" dirty="0"/>
          </a:p>
        </p:txBody>
      </p:sp>
      <p:sp>
        <p:nvSpPr>
          <p:cNvPr id="4" name="日期占位符 4"/>
          <p:cNvSpPr>
            <a:spLocks noGrp="1"/>
          </p:cNvSpPr>
          <p:nvPr userDrawn="1">
            <p:ph type="dt" sz="half" idx="10"/>
            <p:custDataLst>
              <p:tags r:id="rId20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5"/>
          <p:cNvSpPr>
            <a:spLocks noGrp="1"/>
          </p:cNvSpPr>
          <p:nvPr userDrawn="1">
            <p:ph type="ftr" sz="quarter" idx="11"/>
            <p:custDataLst>
              <p:tags r:id="rId21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6"/>
          <p:cNvSpPr>
            <a:spLocks noGrp="1"/>
          </p:cNvSpPr>
          <p:nvPr userDrawn="1">
            <p:ph type="sldNum" sz="quarter" idx="12"/>
            <p:custDataLst>
              <p:tags r:id="rId22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vert="horz" wrap="square" lIns="0" tIns="0" rIns="0" bIns="0" rtlCol="0" anchor="b">
            <a:normAutofit/>
          </a:bodyPr>
          <a:lstStyle>
            <a:lvl1pPr>
              <a:defRPr lang="zh-CN" altLang="en-US" dirty="0"/>
            </a:lvl1pPr>
          </a:lstStyle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14562" y="1142045"/>
            <a:ext cx="4670684" cy="4277655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5418949" y="1142045"/>
            <a:ext cx="4670684" cy="4277655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14562" y="1142045"/>
            <a:ext cx="4670684" cy="360842"/>
          </a:xfrm>
        </p:spPr>
        <p:txBody>
          <a:bodyPr wrap="square" anchor="b">
            <a:normAutofit/>
          </a:bodyPr>
          <a:lstStyle>
            <a:lvl1pPr marL="0" indent="0">
              <a:buNone/>
              <a:defRPr sz="2105" b="1"/>
            </a:lvl1pPr>
            <a:lvl2pPr marL="401320" indent="0">
              <a:buNone/>
              <a:defRPr sz="1755" b="1"/>
            </a:lvl2pPr>
            <a:lvl3pPr marL="802005" indent="0">
              <a:buNone/>
              <a:defRPr sz="1580" b="1"/>
            </a:lvl3pPr>
            <a:lvl4pPr marL="1203325" indent="0">
              <a:buNone/>
              <a:defRPr sz="1405" b="1"/>
            </a:lvl4pPr>
            <a:lvl5pPr marL="1604645" indent="0">
              <a:buNone/>
              <a:defRPr sz="1405" b="1"/>
            </a:lvl5pPr>
            <a:lvl6pPr marL="2005330" indent="0">
              <a:buNone/>
              <a:defRPr sz="1405" b="1"/>
            </a:lvl6pPr>
            <a:lvl7pPr marL="2406650" indent="0">
              <a:buNone/>
              <a:defRPr sz="1405" b="1"/>
            </a:lvl7pPr>
            <a:lvl8pPr marL="2807970" indent="0">
              <a:buNone/>
              <a:defRPr sz="1405" b="1"/>
            </a:lvl8pPr>
            <a:lvl9pPr marL="3208655" indent="0">
              <a:buNone/>
              <a:defRPr sz="1405" b="1"/>
            </a:lvl9pPr>
          </a:lstStyle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14562" y="1645052"/>
            <a:ext cx="4670684" cy="3772696"/>
          </a:xfrm>
        </p:spPr>
        <p:txBody>
          <a:bodyPr wrap="square">
            <a:normAutofit/>
          </a:bodyPr>
          <a:lstStyle>
            <a:lvl1pPr>
              <a:defRPr sz="193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5418949" y="1142045"/>
            <a:ext cx="4670684" cy="360842"/>
          </a:xfrm>
        </p:spPr>
        <p:txBody>
          <a:bodyPr wrap="square" anchor="b">
            <a:normAutofit/>
          </a:bodyPr>
          <a:lstStyle>
            <a:lvl1pPr marL="0" indent="0">
              <a:buNone/>
              <a:defRPr sz="2105" b="1"/>
            </a:lvl1pPr>
            <a:lvl2pPr marL="401320" indent="0">
              <a:buNone/>
              <a:defRPr sz="1755" b="1"/>
            </a:lvl2pPr>
            <a:lvl3pPr marL="802005" indent="0">
              <a:buNone/>
              <a:defRPr sz="1580" b="1"/>
            </a:lvl3pPr>
            <a:lvl4pPr marL="1203325" indent="0">
              <a:buNone/>
              <a:defRPr sz="1405" b="1"/>
            </a:lvl4pPr>
            <a:lvl5pPr marL="1604645" indent="0">
              <a:buNone/>
              <a:defRPr sz="1405" b="1"/>
            </a:lvl5pPr>
            <a:lvl6pPr marL="2005330" indent="0">
              <a:buNone/>
              <a:defRPr sz="1405" b="1"/>
            </a:lvl6pPr>
            <a:lvl7pPr marL="2406650" indent="0">
              <a:buNone/>
              <a:defRPr sz="1405" b="1"/>
            </a:lvl7pPr>
            <a:lvl8pPr marL="2807970" indent="0">
              <a:buNone/>
              <a:defRPr sz="1405" b="1"/>
            </a:lvl8pPr>
            <a:lvl9pPr marL="3208655" indent="0">
              <a:buNone/>
              <a:defRPr sz="1405" b="1"/>
            </a:lvl9pPr>
          </a:lstStyle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5418949" y="1645052"/>
            <a:ext cx="4670684" cy="3772696"/>
          </a:xfrm>
        </p:spPr>
        <p:txBody>
          <a:bodyPr wrap="square">
            <a:normAutofit/>
          </a:bodyPr>
          <a:lstStyle>
            <a:lvl1pPr>
              <a:defRPr sz="193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0" name="标题 9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1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14562" y="315873"/>
            <a:ext cx="9476741" cy="5104104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14562" y="1142045"/>
            <a:ext cx="9474200" cy="355798"/>
          </a:xfrm>
        </p:spPr>
        <p:txBody>
          <a:bodyPr wrap="square" anchor="t">
            <a:normAutofit/>
          </a:bodyPr>
          <a:lstStyle>
            <a:lvl1pPr marL="0" indent="0">
              <a:buNone/>
              <a:defRPr sz="2105" b="0"/>
            </a:lvl1pPr>
            <a:lvl2pPr marL="401320" indent="0">
              <a:buNone/>
              <a:defRPr sz="1755" b="1"/>
            </a:lvl2pPr>
            <a:lvl3pPr marL="802005" indent="0">
              <a:buNone/>
              <a:defRPr sz="1580" b="1"/>
            </a:lvl3pPr>
            <a:lvl4pPr marL="1203325" indent="0">
              <a:buNone/>
              <a:defRPr sz="1405" b="1"/>
            </a:lvl4pPr>
            <a:lvl5pPr marL="1604645" indent="0">
              <a:buNone/>
              <a:defRPr sz="1405" b="1"/>
            </a:lvl5pPr>
            <a:lvl6pPr marL="2005330" indent="0">
              <a:buNone/>
              <a:defRPr sz="1405" b="1"/>
            </a:lvl6pPr>
            <a:lvl7pPr marL="2406650" indent="0">
              <a:buNone/>
              <a:defRPr sz="1405" b="1"/>
            </a:lvl7pPr>
            <a:lvl8pPr marL="2807970" indent="0">
              <a:buNone/>
              <a:defRPr sz="1405" b="1"/>
            </a:lvl8pPr>
            <a:lvl9pPr marL="3208655" indent="0">
              <a:buNone/>
              <a:defRPr sz="1405" b="1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4" name="标题 3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任意多边形: 形状 8"/>
          <p:cNvSpPr/>
          <p:nvPr userDrawn="1">
            <p:custDataLst>
              <p:tags r:id="rId2"/>
            </p:custDataLst>
          </p:nvPr>
        </p:nvSpPr>
        <p:spPr>
          <a:xfrm flipH="1">
            <a:off x="3986" y="0"/>
            <a:ext cx="10342101" cy="6016625"/>
          </a:xfrm>
          <a:custGeom>
            <a:avLst/>
            <a:gdLst>
              <a:gd name="connsiteX0" fmla="*/ 11788358 w 11788358"/>
              <a:gd name="connsiteY0" fmla="*/ 0 h 6858000"/>
              <a:gd name="connsiteX1" fmla="*/ 866727 w 11788358"/>
              <a:gd name="connsiteY1" fmla="*/ 0 h 6858000"/>
              <a:gd name="connsiteX2" fmla="*/ 710609 w 11788358"/>
              <a:gd name="connsiteY2" fmla="*/ 304815 h 6858000"/>
              <a:gd name="connsiteX3" fmla="*/ 0 w 11788358"/>
              <a:gd name="connsiteY3" fmla="*/ 3429000 h 6858000"/>
              <a:gd name="connsiteX4" fmla="*/ 710609 w 11788358"/>
              <a:gd name="connsiteY4" fmla="*/ 6553185 h 6858000"/>
              <a:gd name="connsiteX5" fmla="*/ 866727 w 11788358"/>
              <a:gd name="connsiteY5" fmla="*/ 6858000 h 6858000"/>
              <a:gd name="connsiteX6" fmla="*/ 11788358 w 11788358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788358" h="6858000">
                <a:moveTo>
                  <a:pt x="11788358" y="0"/>
                </a:moveTo>
                <a:lnTo>
                  <a:pt x="866727" y="0"/>
                </a:lnTo>
                <a:lnTo>
                  <a:pt x="710609" y="304815"/>
                </a:lnTo>
                <a:cubicBezTo>
                  <a:pt x="255207" y="1249928"/>
                  <a:pt x="0" y="2309661"/>
                  <a:pt x="0" y="3429000"/>
                </a:cubicBezTo>
                <a:cubicBezTo>
                  <a:pt x="0" y="4548340"/>
                  <a:pt x="255207" y="5608072"/>
                  <a:pt x="710609" y="6553185"/>
                </a:cubicBezTo>
                <a:lnTo>
                  <a:pt x="866727" y="6858000"/>
                </a:lnTo>
                <a:lnTo>
                  <a:pt x="11788358" y="6858000"/>
                </a:lnTo>
                <a:close/>
              </a:path>
            </a:pathLst>
          </a:custGeom>
          <a:gradFill flip="none" rotWithShape="1">
            <a:gsLst>
              <a:gs pos="3419">
                <a:schemeClr val="accent1">
                  <a:alpha val="50000"/>
                </a:schemeClr>
              </a:gs>
              <a:gs pos="100000">
                <a:schemeClr val="accent1">
                  <a:alpha val="10000"/>
                </a:schemeClr>
              </a:gs>
              <a:gs pos="74000">
                <a:schemeClr val="accent1">
                  <a:alpha val="10000"/>
                </a:schemeClr>
              </a:gs>
            </a:gsLst>
            <a:lin ang="10800000" scaled="1"/>
            <a:tileRect/>
          </a:gradFill>
          <a:ln w="19050">
            <a:gradFill flip="none" rotWithShape="1">
              <a:gsLst>
                <a:gs pos="8000">
                  <a:schemeClr val="tx2">
                    <a:alpha val="0"/>
                  </a:schemeClr>
                </a:gs>
                <a:gs pos="100000">
                  <a:schemeClr val="tx2">
                    <a:alpha val="0"/>
                  </a:schemeClr>
                </a:gs>
                <a:gs pos="31000">
                  <a:schemeClr val="tx2">
                    <a:alpha val="0"/>
                  </a:schemeClr>
                </a:gs>
                <a:gs pos="77000">
                  <a:schemeClr val="tx2">
                    <a:alpha val="2000"/>
                  </a:schemeClr>
                </a:gs>
              </a:gsLst>
              <a:lin ang="81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2" name="椭圆 11"/>
          <p:cNvSpPr/>
          <p:nvPr userDrawn="1">
            <p:custDataLst>
              <p:tags r:id="rId3"/>
            </p:custDataLst>
          </p:nvPr>
        </p:nvSpPr>
        <p:spPr>
          <a:xfrm flipH="1">
            <a:off x="293122" y="163186"/>
            <a:ext cx="5690253" cy="5690253"/>
          </a:xfrm>
          <a:prstGeom prst="ellipse">
            <a:avLst/>
          </a:prstGeom>
          <a:gradFill>
            <a:gsLst>
              <a:gs pos="100000">
                <a:schemeClr val="tx2">
                  <a:alpha val="10000"/>
                </a:schemeClr>
              </a:gs>
              <a:gs pos="77000">
                <a:schemeClr val="tx2">
                  <a:alpha val="0"/>
                </a:schemeClr>
              </a:gs>
            </a:gsLst>
            <a:lin ang="8100000" scaled="1"/>
          </a:gradFill>
          <a:ln w="19050">
            <a:gradFill flip="none" rotWithShape="1">
              <a:gsLst>
                <a:gs pos="0">
                  <a:schemeClr val="tx2">
                    <a:alpha val="10000"/>
                  </a:schemeClr>
                </a:gs>
                <a:gs pos="100000">
                  <a:schemeClr val="tx2">
                    <a:alpha val="10000"/>
                  </a:schemeClr>
                </a:gs>
                <a:gs pos="31000">
                  <a:schemeClr val="tx2">
                    <a:alpha val="0"/>
                  </a:schemeClr>
                </a:gs>
                <a:gs pos="77000">
                  <a:schemeClr val="tx2">
                    <a:alpha val="0"/>
                  </a:schemeClr>
                </a:gs>
              </a:gsLst>
              <a:lin ang="81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3" name="椭圆 12"/>
          <p:cNvSpPr/>
          <p:nvPr userDrawn="1">
            <p:custDataLst>
              <p:tags r:id="rId4"/>
            </p:custDataLst>
          </p:nvPr>
        </p:nvSpPr>
        <p:spPr>
          <a:xfrm flipH="1">
            <a:off x="720456" y="590520"/>
            <a:ext cx="4835586" cy="4835586"/>
          </a:xfrm>
          <a:prstGeom prst="ellipse">
            <a:avLst/>
          </a:prstGeom>
          <a:gradFill flip="none" rotWithShape="1">
            <a:gsLst>
              <a:gs pos="55000">
                <a:schemeClr val="tx2">
                  <a:alpha val="0"/>
                </a:schemeClr>
              </a:gs>
              <a:gs pos="0">
                <a:schemeClr val="tx2">
                  <a:alpha val="20000"/>
                </a:schemeClr>
              </a:gs>
            </a:gsLst>
            <a:lin ang="10800000" scaled="1"/>
            <a:tileRect/>
          </a:gradFill>
          <a:ln w="19050">
            <a:gradFill flip="none" rotWithShape="1">
              <a:gsLst>
                <a:gs pos="0">
                  <a:schemeClr val="tx2">
                    <a:alpha val="20000"/>
                  </a:schemeClr>
                </a:gs>
                <a:gs pos="100000">
                  <a:schemeClr val="tx2">
                    <a:alpha val="20000"/>
                  </a:schemeClr>
                </a:gs>
                <a:gs pos="15000">
                  <a:schemeClr val="tx2">
                    <a:alpha val="0"/>
                  </a:schemeClr>
                </a:gs>
                <a:gs pos="85000">
                  <a:schemeClr val="tx2">
                    <a:alpha val="0"/>
                  </a:schemeClr>
                </a:gs>
              </a:gsLst>
              <a:lin ang="54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5" name="任意多边形 14"/>
          <p:cNvSpPr/>
          <p:nvPr userDrawn="1">
            <p:custDataLst>
              <p:tags r:id="rId5"/>
            </p:custDataLst>
          </p:nvPr>
        </p:nvSpPr>
        <p:spPr>
          <a:xfrm flipH="1">
            <a:off x="3986" y="0"/>
            <a:ext cx="6548604" cy="6016625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11755" h="10800">
                <a:moveTo>
                  <a:pt x="3379" y="0"/>
                </a:moveTo>
                <a:lnTo>
                  <a:pt x="8626" y="0"/>
                </a:lnTo>
                <a:lnTo>
                  <a:pt x="8670" y="21"/>
                </a:lnTo>
                <a:cubicBezTo>
                  <a:pt x="10125" y="745"/>
                  <a:pt x="11245" y="2041"/>
                  <a:pt x="11735" y="3615"/>
                </a:cubicBezTo>
                <a:lnTo>
                  <a:pt x="11755" y="3680"/>
                </a:lnTo>
                <a:lnTo>
                  <a:pt x="11755" y="7120"/>
                </a:lnTo>
                <a:lnTo>
                  <a:pt x="11735" y="7185"/>
                </a:lnTo>
                <a:cubicBezTo>
                  <a:pt x="11245" y="8759"/>
                  <a:pt x="10125" y="10055"/>
                  <a:pt x="8670" y="10779"/>
                </a:cubicBezTo>
                <a:lnTo>
                  <a:pt x="8626" y="10800"/>
                </a:lnTo>
                <a:lnTo>
                  <a:pt x="3379" y="10800"/>
                </a:lnTo>
                <a:lnTo>
                  <a:pt x="3335" y="10779"/>
                </a:lnTo>
                <a:cubicBezTo>
                  <a:pt x="1358" y="9796"/>
                  <a:pt x="0" y="7757"/>
                  <a:pt x="0" y="5400"/>
                </a:cubicBezTo>
                <a:cubicBezTo>
                  <a:pt x="0" y="3043"/>
                  <a:pt x="1358" y="1004"/>
                  <a:pt x="3335" y="21"/>
                </a:cubicBezTo>
                <a:lnTo>
                  <a:pt x="3379" y="0"/>
                </a:lnTo>
                <a:close/>
              </a:path>
            </a:pathLst>
          </a:custGeom>
          <a:noFill/>
          <a:ln w="19050">
            <a:gradFill flip="none" rotWithShape="1">
              <a:gsLst>
                <a:gs pos="0">
                  <a:srgbClr val="D8E9FD">
                    <a:alpha val="5000"/>
                  </a:srgbClr>
                </a:gs>
                <a:gs pos="100000">
                  <a:srgbClr val="D8E9FD">
                    <a:alpha val="2000"/>
                  </a:srgbClr>
                </a:gs>
              </a:gsLst>
              <a:lin ang="108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6" name="空心弧 15"/>
          <p:cNvSpPr/>
          <p:nvPr userDrawn="1">
            <p:custDataLst>
              <p:tags r:id="rId6"/>
            </p:custDataLst>
          </p:nvPr>
        </p:nvSpPr>
        <p:spPr>
          <a:xfrm>
            <a:off x="1331079" y="1201143"/>
            <a:ext cx="3614339" cy="3614339"/>
          </a:xfrm>
          <a:prstGeom prst="blockArc">
            <a:avLst>
              <a:gd name="adj1" fmla="val 3339762"/>
              <a:gd name="adj2" fmla="val 17759971"/>
              <a:gd name="adj3" fmla="val 45534"/>
            </a:avLst>
          </a:prstGeom>
          <a:gradFill flip="none" rotWithShape="1">
            <a:gsLst>
              <a:gs pos="0">
                <a:schemeClr val="tx2">
                  <a:lumMod val="75000"/>
                  <a:alpha val="40000"/>
                </a:schemeClr>
              </a:gs>
              <a:gs pos="99000">
                <a:schemeClr val="tx2">
                  <a:lumMod val="75000"/>
                  <a:alpha val="0"/>
                </a:schemeClr>
              </a:gs>
            </a:gsLst>
            <a:lin ang="0" scaled="1"/>
            <a:tileRect/>
          </a:gradFill>
          <a:ln w="12700">
            <a:gradFill flip="none" rotWithShape="1">
              <a:gsLst>
                <a:gs pos="10000">
                  <a:schemeClr val="tx2">
                    <a:alpha val="15000"/>
                  </a:schemeClr>
                </a:gs>
                <a:gs pos="31000">
                  <a:schemeClr val="tx2">
                    <a:alpha val="5000"/>
                  </a:schemeClr>
                </a:gs>
              </a:gsLst>
              <a:lin ang="10800000" scaled="1"/>
              <a:tileRect/>
            </a:gra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7" name="圆: 空心 16"/>
          <p:cNvSpPr/>
          <p:nvPr userDrawn="1">
            <p:custDataLst>
              <p:tags r:id="rId7"/>
            </p:custDataLst>
          </p:nvPr>
        </p:nvSpPr>
        <p:spPr>
          <a:xfrm>
            <a:off x="1723228" y="1593291"/>
            <a:ext cx="2830042" cy="2830042"/>
          </a:xfrm>
          <a:prstGeom prst="donut">
            <a:avLst>
              <a:gd name="adj" fmla="val 5190"/>
            </a:avLst>
          </a:prstGeom>
          <a:gradFill flip="none" rotWithShape="1">
            <a:gsLst>
              <a:gs pos="72000">
                <a:schemeClr val="accent1">
                  <a:alpha val="5000"/>
                </a:schemeClr>
              </a:gs>
              <a:gs pos="0">
                <a:schemeClr val="accent1">
                  <a:alpha val="30000"/>
                </a:schemeClr>
              </a:gs>
            </a:gsLst>
            <a:lin ang="0" scaled="1"/>
            <a:tileRect/>
          </a:gradFill>
          <a:ln w="12700">
            <a:gradFill flip="none" rotWithShape="1">
              <a:gsLst>
                <a:gs pos="24000">
                  <a:schemeClr val="tx2">
                    <a:alpha val="2000"/>
                  </a:schemeClr>
                </a:gs>
                <a:gs pos="98000">
                  <a:schemeClr val="tx2">
                    <a:alpha val="5000"/>
                  </a:schemeClr>
                </a:gs>
              </a:gsLst>
              <a:lin ang="10800000" scaled="1"/>
              <a:tileRect/>
            </a:gra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9" name="椭圆 18"/>
          <p:cNvSpPr/>
          <p:nvPr userDrawn="1">
            <p:custDataLst>
              <p:tags r:id="rId8"/>
            </p:custDataLst>
          </p:nvPr>
        </p:nvSpPr>
        <p:spPr>
          <a:xfrm>
            <a:off x="9217535" y="871792"/>
            <a:ext cx="100277" cy="10027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21" name="椭圆 20"/>
          <p:cNvSpPr/>
          <p:nvPr userDrawn="1">
            <p:custDataLst>
              <p:tags r:id="rId9"/>
            </p:custDataLst>
          </p:nvPr>
        </p:nvSpPr>
        <p:spPr>
          <a:xfrm>
            <a:off x="9398591" y="871792"/>
            <a:ext cx="100277" cy="100277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22" name="椭圆 21"/>
          <p:cNvSpPr/>
          <p:nvPr userDrawn="1">
            <p:custDataLst>
              <p:tags r:id="rId10"/>
            </p:custDataLst>
          </p:nvPr>
        </p:nvSpPr>
        <p:spPr>
          <a:xfrm>
            <a:off x="9579647" y="871792"/>
            <a:ext cx="100277" cy="100277"/>
          </a:xfrm>
          <a:prstGeom prst="ellipse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25" name="矩形: 圆角 24"/>
          <p:cNvSpPr/>
          <p:nvPr>
            <p:custDataLst>
              <p:tags r:id="rId11"/>
            </p:custDataLst>
          </p:nvPr>
        </p:nvSpPr>
        <p:spPr>
          <a:xfrm>
            <a:off x="2615593" y="2327984"/>
            <a:ext cx="1124632" cy="1131587"/>
          </a:xfrm>
          <a:prstGeom prst="roundRect">
            <a:avLst>
              <a:gd name="adj" fmla="val 7608"/>
            </a:avLst>
          </a:prstGeom>
          <a:solidFill>
            <a:schemeClr val="accent3"/>
          </a:solidFill>
          <a:ln>
            <a:noFill/>
          </a:ln>
          <a:effectLst>
            <a:softEdge rad="190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26" name="任意多边形: 形状 25"/>
          <p:cNvSpPr/>
          <p:nvPr>
            <p:custDataLst>
              <p:tags r:id="rId12"/>
            </p:custDataLst>
          </p:nvPr>
        </p:nvSpPr>
        <p:spPr>
          <a:xfrm>
            <a:off x="2728288" y="2272279"/>
            <a:ext cx="1031520" cy="1037899"/>
          </a:xfrm>
          <a:custGeom>
            <a:avLst/>
            <a:gdLst>
              <a:gd name="connsiteX0" fmla="*/ 89453 w 1175769"/>
              <a:gd name="connsiteY0" fmla="*/ 0 h 1183041"/>
              <a:gd name="connsiteX1" fmla="*/ 1086316 w 1175769"/>
              <a:gd name="connsiteY1" fmla="*/ 0 h 1183041"/>
              <a:gd name="connsiteX2" fmla="*/ 1175769 w 1175769"/>
              <a:gd name="connsiteY2" fmla="*/ 89453 h 1183041"/>
              <a:gd name="connsiteX3" fmla="*/ 1175769 w 1175769"/>
              <a:gd name="connsiteY3" fmla="*/ 1093588 h 1183041"/>
              <a:gd name="connsiteX4" fmla="*/ 1086316 w 1175769"/>
              <a:gd name="connsiteY4" fmla="*/ 1183041 h 1183041"/>
              <a:gd name="connsiteX5" fmla="*/ 912948 w 1175769"/>
              <a:gd name="connsiteY5" fmla="*/ 1183041 h 1183041"/>
              <a:gd name="connsiteX6" fmla="*/ 912948 w 1175769"/>
              <a:gd name="connsiteY6" fmla="*/ 386921 h 1183041"/>
              <a:gd name="connsiteX7" fmla="*/ 808959 w 1175769"/>
              <a:gd name="connsiteY7" fmla="*/ 282932 h 1183041"/>
              <a:gd name="connsiteX8" fmla="*/ 0 w 1175769"/>
              <a:gd name="connsiteY8" fmla="*/ 282932 h 1183041"/>
              <a:gd name="connsiteX9" fmla="*/ 0 w 1175769"/>
              <a:gd name="connsiteY9" fmla="*/ 89453 h 1183041"/>
              <a:gd name="connsiteX10" fmla="*/ 89453 w 1175769"/>
              <a:gd name="connsiteY10" fmla="*/ 0 h 1183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75769" h="1183041">
                <a:moveTo>
                  <a:pt x="89453" y="0"/>
                </a:moveTo>
                <a:lnTo>
                  <a:pt x="1086316" y="0"/>
                </a:lnTo>
                <a:cubicBezTo>
                  <a:pt x="1135720" y="0"/>
                  <a:pt x="1175769" y="40049"/>
                  <a:pt x="1175769" y="89453"/>
                </a:cubicBezTo>
                <a:lnTo>
                  <a:pt x="1175769" y="1093588"/>
                </a:lnTo>
                <a:cubicBezTo>
                  <a:pt x="1175769" y="1142992"/>
                  <a:pt x="1135720" y="1183041"/>
                  <a:pt x="1086316" y="1183041"/>
                </a:cubicBezTo>
                <a:lnTo>
                  <a:pt x="912948" y="1183041"/>
                </a:lnTo>
                <a:lnTo>
                  <a:pt x="912948" y="386921"/>
                </a:lnTo>
                <a:cubicBezTo>
                  <a:pt x="912948" y="329489"/>
                  <a:pt x="866391" y="282932"/>
                  <a:pt x="808959" y="282932"/>
                </a:cubicBezTo>
                <a:lnTo>
                  <a:pt x="0" y="282932"/>
                </a:lnTo>
                <a:lnTo>
                  <a:pt x="0" y="89453"/>
                </a:lnTo>
                <a:cubicBezTo>
                  <a:pt x="0" y="40049"/>
                  <a:pt x="40049" y="0"/>
                  <a:pt x="89453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3">
                  <a:lumMod val="60000"/>
                  <a:lumOff val="40000"/>
                </a:schemeClr>
              </a:gs>
              <a:gs pos="29000">
                <a:schemeClr val="accent3">
                  <a:lumMod val="60000"/>
                  <a:lumOff val="40000"/>
                </a:schemeClr>
              </a:gs>
              <a:gs pos="64000">
                <a:schemeClr val="accent3"/>
              </a:gs>
            </a:gsLst>
            <a:lin ang="8100000" scaled="1"/>
            <a:tileRect/>
          </a:gradFill>
          <a:ln w="6350">
            <a:gradFill flip="none" rotWithShape="1">
              <a:gsLst>
                <a:gs pos="0">
                  <a:schemeClr val="accent2">
                    <a:lumMod val="20000"/>
                    <a:lumOff val="80000"/>
                  </a:schemeClr>
                </a:gs>
                <a:gs pos="45000">
                  <a:schemeClr val="accent2">
                    <a:lumMod val="20000"/>
                    <a:lumOff val="80000"/>
                    <a:alpha val="0"/>
                  </a:schemeClr>
                </a:gs>
              </a:gsLst>
              <a:lin ang="54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/>
          </a:p>
        </p:txBody>
      </p:sp>
      <p:sp>
        <p:nvSpPr>
          <p:cNvPr id="27" name="矩形: 圆角 26"/>
          <p:cNvSpPr/>
          <p:nvPr>
            <p:custDataLst>
              <p:tags r:id="rId13"/>
            </p:custDataLst>
          </p:nvPr>
        </p:nvSpPr>
        <p:spPr>
          <a:xfrm>
            <a:off x="2311979" y="2520499"/>
            <a:ext cx="1217252" cy="1199146"/>
          </a:xfrm>
          <a:prstGeom prst="roundRect">
            <a:avLst>
              <a:gd name="adj" fmla="val 7608"/>
            </a:avLst>
          </a:prstGeom>
          <a:solidFill>
            <a:srgbClr val="DDF0FF">
              <a:alpha val="50000"/>
            </a:srgbClr>
          </a:solidFill>
          <a:ln w="22225">
            <a:gradFill>
              <a:gsLst>
                <a:gs pos="0">
                  <a:srgbClr val="FFFFFF"/>
                </a:gs>
                <a:gs pos="100000">
                  <a:srgbClr val="FFFFFF">
                    <a:alpha val="0"/>
                  </a:srgbClr>
                </a:gs>
              </a:gsLst>
              <a:lin ang="5400000" scaled="1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/>
          </a:p>
        </p:txBody>
      </p:sp>
      <p:sp>
        <p:nvSpPr>
          <p:cNvPr id="29" name="任意多边形 28"/>
          <p:cNvSpPr/>
          <p:nvPr>
            <p:custDataLst>
              <p:tags r:id="rId14"/>
            </p:custDataLst>
          </p:nvPr>
        </p:nvSpPr>
        <p:spPr>
          <a:xfrm rot="5400000" flipH="1">
            <a:off x="2616533" y="2850863"/>
            <a:ext cx="608144" cy="538418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092" h="966">
                <a:moveTo>
                  <a:pt x="0" y="0"/>
                </a:moveTo>
                <a:lnTo>
                  <a:pt x="792" y="0"/>
                </a:lnTo>
                <a:lnTo>
                  <a:pt x="792" y="170"/>
                </a:lnTo>
                <a:lnTo>
                  <a:pt x="0" y="170"/>
                </a:lnTo>
                <a:lnTo>
                  <a:pt x="0" y="0"/>
                </a:lnTo>
                <a:close/>
                <a:moveTo>
                  <a:pt x="0" y="398"/>
                </a:moveTo>
                <a:lnTo>
                  <a:pt x="1092" y="398"/>
                </a:lnTo>
                <a:lnTo>
                  <a:pt x="1092" y="568"/>
                </a:lnTo>
                <a:lnTo>
                  <a:pt x="0" y="568"/>
                </a:lnTo>
                <a:lnTo>
                  <a:pt x="0" y="398"/>
                </a:lnTo>
                <a:close/>
                <a:moveTo>
                  <a:pt x="0" y="796"/>
                </a:moveTo>
                <a:lnTo>
                  <a:pt x="550" y="796"/>
                </a:lnTo>
                <a:lnTo>
                  <a:pt x="550" y="966"/>
                </a:lnTo>
                <a:lnTo>
                  <a:pt x="0" y="966"/>
                </a:lnTo>
                <a:lnTo>
                  <a:pt x="0" y="79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/>
          </a:p>
        </p:txBody>
      </p:sp>
      <p:sp>
        <p:nvSpPr>
          <p:cNvPr id="2" name="标题 1"/>
          <p:cNvSpPr>
            <a:spLocks noGrp="1"/>
          </p:cNvSpPr>
          <p:nvPr>
            <p:ph type="ctrTitle"/>
            <p:custDataLst>
              <p:tags r:id="rId15"/>
            </p:custDataLst>
          </p:nvPr>
        </p:nvSpPr>
        <p:spPr>
          <a:xfrm>
            <a:off x="4199158" y="2303663"/>
            <a:ext cx="5592454" cy="1423120"/>
          </a:xfrm>
        </p:spPr>
        <p:txBody>
          <a:bodyPr wrap="square" anchor="t" anchorCtr="0">
            <a:normAutofit/>
          </a:bodyPr>
          <a:lstStyle>
            <a:lvl1pPr algn="l">
              <a:lnSpc>
                <a:spcPct val="100000"/>
              </a:lnSpc>
              <a:defRPr sz="474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16"/>
            </p:custDataLst>
          </p:nvPr>
        </p:nvSpPr>
        <p:spPr>
          <a:xfrm>
            <a:off x="4199158" y="1698610"/>
            <a:ext cx="5592454" cy="498319"/>
          </a:xfrm>
        </p:spPr>
        <p:txBody>
          <a:bodyPr wrap="square" anchor="b" anchorCtr="0">
            <a:normAutofit/>
          </a:bodyPr>
          <a:lstStyle>
            <a:lvl1pPr marL="0" indent="0" algn="l">
              <a:lnSpc>
                <a:spcPct val="100000"/>
              </a:lnSpc>
              <a:buNone/>
              <a:defRPr sz="1405" b="1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  <a:lvl2pPr marL="401320" indent="0" algn="ctr">
              <a:buNone/>
              <a:defRPr sz="1755"/>
            </a:lvl2pPr>
            <a:lvl3pPr marL="802005" indent="0" algn="ctr">
              <a:buNone/>
              <a:defRPr sz="1580"/>
            </a:lvl3pPr>
            <a:lvl4pPr marL="1203325" indent="0" algn="ctr">
              <a:buNone/>
              <a:defRPr sz="1405"/>
            </a:lvl4pPr>
            <a:lvl5pPr marL="1604645" indent="0" algn="ctr">
              <a:buNone/>
              <a:defRPr sz="1405"/>
            </a:lvl5pPr>
            <a:lvl6pPr marL="2005330" indent="0" algn="ctr">
              <a:buNone/>
              <a:defRPr sz="1405"/>
            </a:lvl6pPr>
            <a:lvl7pPr marL="2406650" indent="0" algn="ctr">
              <a:buNone/>
              <a:defRPr sz="1405"/>
            </a:lvl7pPr>
            <a:lvl8pPr marL="2807970" indent="0" algn="ctr">
              <a:buNone/>
              <a:defRPr sz="1405"/>
            </a:lvl8pPr>
            <a:lvl9pPr marL="3208655" indent="0" algn="ctr">
              <a:buNone/>
              <a:defRPr sz="1405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7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9"/>
            </p:custDataLst>
          </p:nvPr>
        </p:nvSpPr>
        <p:spPr>
          <a:xfrm>
            <a:off x="7558193" y="5576520"/>
            <a:ext cx="2406650" cy="320330"/>
          </a:xfrm>
        </p:spPr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24" name="署名占位符 10"/>
          <p:cNvSpPr>
            <a:spLocks noGrp="1"/>
          </p:cNvSpPr>
          <p:nvPr>
            <p:ph type="body" sz="quarter" idx="17" hasCustomPrompt="1"/>
            <p:custDataLst>
              <p:tags r:id="rId20"/>
            </p:custDataLst>
          </p:nvPr>
        </p:nvSpPr>
        <p:spPr>
          <a:xfrm>
            <a:off x="5552875" y="3766369"/>
            <a:ext cx="2526667" cy="325835"/>
          </a:xfrm>
        </p:spPr>
        <p:txBody>
          <a:bodyPr wrap="square"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1230"/>
            </a:lvl1pPr>
          </a:lstStyle>
          <a:p>
            <a:pPr lvl="0"/>
            <a:r>
              <a:rPr lang="zh-CN" altLang="en-US" dirty="0"/>
              <a:t>署名</a:t>
            </a:r>
            <a:endParaRPr lang="zh-CN" altLang="en-US" dirty="0"/>
          </a:p>
        </p:txBody>
      </p:sp>
      <p:cxnSp>
        <p:nvCxnSpPr>
          <p:cNvPr id="33" name="直接连接符 32"/>
          <p:cNvCxnSpPr/>
          <p:nvPr>
            <p:custDataLst>
              <p:tags r:id="rId21"/>
            </p:custDataLst>
          </p:nvPr>
        </p:nvCxnSpPr>
        <p:spPr>
          <a:xfrm>
            <a:off x="4226766" y="3929286"/>
            <a:ext cx="1092603" cy="0"/>
          </a:xfrm>
          <a:prstGeom prst="line">
            <a:avLst/>
          </a:prstGeom>
          <a:ln w="1905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弧形 35"/>
          <p:cNvSpPr/>
          <p:nvPr>
            <p:custDataLst>
              <p:tags r:id="rId22"/>
            </p:custDataLst>
          </p:nvPr>
        </p:nvSpPr>
        <p:spPr>
          <a:xfrm flipH="1" flipV="1">
            <a:off x="5158219" y="3765163"/>
            <a:ext cx="353646" cy="164008"/>
          </a:xfrm>
          <a:prstGeom prst="arc">
            <a:avLst/>
          </a:prstGeom>
          <a:ln w="1905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38" name="弧形 37"/>
          <p:cNvSpPr/>
          <p:nvPr>
            <p:custDataLst>
              <p:tags r:id="rId23"/>
            </p:custDataLst>
          </p:nvPr>
        </p:nvSpPr>
        <p:spPr>
          <a:xfrm flipH="1">
            <a:off x="5158219" y="3929402"/>
            <a:ext cx="353646" cy="164008"/>
          </a:xfrm>
          <a:prstGeom prst="arc">
            <a:avLst/>
          </a:prstGeom>
          <a:ln w="1905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master-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 hasCustomPrompt="1"/>
          </p:nvPr>
        </p:nvSpPr>
        <p:spPr>
          <a:xfrm>
            <a:off x="534960" y="585000"/>
            <a:ext cx="9633240" cy="94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>
              <a:defRPr>
                <a:latin typeface="+mj-lt"/>
              </a:defRPr>
            </a:lvl1pPr>
          </a:lstStyle>
          <a:p>
            <a:pPr indent="0" algn="ctr">
              <a:buNone/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 hasCustomPrompt="1"/>
          </p:nvPr>
        </p:nvSpPr>
        <p:spPr>
          <a:xfrm>
            <a:off x="534960" y="1680480"/>
            <a:ext cx="9633240" cy="3273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  <a:lvl6pPr>
              <a:defRPr>
                <a:latin typeface="+mn-lt"/>
              </a:defRPr>
            </a:lvl6pPr>
            <a:lvl7pPr>
              <a:defRPr>
                <a:latin typeface="+mn-lt"/>
              </a:defRPr>
            </a:lvl7pPr>
          </a:lstStyle>
          <a:p>
            <a:pPr marL="431800" indent="-323850">
              <a:spcBef>
                <a:spcPts val="141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864235" lvl="1" indent="-323850">
              <a:spcBef>
                <a:spcPts val="113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Second Outline Level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1296035" lvl="2" indent="-288290">
              <a:spcBef>
                <a:spcPts val="850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Third Outline Level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1727835" lvl="3" indent="-215900">
              <a:spcBef>
                <a:spcPts val="56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Fourth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2160270" lvl="4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Fifth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2592070" lvl="5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Sixth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3023870" lvl="6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Seventh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aster-page6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 hasCustomPrompt="1"/>
          </p:nvPr>
        </p:nvSpPr>
        <p:spPr>
          <a:xfrm>
            <a:off x="534960" y="585000"/>
            <a:ext cx="9633240" cy="94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>
              <a:defRPr>
                <a:latin typeface="+mj-lt"/>
              </a:defRPr>
            </a:lvl1pPr>
          </a:lstStyle>
          <a:p>
            <a:pPr indent="0" algn="ctr">
              <a:buNone/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 hasCustomPrompt="1"/>
          </p:nvPr>
        </p:nvSpPr>
        <p:spPr>
          <a:xfrm>
            <a:off x="534960" y="1680480"/>
            <a:ext cx="9633240" cy="3273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  <a:lvl6pPr>
              <a:defRPr>
                <a:latin typeface="+mn-lt"/>
              </a:defRPr>
            </a:lvl6pPr>
            <a:lvl7pPr>
              <a:defRPr>
                <a:latin typeface="+mn-lt"/>
              </a:defRPr>
            </a:lvl7pPr>
          </a:lstStyle>
          <a:p>
            <a:pPr marL="431800" indent="-323850">
              <a:spcBef>
                <a:spcPts val="141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864235" lvl="1" indent="-323850">
              <a:spcBef>
                <a:spcPts val="113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Second Outline Level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1296035" lvl="2" indent="-288290">
              <a:spcBef>
                <a:spcPts val="850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Third Outline Level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1727835" lvl="3" indent="-215900">
              <a:spcBef>
                <a:spcPts val="56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Fourth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2160270" lvl="4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Fifth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2592070" lvl="5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Sixth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3023870" lvl="6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Seventh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aster-page8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 hasCustomPrompt="1"/>
          </p:nvPr>
        </p:nvSpPr>
        <p:spPr>
          <a:xfrm>
            <a:off x="534960" y="585000"/>
            <a:ext cx="9633240" cy="94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>
              <a:defRPr>
                <a:latin typeface="+mj-lt"/>
              </a:defRPr>
            </a:lvl1pPr>
          </a:lstStyle>
          <a:p>
            <a:pPr indent="0" algn="ctr">
              <a:buNone/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 hasCustomPrompt="1"/>
          </p:nvPr>
        </p:nvSpPr>
        <p:spPr>
          <a:xfrm>
            <a:off x="534960" y="1680480"/>
            <a:ext cx="9633240" cy="3273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  <a:lvl6pPr>
              <a:defRPr>
                <a:latin typeface="+mn-lt"/>
              </a:defRPr>
            </a:lvl6pPr>
            <a:lvl7pPr>
              <a:defRPr>
                <a:latin typeface="+mn-lt"/>
              </a:defRPr>
            </a:lvl7pPr>
          </a:lstStyle>
          <a:p>
            <a:pPr marL="431800" indent="-323850">
              <a:spcBef>
                <a:spcPts val="141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864235" lvl="1" indent="-323850">
              <a:spcBef>
                <a:spcPts val="113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Second Outline Level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1296035" lvl="2" indent="-288290">
              <a:spcBef>
                <a:spcPts val="850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Third Outline Level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1727835" lvl="3" indent="-215900">
              <a:spcBef>
                <a:spcPts val="56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Fourth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2160270" lvl="4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Fifth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2592070" lvl="5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Sixth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3023870" lvl="6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Seventh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aster-page1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 hasCustomPrompt="1"/>
          </p:nvPr>
        </p:nvSpPr>
        <p:spPr>
          <a:xfrm>
            <a:off x="534960" y="585000"/>
            <a:ext cx="9633240" cy="94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>
              <a:defRPr>
                <a:latin typeface="+mj-lt"/>
              </a:defRPr>
            </a:lvl1pPr>
          </a:lstStyle>
          <a:p>
            <a:pPr indent="0" algn="ctr">
              <a:buNone/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 hasCustomPrompt="1"/>
          </p:nvPr>
        </p:nvSpPr>
        <p:spPr>
          <a:xfrm>
            <a:off x="534960" y="1680480"/>
            <a:ext cx="9633240" cy="3273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  <a:lvl6pPr>
              <a:defRPr>
                <a:latin typeface="+mn-lt"/>
              </a:defRPr>
            </a:lvl6pPr>
            <a:lvl7pPr>
              <a:defRPr>
                <a:latin typeface="+mn-lt"/>
              </a:defRPr>
            </a:lvl7pPr>
          </a:lstStyle>
          <a:p>
            <a:pPr marL="431800" indent="-323850">
              <a:spcBef>
                <a:spcPts val="141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864235" lvl="1" indent="-323850">
              <a:spcBef>
                <a:spcPts val="113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Second Outline Level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1296035" lvl="2" indent="-288290">
              <a:spcBef>
                <a:spcPts val="850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Third Outline Level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1727835" lvl="3" indent="-215900">
              <a:spcBef>
                <a:spcPts val="56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Fourth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2160270" lvl="4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Fifth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2592070" lvl="5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Sixth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3023870" lvl="6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Seventh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aster-page1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 hasCustomPrompt="1"/>
          </p:nvPr>
        </p:nvSpPr>
        <p:spPr>
          <a:xfrm>
            <a:off x="534960" y="585000"/>
            <a:ext cx="9633240" cy="94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>
              <a:defRPr>
                <a:latin typeface="+mj-lt"/>
              </a:defRPr>
            </a:lvl1pPr>
          </a:lstStyle>
          <a:p>
            <a:pPr indent="0" algn="ctr">
              <a:buNone/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body" hasCustomPrompt="1"/>
          </p:nvPr>
        </p:nvSpPr>
        <p:spPr>
          <a:xfrm>
            <a:off x="534960" y="1680480"/>
            <a:ext cx="9633240" cy="3273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  <a:lvl6pPr>
              <a:defRPr>
                <a:latin typeface="+mn-lt"/>
              </a:defRPr>
            </a:lvl6pPr>
            <a:lvl7pPr>
              <a:defRPr>
                <a:latin typeface="+mn-lt"/>
              </a:defRPr>
            </a:lvl7pPr>
          </a:lstStyle>
          <a:p>
            <a:pPr marL="431800" indent="-323850">
              <a:spcBef>
                <a:spcPts val="141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864235" lvl="1" indent="-323850">
              <a:spcBef>
                <a:spcPts val="113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Second Outline Level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1296035" lvl="2" indent="-288290">
              <a:spcBef>
                <a:spcPts val="850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Third Outline Level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1727835" lvl="3" indent="-215900">
              <a:spcBef>
                <a:spcPts val="56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Fourth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2160270" lvl="4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Fifth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2592070" lvl="5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Sixth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3023870" lvl="6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Seventh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aster-page1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 hasCustomPrompt="1"/>
          </p:nvPr>
        </p:nvSpPr>
        <p:spPr>
          <a:xfrm>
            <a:off x="534960" y="585000"/>
            <a:ext cx="9633240" cy="94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>
              <a:defRPr>
                <a:latin typeface="+mj-lt"/>
              </a:defRPr>
            </a:lvl1pPr>
          </a:lstStyle>
          <a:p>
            <a:pPr indent="0" algn="ctr">
              <a:buNone/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 hasCustomPrompt="1"/>
          </p:nvPr>
        </p:nvSpPr>
        <p:spPr>
          <a:xfrm>
            <a:off x="534960" y="1680480"/>
            <a:ext cx="9633240" cy="3273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  <a:lvl6pPr>
              <a:defRPr>
                <a:latin typeface="+mn-lt"/>
              </a:defRPr>
            </a:lvl6pPr>
            <a:lvl7pPr>
              <a:defRPr>
                <a:latin typeface="+mn-lt"/>
              </a:defRPr>
            </a:lvl7pPr>
          </a:lstStyle>
          <a:p>
            <a:pPr marL="431800" indent="-323850">
              <a:spcBef>
                <a:spcPts val="141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864235" lvl="1" indent="-323850">
              <a:spcBef>
                <a:spcPts val="113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Second Outline Level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1296035" lvl="2" indent="-288290">
              <a:spcBef>
                <a:spcPts val="850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Third Outline Level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1727835" lvl="3" indent="-215900">
              <a:spcBef>
                <a:spcPts val="56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Fourth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2160270" lvl="4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Fifth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2592070" lvl="5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Sixth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3023870" lvl="6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Seventh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 userDrawn="1">
            <p:custDataLst>
              <p:tags r:id="rId2"/>
            </p:custDataLst>
          </p:nvPr>
        </p:nvSpPr>
        <p:spPr>
          <a:xfrm rot="10800000">
            <a:off x="4543" y="2228"/>
            <a:ext cx="10695108" cy="6016068"/>
          </a:xfrm>
          <a:prstGeom prst="rect">
            <a:avLst/>
          </a:prstGeom>
          <a:gradFill>
            <a:gsLst>
              <a:gs pos="5000">
                <a:schemeClr val="bg2">
                  <a:lumMod val="80000"/>
                  <a:lumOff val="20000"/>
                </a:schemeClr>
              </a:gs>
              <a:gs pos="100000">
                <a:schemeClr val="bg2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CN" altLang="en-US" sz="1580"/>
          </a:p>
        </p:txBody>
      </p:sp>
      <p:sp>
        <p:nvSpPr>
          <p:cNvPr id="11" name="任意多边形: 形状 10"/>
          <p:cNvSpPr/>
          <p:nvPr userDrawn="1">
            <p:custDataLst>
              <p:tags r:id="rId3"/>
            </p:custDataLst>
          </p:nvPr>
        </p:nvSpPr>
        <p:spPr>
          <a:xfrm flipH="1">
            <a:off x="3986" y="0"/>
            <a:ext cx="10342101" cy="6016625"/>
          </a:xfrm>
          <a:custGeom>
            <a:avLst/>
            <a:gdLst>
              <a:gd name="connsiteX0" fmla="*/ 11788358 w 11788358"/>
              <a:gd name="connsiteY0" fmla="*/ 0 h 6858000"/>
              <a:gd name="connsiteX1" fmla="*/ 866727 w 11788358"/>
              <a:gd name="connsiteY1" fmla="*/ 0 h 6858000"/>
              <a:gd name="connsiteX2" fmla="*/ 710609 w 11788358"/>
              <a:gd name="connsiteY2" fmla="*/ 304815 h 6858000"/>
              <a:gd name="connsiteX3" fmla="*/ 0 w 11788358"/>
              <a:gd name="connsiteY3" fmla="*/ 3429000 h 6858000"/>
              <a:gd name="connsiteX4" fmla="*/ 710609 w 11788358"/>
              <a:gd name="connsiteY4" fmla="*/ 6553185 h 6858000"/>
              <a:gd name="connsiteX5" fmla="*/ 866727 w 11788358"/>
              <a:gd name="connsiteY5" fmla="*/ 6858000 h 6858000"/>
              <a:gd name="connsiteX6" fmla="*/ 11788358 w 11788358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788358" h="6858000">
                <a:moveTo>
                  <a:pt x="11788358" y="0"/>
                </a:moveTo>
                <a:lnTo>
                  <a:pt x="866727" y="0"/>
                </a:lnTo>
                <a:lnTo>
                  <a:pt x="710609" y="304815"/>
                </a:lnTo>
                <a:cubicBezTo>
                  <a:pt x="255207" y="1249928"/>
                  <a:pt x="0" y="2309661"/>
                  <a:pt x="0" y="3429000"/>
                </a:cubicBezTo>
                <a:cubicBezTo>
                  <a:pt x="0" y="4548340"/>
                  <a:pt x="255207" y="5608072"/>
                  <a:pt x="710609" y="6553185"/>
                </a:cubicBezTo>
                <a:lnTo>
                  <a:pt x="866727" y="6858000"/>
                </a:lnTo>
                <a:lnTo>
                  <a:pt x="11788358" y="6858000"/>
                </a:lnTo>
                <a:close/>
              </a:path>
            </a:pathLst>
          </a:custGeom>
          <a:gradFill flip="none" rotWithShape="1">
            <a:gsLst>
              <a:gs pos="1709">
                <a:schemeClr val="accent1">
                  <a:alpha val="50000"/>
                </a:schemeClr>
              </a:gs>
              <a:gs pos="100000">
                <a:schemeClr val="accent1">
                  <a:alpha val="10000"/>
                </a:schemeClr>
              </a:gs>
              <a:gs pos="74000">
                <a:schemeClr val="accent1">
                  <a:alpha val="10000"/>
                </a:schemeClr>
              </a:gs>
            </a:gsLst>
            <a:lin ang="10800000" scaled="1"/>
            <a:tileRect/>
          </a:gradFill>
          <a:ln w="19050">
            <a:gradFill flip="none" rotWithShape="1">
              <a:gsLst>
                <a:gs pos="8000">
                  <a:schemeClr val="tx2">
                    <a:alpha val="0"/>
                  </a:schemeClr>
                </a:gs>
                <a:gs pos="100000">
                  <a:schemeClr val="tx2">
                    <a:alpha val="0"/>
                  </a:schemeClr>
                </a:gs>
                <a:gs pos="31000">
                  <a:schemeClr val="tx2">
                    <a:alpha val="0"/>
                  </a:schemeClr>
                </a:gs>
                <a:gs pos="77000">
                  <a:schemeClr val="tx2">
                    <a:alpha val="2000"/>
                  </a:schemeClr>
                </a:gs>
              </a:gsLst>
              <a:lin ang="81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9" name="任意多边形: 形状 8"/>
          <p:cNvSpPr/>
          <p:nvPr userDrawn="1">
            <p:custDataLst>
              <p:tags r:id="rId4"/>
            </p:custDataLst>
          </p:nvPr>
        </p:nvSpPr>
        <p:spPr>
          <a:xfrm flipH="1">
            <a:off x="3986" y="0"/>
            <a:ext cx="8555415" cy="6016625"/>
          </a:xfrm>
          <a:custGeom>
            <a:avLst/>
            <a:gdLst>
              <a:gd name="connsiteX0" fmla="*/ 9751819 w 9751819"/>
              <a:gd name="connsiteY0" fmla="*/ 0 h 6858000"/>
              <a:gd name="connsiteX1" fmla="*/ 1004899 w 9751819"/>
              <a:gd name="connsiteY1" fmla="*/ 0 h 6858000"/>
              <a:gd name="connsiteX2" fmla="*/ 894228 w 9751819"/>
              <a:gd name="connsiteY2" fmla="*/ 172630 h 6858000"/>
              <a:gd name="connsiteX3" fmla="*/ 0 w 9751819"/>
              <a:gd name="connsiteY3" fmla="*/ 3375497 h 6858000"/>
              <a:gd name="connsiteX4" fmla="*/ 1054891 w 9751819"/>
              <a:gd name="connsiteY4" fmla="*/ 6828974 h 6858000"/>
              <a:gd name="connsiteX5" fmla="*/ 1075532 w 9751819"/>
              <a:gd name="connsiteY5" fmla="*/ 6858000 h 6858000"/>
              <a:gd name="connsiteX6" fmla="*/ 9751819 w 975181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751819" h="6858000">
                <a:moveTo>
                  <a:pt x="9751819" y="0"/>
                </a:moveTo>
                <a:lnTo>
                  <a:pt x="1004899" y="0"/>
                </a:lnTo>
                <a:lnTo>
                  <a:pt x="894228" y="172630"/>
                </a:lnTo>
                <a:cubicBezTo>
                  <a:pt x="326774" y="1106535"/>
                  <a:pt x="0" y="2202855"/>
                  <a:pt x="0" y="3375497"/>
                </a:cubicBezTo>
                <a:cubicBezTo>
                  <a:pt x="0" y="4654743"/>
                  <a:pt x="388888" y="5843159"/>
                  <a:pt x="1054891" y="6828974"/>
                </a:cubicBezTo>
                <a:lnTo>
                  <a:pt x="1075532" y="6858000"/>
                </a:lnTo>
                <a:lnTo>
                  <a:pt x="9751819" y="6858000"/>
                </a:lnTo>
                <a:close/>
              </a:path>
            </a:pathLst>
          </a:custGeom>
          <a:gradFill flip="none" rotWithShape="1">
            <a:gsLst>
              <a:gs pos="5000">
                <a:schemeClr val="accent1">
                  <a:alpha val="60000"/>
                </a:schemeClr>
              </a:gs>
              <a:gs pos="100000">
                <a:schemeClr val="accent1">
                  <a:alpha val="10000"/>
                </a:schemeClr>
              </a:gs>
              <a:gs pos="74000">
                <a:schemeClr val="accent1">
                  <a:alpha val="10000"/>
                </a:schemeClr>
              </a:gs>
            </a:gsLst>
            <a:lin ang="10800000" scaled="1"/>
            <a:tileRect/>
          </a:gradFill>
          <a:ln w="19050">
            <a:gradFill flip="none" rotWithShape="1">
              <a:gsLst>
                <a:gs pos="8000">
                  <a:schemeClr val="tx2">
                    <a:alpha val="0"/>
                  </a:schemeClr>
                </a:gs>
                <a:gs pos="100000">
                  <a:schemeClr val="tx2">
                    <a:alpha val="0"/>
                  </a:schemeClr>
                </a:gs>
                <a:gs pos="31000">
                  <a:schemeClr val="tx2">
                    <a:alpha val="0"/>
                  </a:schemeClr>
                </a:gs>
                <a:gs pos="77000">
                  <a:schemeClr val="tx2">
                    <a:alpha val="2000"/>
                  </a:schemeClr>
                </a:gs>
              </a:gsLst>
              <a:lin ang="81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0" name="椭圆 9"/>
          <p:cNvSpPr/>
          <p:nvPr userDrawn="1">
            <p:custDataLst>
              <p:tags r:id="rId5"/>
            </p:custDataLst>
          </p:nvPr>
        </p:nvSpPr>
        <p:spPr>
          <a:xfrm flipH="1">
            <a:off x="293122" y="163186"/>
            <a:ext cx="5690253" cy="5690253"/>
          </a:xfrm>
          <a:prstGeom prst="ellipse">
            <a:avLst/>
          </a:prstGeom>
          <a:gradFill>
            <a:gsLst>
              <a:gs pos="100000">
                <a:schemeClr val="tx2">
                  <a:alpha val="10000"/>
                </a:schemeClr>
              </a:gs>
              <a:gs pos="77000">
                <a:schemeClr val="tx2">
                  <a:alpha val="0"/>
                </a:schemeClr>
              </a:gs>
            </a:gsLst>
            <a:lin ang="8100000" scaled="1"/>
          </a:gradFill>
          <a:ln w="19050">
            <a:gradFill flip="none" rotWithShape="1">
              <a:gsLst>
                <a:gs pos="0">
                  <a:schemeClr val="tx2">
                    <a:alpha val="10000"/>
                  </a:schemeClr>
                </a:gs>
                <a:gs pos="100000">
                  <a:schemeClr val="tx2">
                    <a:alpha val="10000"/>
                  </a:schemeClr>
                </a:gs>
                <a:gs pos="31000">
                  <a:schemeClr val="tx2">
                    <a:alpha val="0"/>
                  </a:schemeClr>
                </a:gs>
                <a:gs pos="77000">
                  <a:schemeClr val="tx2">
                    <a:alpha val="0"/>
                  </a:schemeClr>
                </a:gs>
              </a:gsLst>
              <a:lin ang="81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7" name="椭圆 16"/>
          <p:cNvSpPr/>
          <p:nvPr userDrawn="1">
            <p:custDataLst>
              <p:tags r:id="rId6"/>
            </p:custDataLst>
          </p:nvPr>
        </p:nvSpPr>
        <p:spPr>
          <a:xfrm flipH="1">
            <a:off x="720456" y="590520"/>
            <a:ext cx="4835586" cy="4835586"/>
          </a:xfrm>
          <a:prstGeom prst="ellipse">
            <a:avLst/>
          </a:prstGeom>
          <a:gradFill flip="none" rotWithShape="1">
            <a:gsLst>
              <a:gs pos="55000">
                <a:schemeClr val="tx2">
                  <a:alpha val="0"/>
                </a:schemeClr>
              </a:gs>
              <a:gs pos="0">
                <a:schemeClr val="tx2">
                  <a:alpha val="20000"/>
                </a:schemeClr>
              </a:gs>
            </a:gsLst>
            <a:lin ang="10800000" scaled="1"/>
            <a:tileRect/>
          </a:gradFill>
          <a:ln w="19050">
            <a:gradFill flip="none" rotWithShape="1">
              <a:gsLst>
                <a:gs pos="0">
                  <a:schemeClr val="tx2">
                    <a:alpha val="20000"/>
                  </a:schemeClr>
                </a:gs>
                <a:gs pos="100000">
                  <a:schemeClr val="tx2">
                    <a:alpha val="20000"/>
                  </a:schemeClr>
                </a:gs>
                <a:gs pos="15000">
                  <a:schemeClr val="tx2">
                    <a:alpha val="0"/>
                  </a:schemeClr>
                </a:gs>
                <a:gs pos="85000">
                  <a:schemeClr val="tx2">
                    <a:alpha val="0"/>
                  </a:schemeClr>
                </a:gs>
              </a:gsLst>
              <a:lin ang="54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8" name="空心弧 17"/>
          <p:cNvSpPr/>
          <p:nvPr userDrawn="1">
            <p:custDataLst>
              <p:tags r:id="rId7"/>
            </p:custDataLst>
          </p:nvPr>
        </p:nvSpPr>
        <p:spPr>
          <a:xfrm>
            <a:off x="1331079" y="1201143"/>
            <a:ext cx="3614339" cy="3614339"/>
          </a:xfrm>
          <a:prstGeom prst="blockArc">
            <a:avLst>
              <a:gd name="adj1" fmla="val 3339762"/>
              <a:gd name="adj2" fmla="val 17759971"/>
              <a:gd name="adj3" fmla="val 45534"/>
            </a:avLst>
          </a:prstGeom>
          <a:gradFill flip="none" rotWithShape="1">
            <a:gsLst>
              <a:gs pos="0">
                <a:schemeClr val="tx2">
                  <a:lumMod val="75000"/>
                  <a:alpha val="40000"/>
                </a:schemeClr>
              </a:gs>
              <a:gs pos="99000">
                <a:schemeClr val="tx2">
                  <a:lumMod val="75000"/>
                  <a:alpha val="0"/>
                </a:schemeClr>
              </a:gs>
            </a:gsLst>
            <a:lin ang="0" scaled="1"/>
            <a:tileRect/>
          </a:gradFill>
          <a:ln w="12700">
            <a:gradFill flip="none" rotWithShape="1">
              <a:gsLst>
                <a:gs pos="10000">
                  <a:schemeClr val="tx2">
                    <a:alpha val="15000"/>
                  </a:schemeClr>
                </a:gs>
                <a:gs pos="31000">
                  <a:schemeClr val="tx2">
                    <a:alpha val="5000"/>
                  </a:schemeClr>
                </a:gs>
              </a:gsLst>
              <a:lin ang="10800000" scaled="1"/>
              <a:tileRect/>
            </a:gra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20" name="圆: 空心 19"/>
          <p:cNvSpPr/>
          <p:nvPr userDrawn="1">
            <p:custDataLst>
              <p:tags r:id="rId8"/>
            </p:custDataLst>
          </p:nvPr>
        </p:nvSpPr>
        <p:spPr>
          <a:xfrm>
            <a:off x="1723228" y="1593291"/>
            <a:ext cx="2830042" cy="2830042"/>
          </a:xfrm>
          <a:prstGeom prst="donut">
            <a:avLst>
              <a:gd name="adj" fmla="val 5190"/>
            </a:avLst>
          </a:prstGeom>
          <a:gradFill flip="none" rotWithShape="1">
            <a:gsLst>
              <a:gs pos="72000">
                <a:schemeClr val="accent1">
                  <a:alpha val="10000"/>
                </a:schemeClr>
              </a:gs>
              <a:gs pos="0">
                <a:schemeClr val="accent1">
                  <a:alpha val="40000"/>
                </a:schemeClr>
              </a:gs>
            </a:gsLst>
            <a:lin ang="0" scaled="1"/>
            <a:tileRect/>
          </a:gradFill>
          <a:ln w="12700">
            <a:gradFill flip="none" rotWithShape="1">
              <a:gsLst>
                <a:gs pos="24000">
                  <a:schemeClr val="tx2">
                    <a:alpha val="2000"/>
                  </a:schemeClr>
                </a:gs>
                <a:gs pos="98000">
                  <a:schemeClr val="tx2">
                    <a:alpha val="5000"/>
                  </a:schemeClr>
                </a:gs>
              </a:gsLst>
              <a:lin ang="10800000" scaled="1"/>
              <a:tileRect/>
            </a:gra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9" name="矩形: 圆角 18"/>
          <p:cNvSpPr/>
          <p:nvPr userDrawn="1">
            <p:custDataLst>
              <p:tags r:id="rId9"/>
            </p:custDataLst>
          </p:nvPr>
        </p:nvSpPr>
        <p:spPr>
          <a:xfrm>
            <a:off x="2386847" y="2334538"/>
            <a:ext cx="1421250" cy="1253133"/>
          </a:xfrm>
          <a:prstGeom prst="roundRect">
            <a:avLst>
              <a:gd name="adj" fmla="val 7678"/>
            </a:avLst>
          </a:prstGeom>
          <a:solidFill>
            <a:schemeClr val="accent3"/>
          </a:solidFill>
          <a:ln>
            <a:noFill/>
          </a:ln>
          <a:effectLst>
            <a:softEdge rad="190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 dirty="0"/>
          </a:p>
        </p:txBody>
      </p:sp>
      <p:sp>
        <p:nvSpPr>
          <p:cNvPr id="21" name="任意多边形: 形状 20"/>
          <p:cNvSpPr/>
          <p:nvPr userDrawn="1">
            <p:custDataLst>
              <p:tags r:id="rId10"/>
            </p:custDataLst>
          </p:nvPr>
        </p:nvSpPr>
        <p:spPr>
          <a:xfrm>
            <a:off x="2500866" y="2336919"/>
            <a:ext cx="1185413" cy="400007"/>
          </a:xfrm>
          <a:custGeom>
            <a:avLst/>
            <a:gdLst>
              <a:gd name="connsiteX0" fmla="*/ 142285 w 2011363"/>
              <a:gd name="connsiteY0" fmla="*/ 0 h 678716"/>
              <a:gd name="connsiteX1" fmla="*/ 1869078 w 2011363"/>
              <a:gd name="connsiteY1" fmla="*/ 0 h 678716"/>
              <a:gd name="connsiteX2" fmla="*/ 2011363 w 2011363"/>
              <a:gd name="connsiteY2" fmla="*/ 142285 h 678716"/>
              <a:gd name="connsiteX3" fmla="*/ 2011363 w 2011363"/>
              <a:gd name="connsiteY3" fmla="*/ 678716 h 678716"/>
              <a:gd name="connsiteX4" fmla="*/ 802094 w 2011363"/>
              <a:gd name="connsiteY4" fmla="*/ 678716 h 678716"/>
              <a:gd name="connsiteX5" fmla="*/ 502320 w 2011363"/>
              <a:gd name="connsiteY5" fmla="*/ 446306 h 678716"/>
              <a:gd name="connsiteX6" fmla="*/ 0 w 2011363"/>
              <a:gd name="connsiteY6" fmla="*/ 446306 h 678716"/>
              <a:gd name="connsiteX7" fmla="*/ 0 w 2011363"/>
              <a:gd name="connsiteY7" fmla="*/ 142285 h 678716"/>
              <a:gd name="connsiteX8" fmla="*/ 142285 w 2011363"/>
              <a:gd name="connsiteY8" fmla="*/ 0 h 678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11363" h="678716">
                <a:moveTo>
                  <a:pt x="142285" y="0"/>
                </a:moveTo>
                <a:lnTo>
                  <a:pt x="1869078" y="0"/>
                </a:lnTo>
                <a:cubicBezTo>
                  <a:pt x="1947660" y="0"/>
                  <a:pt x="2011363" y="63703"/>
                  <a:pt x="2011363" y="142285"/>
                </a:cubicBezTo>
                <a:lnTo>
                  <a:pt x="2011363" y="678716"/>
                </a:lnTo>
                <a:lnTo>
                  <a:pt x="802094" y="678716"/>
                </a:lnTo>
                <a:lnTo>
                  <a:pt x="502320" y="446306"/>
                </a:lnTo>
                <a:lnTo>
                  <a:pt x="0" y="446306"/>
                </a:lnTo>
                <a:lnTo>
                  <a:pt x="0" y="142285"/>
                </a:lnTo>
                <a:cubicBezTo>
                  <a:pt x="0" y="63703"/>
                  <a:pt x="63703" y="0"/>
                  <a:pt x="14228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3">
                  <a:lumMod val="60000"/>
                  <a:lumOff val="40000"/>
                </a:schemeClr>
              </a:gs>
              <a:gs pos="29000">
                <a:schemeClr val="accent3">
                  <a:lumMod val="60000"/>
                  <a:lumOff val="40000"/>
                </a:schemeClr>
              </a:gs>
              <a:gs pos="64000">
                <a:schemeClr val="accent3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/>
          </a:p>
        </p:txBody>
      </p:sp>
      <p:sp>
        <p:nvSpPr>
          <p:cNvPr id="22" name="任意多边形: 形状 21"/>
          <p:cNvSpPr/>
          <p:nvPr userDrawn="1">
            <p:custDataLst>
              <p:tags r:id="rId11"/>
            </p:custDataLst>
          </p:nvPr>
        </p:nvSpPr>
        <p:spPr>
          <a:xfrm>
            <a:off x="2398977" y="2599953"/>
            <a:ext cx="1389188" cy="1026736"/>
          </a:xfrm>
          <a:custGeom>
            <a:avLst/>
            <a:gdLst>
              <a:gd name="connsiteX0" fmla="*/ 144646 w 2357121"/>
              <a:gd name="connsiteY0" fmla="*/ 0 h 1742124"/>
              <a:gd name="connsiteX1" fmla="*/ 675200 w 2357121"/>
              <a:gd name="connsiteY1" fmla="*/ 0 h 1742124"/>
              <a:gd name="connsiteX2" fmla="*/ 974974 w 2357121"/>
              <a:gd name="connsiteY2" fmla="*/ 232410 h 1742124"/>
              <a:gd name="connsiteX3" fmla="*/ 2212475 w 2357121"/>
              <a:gd name="connsiteY3" fmla="*/ 232410 h 1742124"/>
              <a:gd name="connsiteX4" fmla="*/ 2357121 w 2357121"/>
              <a:gd name="connsiteY4" fmla="*/ 377056 h 1742124"/>
              <a:gd name="connsiteX5" fmla="*/ 2357121 w 2357121"/>
              <a:gd name="connsiteY5" fmla="*/ 409101 h 1742124"/>
              <a:gd name="connsiteX6" fmla="*/ 2357121 w 2357121"/>
              <a:gd name="connsiteY6" fmla="*/ 1365068 h 1742124"/>
              <a:gd name="connsiteX7" fmla="*/ 2357121 w 2357121"/>
              <a:gd name="connsiteY7" fmla="*/ 1597478 h 1742124"/>
              <a:gd name="connsiteX8" fmla="*/ 2212475 w 2357121"/>
              <a:gd name="connsiteY8" fmla="*/ 1742124 h 1742124"/>
              <a:gd name="connsiteX9" fmla="*/ 144646 w 2357121"/>
              <a:gd name="connsiteY9" fmla="*/ 1742124 h 1742124"/>
              <a:gd name="connsiteX10" fmla="*/ 0 w 2357121"/>
              <a:gd name="connsiteY10" fmla="*/ 1597478 h 1742124"/>
              <a:gd name="connsiteX11" fmla="*/ 0 w 2357121"/>
              <a:gd name="connsiteY11" fmla="*/ 1365068 h 1742124"/>
              <a:gd name="connsiteX12" fmla="*/ 0 w 2357121"/>
              <a:gd name="connsiteY12" fmla="*/ 377056 h 1742124"/>
              <a:gd name="connsiteX13" fmla="*/ 0 w 2357121"/>
              <a:gd name="connsiteY13" fmla="*/ 144646 h 1742124"/>
              <a:gd name="connsiteX14" fmla="*/ 144646 w 2357121"/>
              <a:gd name="connsiteY14" fmla="*/ 0 h 1742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357121" h="1742124">
                <a:moveTo>
                  <a:pt x="144646" y="0"/>
                </a:moveTo>
                <a:lnTo>
                  <a:pt x="675200" y="0"/>
                </a:lnTo>
                <a:lnTo>
                  <a:pt x="974974" y="232410"/>
                </a:lnTo>
                <a:lnTo>
                  <a:pt x="2212475" y="232410"/>
                </a:lnTo>
                <a:cubicBezTo>
                  <a:pt x="2292361" y="232410"/>
                  <a:pt x="2357121" y="297170"/>
                  <a:pt x="2357121" y="377056"/>
                </a:cubicBezTo>
                <a:lnTo>
                  <a:pt x="2357121" y="409101"/>
                </a:lnTo>
                <a:lnTo>
                  <a:pt x="2357121" y="1365068"/>
                </a:lnTo>
                <a:lnTo>
                  <a:pt x="2357121" y="1597478"/>
                </a:lnTo>
                <a:cubicBezTo>
                  <a:pt x="2357121" y="1677364"/>
                  <a:pt x="2292361" y="1742124"/>
                  <a:pt x="2212475" y="1742124"/>
                </a:cubicBezTo>
                <a:lnTo>
                  <a:pt x="144646" y="1742124"/>
                </a:lnTo>
                <a:cubicBezTo>
                  <a:pt x="64760" y="1742124"/>
                  <a:pt x="0" y="1677364"/>
                  <a:pt x="0" y="1597478"/>
                </a:cubicBezTo>
                <a:lnTo>
                  <a:pt x="0" y="1365068"/>
                </a:lnTo>
                <a:lnTo>
                  <a:pt x="0" y="377056"/>
                </a:lnTo>
                <a:lnTo>
                  <a:pt x="0" y="144646"/>
                </a:lnTo>
                <a:cubicBezTo>
                  <a:pt x="0" y="64760"/>
                  <a:pt x="64760" y="0"/>
                  <a:pt x="144646" y="0"/>
                </a:cubicBezTo>
                <a:close/>
              </a:path>
            </a:pathLst>
          </a:custGeom>
          <a:solidFill>
            <a:srgbClr val="DDF0FF">
              <a:alpha val="50000"/>
            </a:srgbClr>
          </a:solidFill>
          <a:ln w="22225">
            <a:gradFill>
              <a:gsLst>
                <a:gs pos="0">
                  <a:srgbClr val="FFFFFF"/>
                </a:gs>
                <a:gs pos="100000">
                  <a:srgbClr val="FFFFFF">
                    <a:alpha val="0"/>
                  </a:srgbClr>
                </a:gs>
              </a:gsLst>
              <a:lin ang="5400000" scaled="1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/>
          </a:p>
        </p:txBody>
      </p:sp>
      <p:sp>
        <p:nvSpPr>
          <p:cNvPr id="23" name="任意多边形 22"/>
          <p:cNvSpPr/>
          <p:nvPr userDrawn="1">
            <p:custDataLst>
              <p:tags r:id="rId12"/>
            </p:custDataLst>
          </p:nvPr>
        </p:nvSpPr>
        <p:spPr>
          <a:xfrm>
            <a:off x="2600506" y="3090849"/>
            <a:ext cx="608144" cy="217693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092" h="391">
                <a:moveTo>
                  <a:pt x="0" y="0"/>
                </a:moveTo>
                <a:lnTo>
                  <a:pt x="550" y="0"/>
                </a:lnTo>
                <a:lnTo>
                  <a:pt x="550" y="123"/>
                </a:lnTo>
                <a:lnTo>
                  <a:pt x="0" y="123"/>
                </a:lnTo>
                <a:lnTo>
                  <a:pt x="0" y="0"/>
                </a:lnTo>
                <a:close/>
                <a:moveTo>
                  <a:pt x="0" y="268"/>
                </a:moveTo>
                <a:lnTo>
                  <a:pt x="1092" y="268"/>
                </a:lnTo>
                <a:lnTo>
                  <a:pt x="1092" y="391"/>
                </a:lnTo>
                <a:lnTo>
                  <a:pt x="0" y="391"/>
                </a:lnTo>
                <a:lnTo>
                  <a:pt x="0" y="26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/>
          </a:p>
        </p:txBody>
      </p:sp>
      <p:sp>
        <p:nvSpPr>
          <p:cNvPr id="2" name="标题 1"/>
          <p:cNvSpPr>
            <a:spLocks noGrp="1"/>
          </p:cNvSpPr>
          <p:nvPr userDrawn="1">
            <p:ph type="ctrTitle"/>
            <p:custDataLst>
              <p:tags r:id="rId13"/>
            </p:custDataLst>
          </p:nvPr>
        </p:nvSpPr>
        <p:spPr>
          <a:xfrm>
            <a:off x="4193340" y="2298041"/>
            <a:ext cx="5486584" cy="1445567"/>
          </a:xfrm>
        </p:spPr>
        <p:txBody>
          <a:bodyPr wrap="square" anchor="t" anchorCtr="0">
            <a:normAutofit/>
          </a:bodyPr>
          <a:lstStyle>
            <a:lvl1pPr algn="l">
              <a:lnSpc>
                <a:spcPct val="100000"/>
              </a:lnSpc>
              <a:defRPr sz="474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 userDrawn="1">
            <p:ph type="subTitle" idx="1" hasCustomPrompt="1"/>
            <p:custDataLst>
              <p:tags r:id="rId14"/>
            </p:custDataLst>
          </p:nvPr>
        </p:nvSpPr>
        <p:spPr>
          <a:xfrm>
            <a:off x="4193340" y="1694406"/>
            <a:ext cx="5486584" cy="498319"/>
          </a:xfrm>
        </p:spPr>
        <p:txBody>
          <a:bodyPr wrap="square" anchor="b" anchorCtr="0">
            <a:normAutofit/>
          </a:bodyPr>
          <a:lstStyle>
            <a:lvl1pPr marL="0" indent="0" algn="l">
              <a:lnSpc>
                <a:spcPct val="100000"/>
              </a:lnSpc>
              <a:buNone/>
              <a:defRPr sz="1405" b="1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  <a:lvl2pPr marL="401320" indent="0" algn="ctr">
              <a:buNone/>
              <a:defRPr sz="1755"/>
            </a:lvl2pPr>
            <a:lvl3pPr marL="802005" indent="0" algn="ctr">
              <a:buNone/>
              <a:defRPr sz="1580"/>
            </a:lvl3pPr>
            <a:lvl4pPr marL="1203325" indent="0" algn="ctr">
              <a:buNone/>
              <a:defRPr sz="1405"/>
            </a:lvl4pPr>
            <a:lvl5pPr marL="1604645" indent="0" algn="ctr">
              <a:buNone/>
              <a:defRPr sz="1405"/>
            </a:lvl5pPr>
            <a:lvl6pPr marL="2005330" indent="0" algn="ctr">
              <a:buNone/>
              <a:defRPr sz="1405"/>
            </a:lvl6pPr>
            <a:lvl7pPr marL="2406650" indent="0" algn="ctr">
              <a:buNone/>
              <a:defRPr sz="1405"/>
            </a:lvl7pPr>
            <a:lvl8pPr marL="2807970" indent="0" algn="ctr">
              <a:buNone/>
              <a:defRPr sz="1405"/>
            </a:lvl8pPr>
            <a:lvl9pPr marL="3208655" indent="0" algn="ctr">
              <a:buNone/>
              <a:defRPr sz="1405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 userDrawn="1">
            <p:ph type="dt" sz="half" idx="10"/>
            <p:custDataLst>
              <p:tags r:id="rId15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 userDrawn="1">
            <p:ph type="ftr" sz="quarter" idx="11"/>
            <p:custDataLst>
              <p:tags r:id="rId16"/>
            </p:custDataLst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 userDrawn="1">
            <p:ph type="sldNum" sz="quarter" idx="12"/>
            <p:custDataLst>
              <p:tags r:id="rId17"/>
            </p:custDataLst>
          </p:nvPr>
        </p:nvSpPr>
        <p:spPr>
          <a:xfrm>
            <a:off x="7558193" y="5576520"/>
            <a:ext cx="2406650" cy="320330"/>
          </a:xfrm>
        </p:spPr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24" name="署名占位符 10"/>
          <p:cNvSpPr>
            <a:spLocks noGrp="1"/>
          </p:cNvSpPr>
          <p:nvPr userDrawn="1">
            <p:ph type="body" sz="quarter" idx="17" hasCustomPrompt="1"/>
            <p:custDataLst>
              <p:tags r:id="rId18"/>
            </p:custDataLst>
          </p:nvPr>
        </p:nvSpPr>
        <p:spPr>
          <a:xfrm>
            <a:off x="5553089" y="3775583"/>
            <a:ext cx="2526667" cy="307406"/>
          </a:xfrm>
        </p:spPr>
        <p:txBody>
          <a:bodyPr wrap="square"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1230"/>
            </a:lvl1pPr>
          </a:lstStyle>
          <a:p>
            <a:pPr lvl="0"/>
            <a:r>
              <a:rPr lang="zh-CN" altLang="en-US" dirty="0"/>
              <a:t>署名</a:t>
            </a:r>
            <a:endParaRPr lang="zh-CN" altLang="en-US" dirty="0"/>
          </a:p>
        </p:txBody>
      </p:sp>
      <p:cxnSp>
        <p:nvCxnSpPr>
          <p:cNvPr id="31" name="直接连接符 30"/>
          <p:cNvCxnSpPr/>
          <p:nvPr userDrawn="1">
            <p:custDataLst>
              <p:tags r:id="rId19"/>
            </p:custDataLst>
          </p:nvPr>
        </p:nvCxnSpPr>
        <p:spPr>
          <a:xfrm>
            <a:off x="4226766" y="3929286"/>
            <a:ext cx="1092603" cy="0"/>
          </a:xfrm>
          <a:prstGeom prst="line">
            <a:avLst/>
          </a:prstGeom>
          <a:ln w="1905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弧形 31"/>
          <p:cNvSpPr/>
          <p:nvPr userDrawn="1">
            <p:custDataLst>
              <p:tags r:id="rId20"/>
            </p:custDataLst>
          </p:nvPr>
        </p:nvSpPr>
        <p:spPr>
          <a:xfrm flipH="1" flipV="1">
            <a:off x="5158219" y="3765163"/>
            <a:ext cx="353646" cy="164008"/>
          </a:xfrm>
          <a:prstGeom prst="arc">
            <a:avLst/>
          </a:prstGeom>
          <a:ln w="1905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33" name="弧形 32"/>
          <p:cNvSpPr/>
          <p:nvPr userDrawn="1">
            <p:custDataLst>
              <p:tags r:id="rId21"/>
            </p:custDataLst>
          </p:nvPr>
        </p:nvSpPr>
        <p:spPr>
          <a:xfrm flipH="1">
            <a:off x="5158219" y="3929402"/>
            <a:ext cx="353646" cy="164008"/>
          </a:xfrm>
          <a:prstGeom prst="arc">
            <a:avLst/>
          </a:prstGeom>
          <a:ln w="1905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Relationship Id="rId3" Type="http://schemas.openxmlformats.org/officeDocument/2006/relationships/slideLayout" Target="../slideLayouts/slideLayout10.xml"/><Relationship Id="rId22" Type="http://schemas.openxmlformats.org/officeDocument/2006/relationships/theme" Target="../theme/theme2.xml"/><Relationship Id="rId21" Type="http://schemas.openxmlformats.org/officeDocument/2006/relationships/tags" Target="../tags/tag120.xml"/><Relationship Id="rId20" Type="http://schemas.openxmlformats.org/officeDocument/2006/relationships/tags" Target="../tags/tag119.xml"/><Relationship Id="rId2" Type="http://schemas.openxmlformats.org/officeDocument/2006/relationships/slideLayout" Target="../slideLayouts/slideLayout9.xml"/><Relationship Id="rId19" Type="http://schemas.openxmlformats.org/officeDocument/2006/relationships/tags" Target="../tags/tag118.xml"/><Relationship Id="rId18" Type="http://schemas.openxmlformats.org/officeDocument/2006/relationships/tags" Target="../tags/tag117.xml"/><Relationship Id="rId17" Type="http://schemas.openxmlformats.org/officeDocument/2006/relationships/tags" Target="../tags/tag116.xml"/><Relationship Id="rId16" Type="http://schemas.openxmlformats.org/officeDocument/2006/relationships/tags" Target="../tags/tag115.xml"/><Relationship Id="rId15" Type="http://schemas.openxmlformats.org/officeDocument/2006/relationships/tags" Target="../tags/tag114.xml"/><Relationship Id="rId14" Type="http://schemas.openxmlformats.org/officeDocument/2006/relationships/tags" Target="../tags/tag113.xml"/><Relationship Id="rId13" Type="http://schemas.openxmlformats.org/officeDocument/2006/relationships/tags" Target="../tags/tag112.xml"/><Relationship Id="rId12" Type="http://schemas.openxmlformats.org/officeDocument/2006/relationships/tags" Target="../tags/tag111.xml"/><Relationship Id="rId11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7.xml"/><Relationship Id="rId1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/>
          <p:cNvSpPr/>
          <p:nvPr userDrawn="1">
            <p:custDataLst>
              <p:tags r:id="rId12"/>
            </p:custDataLst>
          </p:nvPr>
        </p:nvSpPr>
        <p:spPr>
          <a:xfrm>
            <a:off x="5039" y="0"/>
            <a:ext cx="10694117" cy="60166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9" name="任意多边形: 形状 8"/>
          <p:cNvSpPr/>
          <p:nvPr userDrawn="1">
            <p:custDataLst>
              <p:tags r:id="rId13"/>
            </p:custDataLst>
          </p:nvPr>
        </p:nvSpPr>
        <p:spPr>
          <a:xfrm flipH="1">
            <a:off x="6661464" y="2633078"/>
            <a:ext cx="4038746" cy="3383547"/>
          </a:xfrm>
          <a:custGeom>
            <a:avLst/>
            <a:gdLst>
              <a:gd name="connsiteX0" fmla="*/ 1360537 w 4603531"/>
              <a:gd name="connsiteY0" fmla="*/ 0 h 3856708"/>
              <a:gd name="connsiteX1" fmla="*/ 98217 w 4603531"/>
              <a:gd name="connsiteY1" fmla="*/ 254851 h 3856708"/>
              <a:gd name="connsiteX2" fmla="*/ 0 w 4603531"/>
              <a:gd name="connsiteY2" fmla="*/ 302165 h 3856708"/>
              <a:gd name="connsiteX3" fmla="*/ 0 w 4603531"/>
              <a:gd name="connsiteY3" fmla="*/ 3856708 h 3856708"/>
              <a:gd name="connsiteX4" fmla="*/ 4544764 w 4603531"/>
              <a:gd name="connsiteY4" fmla="*/ 3856708 h 3856708"/>
              <a:gd name="connsiteX5" fmla="*/ 4566165 w 4603531"/>
              <a:gd name="connsiteY5" fmla="*/ 3736870 h 3856708"/>
              <a:gd name="connsiteX6" fmla="*/ 4603531 w 4603531"/>
              <a:gd name="connsiteY6" fmla="*/ 3242994 h 3856708"/>
              <a:gd name="connsiteX7" fmla="*/ 1360537 w 4603531"/>
              <a:gd name="connsiteY7" fmla="*/ 0 h 3856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03531" h="3856708">
                <a:moveTo>
                  <a:pt x="1360537" y="0"/>
                </a:moveTo>
                <a:cubicBezTo>
                  <a:pt x="912773" y="0"/>
                  <a:pt x="486204" y="90746"/>
                  <a:pt x="98217" y="254851"/>
                </a:cubicBezTo>
                <a:lnTo>
                  <a:pt x="0" y="302165"/>
                </a:lnTo>
                <a:lnTo>
                  <a:pt x="0" y="3856708"/>
                </a:lnTo>
                <a:lnTo>
                  <a:pt x="4544764" y="3856708"/>
                </a:lnTo>
                <a:lnTo>
                  <a:pt x="4566165" y="3736870"/>
                </a:lnTo>
                <a:cubicBezTo>
                  <a:pt x="4590770" y="3575837"/>
                  <a:pt x="4603531" y="3410906"/>
                  <a:pt x="4603531" y="3242994"/>
                </a:cubicBezTo>
                <a:cubicBezTo>
                  <a:pt x="4603531" y="1451938"/>
                  <a:pt x="3151593" y="0"/>
                  <a:pt x="1360537" y="0"/>
                </a:cubicBezTo>
                <a:close/>
              </a:path>
            </a:pathLst>
          </a:custGeom>
          <a:gradFill>
            <a:gsLst>
              <a:gs pos="100000">
                <a:schemeClr val="tx2">
                  <a:alpha val="5000"/>
                </a:schemeClr>
              </a:gs>
              <a:gs pos="55000">
                <a:schemeClr val="tx2">
                  <a:alpha val="0"/>
                </a:schemeClr>
              </a:gs>
            </a:gsLst>
            <a:lin ang="8100000" scaled="1"/>
          </a:gradFill>
          <a:ln w="19050">
            <a:gradFill flip="none" rotWithShape="1">
              <a:gsLst>
                <a:gs pos="0">
                  <a:schemeClr val="tx2">
                    <a:alpha val="10000"/>
                  </a:schemeClr>
                </a:gs>
                <a:gs pos="100000">
                  <a:schemeClr val="tx2">
                    <a:alpha val="10000"/>
                  </a:schemeClr>
                </a:gs>
                <a:gs pos="31000">
                  <a:schemeClr val="tx2">
                    <a:alpha val="0"/>
                  </a:schemeClr>
                </a:gs>
                <a:gs pos="77000">
                  <a:schemeClr val="tx2">
                    <a:alpha val="0"/>
                  </a:schemeClr>
                </a:gs>
              </a:gsLst>
              <a:lin ang="81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0" name="任意多边形: 形状 9"/>
          <p:cNvSpPr/>
          <p:nvPr userDrawn="1">
            <p:custDataLst>
              <p:tags r:id="rId14"/>
            </p:custDataLst>
          </p:nvPr>
        </p:nvSpPr>
        <p:spPr>
          <a:xfrm flipH="1">
            <a:off x="7088797" y="3060413"/>
            <a:ext cx="3611412" cy="2956213"/>
          </a:xfrm>
          <a:custGeom>
            <a:avLst/>
            <a:gdLst>
              <a:gd name="connsiteX0" fmla="*/ 1360537 w 4116438"/>
              <a:gd name="connsiteY0" fmla="*/ 0 h 3369615"/>
              <a:gd name="connsiteX1" fmla="*/ 46911 w 4116438"/>
              <a:gd name="connsiteY1" fmla="*/ 332623 h 3369615"/>
              <a:gd name="connsiteX2" fmla="*/ 0 w 4116438"/>
              <a:gd name="connsiteY2" fmla="*/ 361122 h 3369615"/>
              <a:gd name="connsiteX3" fmla="*/ 0 w 4116438"/>
              <a:gd name="connsiteY3" fmla="*/ 3369615 h 3369615"/>
              <a:gd name="connsiteX4" fmla="*/ 4045457 w 4116438"/>
              <a:gd name="connsiteY4" fmla="*/ 3369615 h 3369615"/>
              <a:gd name="connsiteX5" fmla="*/ 4060448 w 4116438"/>
              <a:gd name="connsiteY5" fmla="*/ 3311311 h 3369615"/>
              <a:gd name="connsiteX6" fmla="*/ 4116438 w 4116438"/>
              <a:gd name="connsiteY6" fmla="*/ 2755901 h 3369615"/>
              <a:gd name="connsiteX7" fmla="*/ 1360537 w 4116438"/>
              <a:gd name="connsiteY7" fmla="*/ 0 h 33696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16438" h="3369615">
                <a:moveTo>
                  <a:pt x="1360537" y="0"/>
                </a:moveTo>
                <a:cubicBezTo>
                  <a:pt x="884899" y="0"/>
                  <a:pt x="437404" y="120494"/>
                  <a:pt x="46911" y="332623"/>
                </a:cubicBezTo>
                <a:lnTo>
                  <a:pt x="0" y="361122"/>
                </a:lnTo>
                <a:lnTo>
                  <a:pt x="0" y="3369615"/>
                </a:lnTo>
                <a:lnTo>
                  <a:pt x="4045457" y="3369615"/>
                </a:lnTo>
                <a:lnTo>
                  <a:pt x="4060448" y="3311311"/>
                </a:lnTo>
                <a:cubicBezTo>
                  <a:pt x="4097159" y="3131909"/>
                  <a:pt x="4116438" y="2946156"/>
                  <a:pt x="4116438" y="2755901"/>
                </a:cubicBezTo>
                <a:cubicBezTo>
                  <a:pt x="4116438" y="1233859"/>
                  <a:pt x="2882579" y="0"/>
                  <a:pt x="1360537" y="0"/>
                </a:cubicBezTo>
                <a:close/>
              </a:path>
            </a:pathLst>
          </a:custGeom>
          <a:gradFill flip="none" rotWithShape="1">
            <a:gsLst>
              <a:gs pos="0">
                <a:schemeClr val="tx2">
                  <a:alpha val="5000"/>
                </a:schemeClr>
              </a:gs>
              <a:gs pos="35000">
                <a:schemeClr val="tx2">
                  <a:alpha val="0"/>
                </a:schemeClr>
              </a:gs>
            </a:gsLst>
            <a:lin ang="5400000" scaled="1"/>
            <a:tileRect/>
          </a:gradFill>
          <a:ln w="19050">
            <a:gradFill flip="none" rotWithShape="1">
              <a:gsLst>
                <a:gs pos="0">
                  <a:schemeClr val="tx2">
                    <a:alpha val="10000"/>
                  </a:schemeClr>
                </a:gs>
                <a:gs pos="41000">
                  <a:schemeClr val="tx2">
                    <a:alpha val="0"/>
                  </a:schemeClr>
                </a:gs>
              </a:gsLst>
              <a:lin ang="54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1" name="任意多边形: 形状 10"/>
          <p:cNvSpPr/>
          <p:nvPr userDrawn="1">
            <p:custDataLst>
              <p:tags r:id="rId15"/>
            </p:custDataLst>
          </p:nvPr>
        </p:nvSpPr>
        <p:spPr>
          <a:xfrm>
            <a:off x="7650824" y="3622440"/>
            <a:ext cx="3049385" cy="2394185"/>
          </a:xfrm>
          <a:custGeom>
            <a:avLst/>
            <a:gdLst>
              <a:gd name="connsiteX0" fmla="*/ 3475816 w 3475816"/>
              <a:gd name="connsiteY0" fmla="*/ 2277064 h 2728992"/>
              <a:gd name="connsiteX1" fmla="*/ 3475816 w 3475816"/>
              <a:gd name="connsiteY1" fmla="*/ 2728992 h 2728992"/>
              <a:gd name="connsiteX2" fmla="*/ 3339877 w 3475816"/>
              <a:gd name="connsiteY2" fmla="*/ 2728992 h 2728992"/>
              <a:gd name="connsiteX3" fmla="*/ 3378460 w 3475816"/>
              <a:gd name="connsiteY3" fmla="*/ 2648900 h 2728992"/>
              <a:gd name="connsiteX4" fmla="*/ 3458341 w 3475816"/>
              <a:gd name="connsiteY4" fmla="*/ 2391566 h 2728992"/>
              <a:gd name="connsiteX5" fmla="*/ 2115280 w 3475816"/>
              <a:gd name="connsiteY5" fmla="*/ 0 h 2728992"/>
              <a:gd name="connsiteX6" fmla="*/ 3460795 w 3475816"/>
              <a:gd name="connsiteY6" fmla="*/ 483027 h 2728992"/>
              <a:gd name="connsiteX7" fmla="*/ 3475816 w 3475816"/>
              <a:gd name="connsiteY7" fmla="*/ 496680 h 2728992"/>
              <a:gd name="connsiteX8" fmla="*/ 3475816 w 3475816"/>
              <a:gd name="connsiteY8" fmla="*/ 1953495 h 2728992"/>
              <a:gd name="connsiteX9" fmla="*/ 3458341 w 3475816"/>
              <a:gd name="connsiteY9" fmla="*/ 1838993 h 2728992"/>
              <a:gd name="connsiteX10" fmla="*/ 2115280 w 3475816"/>
              <a:gd name="connsiteY10" fmla="*/ 744367 h 2728992"/>
              <a:gd name="connsiteX11" fmla="*/ 744367 w 3475816"/>
              <a:gd name="connsiteY11" fmla="*/ 2115279 h 2728992"/>
              <a:gd name="connsiteX12" fmla="*/ 852100 w 3475816"/>
              <a:gd name="connsiteY12" fmla="*/ 2648900 h 2728992"/>
              <a:gd name="connsiteX13" fmla="*/ 890683 w 3475816"/>
              <a:gd name="connsiteY13" fmla="*/ 2728992 h 2728992"/>
              <a:gd name="connsiteX14" fmla="*/ 91163 w 3475816"/>
              <a:gd name="connsiteY14" fmla="*/ 2728992 h 2728992"/>
              <a:gd name="connsiteX15" fmla="*/ 42975 w 3475816"/>
              <a:gd name="connsiteY15" fmla="*/ 2541582 h 2728992"/>
              <a:gd name="connsiteX16" fmla="*/ 0 w 3475816"/>
              <a:gd name="connsiteY16" fmla="*/ 2115279 h 2728992"/>
              <a:gd name="connsiteX17" fmla="*/ 2115280 w 3475816"/>
              <a:gd name="connsiteY17" fmla="*/ 0 h 2728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475816" h="2728992">
                <a:moveTo>
                  <a:pt x="3475816" y="2277064"/>
                </a:moveTo>
                <a:lnTo>
                  <a:pt x="3475816" y="2728992"/>
                </a:lnTo>
                <a:lnTo>
                  <a:pt x="3339877" y="2728992"/>
                </a:lnTo>
                <a:lnTo>
                  <a:pt x="3378460" y="2648900"/>
                </a:lnTo>
                <a:cubicBezTo>
                  <a:pt x="3413146" y="2566893"/>
                  <a:pt x="3440079" y="2480809"/>
                  <a:pt x="3458341" y="2391566"/>
                </a:cubicBezTo>
                <a:close/>
                <a:moveTo>
                  <a:pt x="2115280" y="0"/>
                </a:moveTo>
                <a:cubicBezTo>
                  <a:pt x="2626384" y="0"/>
                  <a:pt x="3095149" y="181270"/>
                  <a:pt x="3460795" y="483027"/>
                </a:cubicBezTo>
                <a:lnTo>
                  <a:pt x="3475816" y="496680"/>
                </a:lnTo>
                <a:lnTo>
                  <a:pt x="3475816" y="1953495"/>
                </a:lnTo>
                <a:lnTo>
                  <a:pt x="3458341" y="1838993"/>
                </a:lnTo>
                <a:cubicBezTo>
                  <a:pt x="3330508" y="1214291"/>
                  <a:pt x="2777772" y="744367"/>
                  <a:pt x="2115280" y="744367"/>
                </a:cubicBezTo>
                <a:cubicBezTo>
                  <a:pt x="1358146" y="744367"/>
                  <a:pt x="744367" y="1358145"/>
                  <a:pt x="744367" y="2115279"/>
                </a:cubicBezTo>
                <a:cubicBezTo>
                  <a:pt x="744367" y="2304563"/>
                  <a:pt x="782728" y="2484886"/>
                  <a:pt x="852100" y="2648900"/>
                </a:cubicBezTo>
                <a:lnTo>
                  <a:pt x="890683" y="2728992"/>
                </a:lnTo>
                <a:lnTo>
                  <a:pt x="91163" y="2728992"/>
                </a:lnTo>
                <a:lnTo>
                  <a:pt x="42975" y="2541582"/>
                </a:lnTo>
                <a:cubicBezTo>
                  <a:pt x="14798" y="2403882"/>
                  <a:pt x="0" y="2261309"/>
                  <a:pt x="0" y="2115279"/>
                </a:cubicBezTo>
                <a:cubicBezTo>
                  <a:pt x="0" y="947043"/>
                  <a:pt x="947043" y="0"/>
                  <a:pt x="2115280" y="0"/>
                </a:cubicBezTo>
                <a:close/>
              </a:path>
            </a:pathLst>
          </a:custGeom>
          <a:solidFill>
            <a:schemeClr val="accent1">
              <a:alpha val="10000"/>
            </a:schemeClr>
          </a:solidFill>
          <a:ln w="12700">
            <a:gradFill flip="none" rotWithShape="1">
              <a:gsLst>
                <a:gs pos="50000">
                  <a:schemeClr val="tx2">
                    <a:alpha val="0"/>
                  </a:schemeClr>
                </a:gs>
                <a:gs pos="75000">
                  <a:schemeClr val="tx2">
                    <a:alpha val="5000"/>
                  </a:schemeClr>
                </a:gs>
              </a:gsLst>
              <a:lin ang="10800000" scaled="1"/>
              <a:tileRect/>
            </a:gra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  <p:custDataLst>
              <p:tags r:id="rId16"/>
            </p:custDataLst>
          </p:nvPr>
        </p:nvSpPr>
        <p:spPr>
          <a:xfrm>
            <a:off x="614562" y="315833"/>
            <a:ext cx="9475000" cy="631667"/>
          </a:xfrm>
          <a:prstGeom prst="rect">
            <a:avLst/>
          </a:prstGeom>
        </p:spPr>
        <p:txBody>
          <a:bodyPr vert="horz" wrap="square" lIns="0" tIns="0" rIns="0" bIns="0" rtlCol="0" anchor="b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7"/>
            </p:custDataLst>
          </p:nvPr>
        </p:nvSpPr>
        <p:spPr>
          <a:xfrm>
            <a:off x="614562" y="1142044"/>
            <a:ext cx="9475000" cy="4275703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8"/>
            </p:custDataLst>
          </p:nvPr>
        </p:nvSpPr>
        <p:spPr>
          <a:xfrm>
            <a:off x="614562" y="5576520"/>
            <a:ext cx="2406650" cy="32033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l">
              <a:defRPr sz="105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9"/>
            </p:custDataLst>
          </p:nvPr>
        </p:nvSpPr>
        <p:spPr>
          <a:xfrm>
            <a:off x="3547110" y="5576520"/>
            <a:ext cx="3609975" cy="3203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5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0"/>
            </p:custDataLst>
          </p:nvPr>
        </p:nvSpPr>
        <p:spPr>
          <a:xfrm>
            <a:off x="7683985" y="5576520"/>
            <a:ext cx="2406650" cy="32033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r">
              <a:defRPr sz="105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7" name="KSO_TEMPLATE" hidden="1"/>
          <p:cNvSpPr/>
          <p:nvPr userDrawn="1">
            <p:custDataLst>
              <p:tags r:id="rId21"/>
            </p:custDataLst>
          </p:nvPr>
        </p:nvSpPr>
        <p:spPr>
          <a:xfrm>
            <a:off x="3986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58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</p:sldLayoutIdLst>
  <p:txStyles>
    <p:titleStyle>
      <a:lvl1pPr algn="l" defTabSz="802005" rtl="0" eaLnBrk="1" latinLnBrk="0" hangingPunct="1">
        <a:lnSpc>
          <a:spcPct val="100000"/>
        </a:lnSpc>
        <a:spcBef>
          <a:spcPct val="0"/>
        </a:spcBef>
        <a:buNone/>
        <a:defRPr sz="2805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0660" indent="-200660" algn="l" defTabSz="802005" rtl="0" eaLnBrk="1" latinLnBrk="0" hangingPunct="1">
        <a:lnSpc>
          <a:spcPct val="130000"/>
        </a:lnSpc>
        <a:spcBef>
          <a:spcPct val="176000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472440" indent="-180975" algn="l" defTabSz="802005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755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701040" indent="-142240" algn="l" defTabSz="802005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58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904240" indent="-130810" algn="l" defTabSz="802005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405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083310" indent="-111125" algn="l" defTabSz="802005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23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205990" indent="-200660" algn="l" defTabSz="802005" rtl="0" eaLnBrk="1" latinLnBrk="0" hangingPunct="1">
        <a:lnSpc>
          <a:spcPct val="90000"/>
        </a:lnSpc>
        <a:spcBef>
          <a:spcPct val="88000"/>
        </a:spcBef>
        <a:buFont typeface="Arial" panose="020B0604020202020204" pitchFamily="34" charset="0"/>
        <a:buChar char="•"/>
        <a:defRPr sz="1580" kern="1200">
          <a:solidFill>
            <a:schemeClr val="tx1"/>
          </a:solidFill>
          <a:latin typeface="+mn-lt"/>
          <a:ea typeface="+mn-ea"/>
          <a:cs typeface="+mn-cs"/>
        </a:defRPr>
      </a:lvl6pPr>
      <a:lvl7pPr marL="2607310" indent="-200660" algn="l" defTabSz="802005" rtl="0" eaLnBrk="1" latinLnBrk="0" hangingPunct="1">
        <a:lnSpc>
          <a:spcPct val="90000"/>
        </a:lnSpc>
        <a:spcBef>
          <a:spcPct val="88000"/>
        </a:spcBef>
        <a:buFont typeface="Arial" panose="020B0604020202020204" pitchFamily="34" charset="0"/>
        <a:buChar char="•"/>
        <a:defRPr sz="1580" kern="1200">
          <a:solidFill>
            <a:schemeClr val="tx1"/>
          </a:solidFill>
          <a:latin typeface="+mn-lt"/>
          <a:ea typeface="+mn-ea"/>
          <a:cs typeface="+mn-cs"/>
        </a:defRPr>
      </a:lvl7pPr>
      <a:lvl8pPr marL="3008630" indent="-200660" algn="l" defTabSz="802005" rtl="0" eaLnBrk="1" latinLnBrk="0" hangingPunct="1">
        <a:lnSpc>
          <a:spcPct val="90000"/>
        </a:lnSpc>
        <a:spcBef>
          <a:spcPct val="88000"/>
        </a:spcBef>
        <a:buFont typeface="Arial" panose="020B0604020202020204" pitchFamily="34" charset="0"/>
        <a:buChar char="•"/>
        <a:defRPr sz="1580" kern="1200">
          <a:solidFill>
            <a:schemeClr val="tx1"/>
          </a:solidFill>
          <a:latin typeface="+mn-lt"/>
          <a:ea typeface="+mn-ea"/>
          <a:cs typeface="+mn-cs"/>
        </a:defRPr>
      </a:lvl8pPr>
      <a:lvl9pPr marL="3409315" indent="-200660" algn="l" defTabSz="802005" rtl="0" eaLnBrk="1" latinLnBrk="0" hangingPunct="1">
        <a:lnSpc>
          <a:spcPct val="90000"/>
        </a:lnSpc>
        <a:spcBef>
          <a:spcPct val="88000"/>
        </a:spcBef>
        <a:buFont typeface="Arial" panose="020B0604020202020204" pitchFamily="34" charset="0"/>
        <a:buChar char="•"/>
        <a:defRPr sz="15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02005" rtl="0" eaLnBrk="1" latinLnBrk="0" hangingPunct="1">
        <a:defRPr sz="1580" kern="1200">
          <a:solidFill>
            <a:schemeClr val="tx1"/>
          </a:solidFill>
          <a:latin typeface="+mn-lt"/>
          <a:ea typeface="+mn-ea"/>
          <a:cs typeface="+mn-cs"/>
        </a:defRPr>
      </a:lvl1pPr>
      <a:lvl2pPr marL="401320" algn="l" defTabSz="802005" rtl="0" eaLnBrk="1" latinLnBrk="0" hangingPunct="1">
        <a:defRPr sz="1580" kern="1200">
          <a:solidFill>
            <a:schemeClr val="tx1"/>
          </a:solidFill>
          <a:latin typeface="+mn-lt"/>
          <a:ea typeface="+mn-ea"/>
          <a:cs typeface="+mn-cs"/>
        </a:defRPr>
      </a:lvl2pPr>
      <a:lvl3pPr marL="802005" algn="l" defTabSz="802005" rtl="0" eaLnBrk="1" latinLnBrk="0" hangingPunct="1">
        <a:defRPr sz="1580" kern="1200">
          <a:solidFill>
            <a:schemeClr val="tx1"/>
          </a:solidFill>
          <a:latin typeface="+mn-lt"/>
          <a:ea typeface="+mn-ea"/>
          <a:cs typeface="+mn-cs"/>
        </a:defRPr>
      </a:lvl3pPr>
      <a:lvl4pPr marL="1203325" algn="l" defTabSz="802005" rtl="0" eaLnBrk="1" latinLnBrk="0" hangingPunct="1">
        <a:defRPr sz="1580" kern="1200">
          <a:solidFill>
            <a:schemeClr val="tx1"/>
          </a:solidFill>
          <a:latin typeface="+mn-lt"/>
          <a:ea typeface="+mn-ea"/>
          <a:cs typeface="+mn-cs"/>
        </a:defRPr>
      </a:lvl4pPr>
      <a:lvl5pPr marL="1604645" algn="l" defTabSz="802005" rtl="0" eaLnBrk="1" latinLnBrk="0" hangingPunct="1">
        <a:defRPr sz="1580" kern="1200">
          <a:solidFill>
            <a:schemeClr val="tx1"/>
          </a:solidFill>
          <a:latin typeface="+mn-lt"/>
          <a:ea typeface="+mn-ea"/>
          <a:cs typeface="+mn-cs"/>
        </a:defRPr>
      </a:lvl5pPr>
      <a:lvl6pPr marL="2005330" algn="l" defTabSz="802005" rtl="0" eaLnBrk="1" latinLnBrk="0" hangingPunct="1">
        <a:defRPr sz="1580" kern="1200">
          <a:solidFill>
            <a:schemeClr val="tx1"/>
          </a:solidFill>
          <a:latin typeface="+mn-lt"/>
          <a:ea typeface="+mn-ea"/>
          <a:cs typeface="+mn-cs"/>
        </a:defRPr>
      </a:lvl6pPr>
      <a:lvl7pPr marL="2406650" algn="l" defTabSz="802005" rtl="0" eaLnBrk="1" latinLnBrk="0" hangingPunct="1">
        <a:defRPr sz="1580" kern="1200">
          <a:solidFill>
            <a:schemeClr val="tx1"/>
          </a:solidFill>
          <a:latin typeface="+mn-lt"/>
          <a:ea typeface="+mn-ea"/>
          <a:cs typeface="+mn-cs"/>
        </a:defRPr>
      </a:lvl7pPr>
      <a:lvl8pPr marL="2807970" algn="l" defTabSz="802005" rtl="0" eaLnBrk="1" latinLnBrk="0" hangingPunct="1">
        <a:defRPr sz="1580" kern="1200">
          <a:solidFill>
            <a:schemeClr val="tx1"/>
          </a:solidFill>
          <a:latin typeface="+mn-lt"/>
          <a:ea typeface="+mn-ea"/>
          <a:cs typeface="+mn-cs"/>
        </a:defRPr>
      </a:lvl8pPr>
      <a:lvl9pPr marL="3208655" algn="l" defTabSz="802005" rtl="0" eaLnBrk="1" latinLnBrk="0" hangingPunct="1">
        <a:defRPr sz="15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123.xml"/><Relationship Id="rId8" Type="http://schemas.openxmlformats.org/officeDocument/2006/relationships/image" Target="../media/image6.png"/><Relationship Id="rId7" Type="http://schemas.openxmlformats.org/officeDocument/2006/relationships/image" Target="../media/image5.png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3" Type="http://schemas.openxmlformats.org/officeDocument/2006/relationships/image" Target="../media/image1.png"/><Relationship Id="rId2" Type="http://schemas.openxmlformats.org/officeDocument/2006/relationships/tags" Target="../tags/tag122.xml"/><Relationship Id="rId11" Type="http://schemas.openxmlformats.org/officeDocument/2006/relationships/notesSlide" Target="../notesSlides/notesSlide1.xml"/><Relationship Id="rId10" Type="http://schemas.openxmlformats.org/officeDocument/2006/relationships/slideLayout" Target="../slideLayouts/slideLayout8.xml"/><Relationship Id="rId1" Type="http://schemas.openxmlformats.org/officeDocument/2006/relationships/tags" Target="../tags/tag121.xml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5.xml"/><Relationship Id="rId5" Type="http://schemas.openxmlformats.org/officeDocument/2006/relationships/tags" Target="../tags/tag124.xml"/><Relationship Id="rId4" Type="http://schemas.openxmlformats.org/officeDocument/2006/relationships/image" Target="../media/image61.png"/><Relationship Id="rId3" Type="http://schemas.openxmlformats.org/officeDocument/2006/relationships/image" Target="../media/image59.png"/><Relationship Id="rId2" Type="http://schemas.openxmlformats.org/officeDocument/2006/relationships/image" Target="../media/image57.png"/><Relationship Id="rId1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5.xml"/><Relationship Id="rId3" Type="http://schemas.openxmlformats.org/officeDocument/2006/relationships/image" Target="../media/image65.png"/><Relationship Id="rId2" Type="http://schemas.openxmlformats.org/officeDocument/2006/relationships/image" Target="../media/image57.png"/><Relationship Id="rId1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tags" Target="../tags/tag125.xml"/><Relationship Id="rId1" Type="http://schemas.openxmlformats.org/officeDocument/2006/relationships/image" Target="../media/image66.png"/></Relationships>
</file>

<file path=ppt/slides/_rels/slide1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5.xml"/><Relationship Id="rId6" Type="http://schemas.openxmlformats.org/officeDocument/2006/relationships/image" Target="../media/image3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7" Type="http://schemas.openxmlformats.org/officeDocument/2006/relationships/image" Target="../media/image70.png"/><Relationship Id="rId6" Type="http://schemas.openxmlformats.org/officeDocument/2006/relationships/image" Target="../media/image69.png"/><Relationship Id="rId5" Type="http://schemas.openxmlformats.org/officeDocument/2006/relationships/image" Target="../media/image72.png"/><Relationship Id="rId4" Type="http://schemas.openxmlformats.org/officeDocument/2006/relationships/image" Target="../media/image68.png"/><Relationship Id="rId3" Type="http://schemas.openxmlformats.org/officeDocument/2006/relationships/image" Target="../media/image71.png"/><Relationship Id="rId2" Type="http://schemas.openxmlformats.org/officeDocument/2006/relationships/image" Target="../media/image67.png"/><Relationship Id="rId1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tags" Target="../tags/tag126.xml"/><Relationship Id="rId1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tags" Target="../tags/tag127.xml"/><Relationship Id="rId1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image" Target="../media/image80.png"/><Relationship Id="rId8" Type="http://schemas.openxmlformats.org/officeDocument/2006/relationships/image" Target="../media/image79.png"/><Relationship Id="rId7" Type="http://schemas.openxmlformats.org/officeDocument/2006/relationships/image" Target="../media/image78.png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4" Type="http://schemas.openxmlformats.org/officeDocument/2006/relationships/slideLayout" Target="../slideLayouts/slideLayout15.xml"/><Relationship Id="rId13" Type="http://schemas.openxmlformats.org/officeDocument/2006/relationships/image" Target="../media/image84.png"/><Relationship Id="rId12" Type="http://schemas.openxmlformats.org/officeDocument/2006/relationships/image" Target="../media/image83.png"/><Relationship Id="rId11" Type="http://schemas.openxmlformats.org/officeDocument/2006/relationships/image" Target="../media/image82.png"/><Relationship Id="rId10" Type="http://schemas.openxmlformats.org/officeDocument/2006/relationships/image" Target="../media/image81.png"/><Relationship Id="rId1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image" Target="../media/image91.png"/><Relationship Id="rId8" Type="http://schemas.openxmlformats.org/officeDocument/2006/relationships/image" Target="../media/image90.png"/><Relationship Id="rId7" Type="http://schemas.openxmlformats.org/officeDocument/2006/relationships/image" Target="../media/image89.png"/><Relationship Id="rId6" Type="http://schemas.openxmlformats.org/officeDocument/2006/relationships/image" Target="../media/image88.png"/><Relationship Id="rId5" Type="http://schemas.openxmlformats.org/officeDocument/2006/relationships/image" Target="../media/image25.png"/><Relationship Id="rId4" Type="http://schemas.openxmlformats.org/officeDocument/2006/relationships/image" Target="../media/image87.png"/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2" Type="http://schemas.openxmlformats.org/officeDocument/2006/relationships/slideLayout" Target="../slideLayouts/slideLayout15.xml"/><Relationship Id="rId11" Type="http://schemas.openxmlformats.org/officeDocument/2006/relationships/image" Target="../media/image93.png"/><Relationship Id="rId10" Type="http://schemas.openxmlformats.org/officeDocument/2006/relationships/image" Target="../media/image92.png"/><Relationship Id="rId1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1.png"/><Relationship Id="rId8" Type="http://schemas.openxmlformats.org/officeDocument/2006/relationships/image" Target="../media/image100.png"/><Relationship Id="rId7" Type="http://schemas.openxmlformats.org/officeDocument/2006/relationships/image" Target="../media/image99.png"/><Relationship Id="rId6" Type="http://schemas.openxmlformats.org/officeDocument/2006/relationships/image" Target="../media/image98.png"/><Relationship Id="rId5" Type="http://schemas.openxmlformats.org/officeDocument/2006/relationships/image" Target="../media/image97.png"/><Relationship Id="rId4" Type="http://schemas.openxmlformats.org/officeDocument/2006/relationships/image" Target="../media/image96.png"/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4" Type="http://schemas.openxmlformats.org/officeDocument/2006/relationships/slideLayout" Target="../slideLayouts/slideLayout15.xml"/><Relationship Id="rId13" Type="http://schemas.openxmlformats.org/officeDocument/2006/relationships/image" Target="../media/image105.png"/><Relationship Id="rId12" Type="http://schemas.openxmlformats.org/officeDocument/2006/relationships/image" Target="../media/image104.png"/><Relationship Id="rId11" Type="http://schemas.openxmlformats.org/officeDocument/2006/relationships/image" Target="../media/image103.png"/><Relationship Id="rId10" Type="http://schemas.openxmlformats.org/officeDocument/2006/relationships/image" Target="../media/image102.png"/><Relationship Id="rId1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7" Type="http://schemas.openxmlformats.org/officeDocument/2006/relationships/image" Target="../media/image13.png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image" Target="../media/image113.png"/><Relationship Id="rId8" Type="http://schemas.openxmlformats.org/officeDocument/2006/relationships/image" Target="../media/image112.png"/><Relationship Id="rId7" Type="http://schemas.openxmlformats.org/officeDocument/2006/relationships/image" Target="../media/image111.png"/><Relationship Id="rId6" Type="http://schemas.openxmlformats.org/officeDocument/2006/relationships/image" Target="../media/image110.png"/><Relationship Id="rId5" Type="http://schemas.openxmlformats.org/officeDocument/2006/relationships/image" Target="../media/image109.png"/><Relationship Id="rId4" Type="http://schemas.openxmlformats.org/officeDocument/2006/relationships/image" Target="../media/image108.png"/><Relationship Id="rId3" Type="http://schemas.openxmlformats.org/officeDocument/2006/relationships/image" Target="../media/image107.png"/><Relationship Id="rId2" Type="http://schemas.openxmlformats.org/officeDocument/2006/relationships/image" Target="../media/image106.png"/><Relationship Id="rId16" Type="http://schemas.openxmlformats.org/officeDocument/2006/relationships/slideLayout" Target="../slideLayouts/slideLayout15.xml"/><Relationship Id="rId15" Type="http://schemas.openxmlformats.org/officeDocument/2006/relationships/image" Target="../media/image119.png"/><Relationship Id="rId14" Type="http://schemas.openxmlformats.org/officeDocument/2006/relationships/image" Target="../media/image118.png"/><Relationship Id="rId13" Type="http://schemas.openxmlformats.org/officeDocument/2006/relationships/image" Target="../media/image117.png"/><Relationship Id="rId12" Type="http://schemas.openxmlformats.org/officeDocument/2006/relationships/image" Target="../media/image116.png"/><Relationship Id="rId11" Type="http://schemas.openxmlformats.org/officeDocument/2006/relationships/image" Target="../media/image115.png"/><Relationship Id="rId10" Type="http://schemas.openxmlformats.org/officeDocument/2006/relationships/image" Target="../media/image114.png"/><Relationship Id="rId1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7" Type="http://schemas.openxmlformats.org/officeDocument/2006/relationships/image" Target="../media/image125.png"/><Relationship Id="rId6" Type="http://schemas.openxmlformats.org/officeDocument/2006/relationships/image" Target="../media/image124.png"/><Relationship Id="rId5" Type="http://schemas.openxmlformats.org/officeDocument/2006/relationships/image" Target="../media/image123.png"/><Relationship Id="rId4" Type="http://schemas.openxmlformats.org/officeDocument/2006/relationships/image" Target="../media/image122.png"/><Relationship Id="rId3" Type="http://schemas.openxmlformats.org/officeDocument/2006/relationships/image" Target="../media/image121.png"/><Relationship Id="rId2" Type="http://schemas.openxmlformats.org/officeDocument/2006/relationships/image" Target="../media/image120.png"/><Relationship Id="rId1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31.png"/><Relationship Id="rId8" Type="http://schemas.openxmlformats.org/officeDocument/2006/relationships/image" Target="../media/image108.png"/><Relationship Id="rId7" Type="http://schemas.openxmlformats.org/officeDocument/2006/relationships/image" Target="../media/image130.png"/><Relationship Id="rId6" Type="http://schemas.openxmlformats.org/officeDocument/2006/relationships/image" Target="../media/image129.png"/><Relationship Id="rId5" Type="http://schemas.openxmlformats.org/officeDocument/2006/relationships/image" Target="../media/image128.png"/><Relationship Id="rId4" Type="http://schemas.openxmlformats.org/officeDocument/2006/relationships/image" Target="../media/image98.png"/><Relationship Id="rId3" Type="http://schemas.openxmlformats.org/officeDocument/2006/relationships/image" Target="../media/image127.png"/><Relationship Id="rId2" Type="http://schemas.openxmlformats.org/officeDocument/2006/relationships/image" Target="../media/image126.png"/><Relationship Id="rId14" Type="http://schemas.openxmlformats.org/officeDocument/2006/relationships/slideLayout" Target="../slideLayouts/slideLayout15.xml"/><Relationship Id="rId13" Type="http://schemas.openxmlformats.org/officeDocument/2006/relationships/image" Target="../media/image27.png"/><Relationship Id="rId12" Type="http://schemas.openxmlformats.org/officeDocument/2006/relationships/image" Target="../media/image134.png"/><Relationship Id="rId11" Type="http://schemas.openxmlformats.org/officeDocument/2006/relationships/image" Target="../media/image133.png"/><Relationship Id="rId10" Type="http://schemas.openxmlformats.org/officeDocument/2006/relationships/image" Target="../media/image132.png"/><Relationship Id="rId1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20.png"/><Relationship Id="rId8" Type="http://schemas.openxmlformats.org/officeDocument/2006/relationships/image" Target="../media/image19.png"/><Relationship Id="rId7" Type="http://schemas.openxmlformats.org/officeDocument/2006/relationships/image" Target="../media/image18.png"/><Relationship Id="rId6" Type="http://schemas.openxmlformats.org/officeDocument/2006/relationships/image" Target="../media/image17.png"/><Relationship Id="rId5" Type="http://schemas.openxmlformats.org/officeDocument/2006/relationships/image" Target="../media/image11.png"/><Relationship Id="rId4" Type="http://schemas.openxmlformats.org/officeDocument/2006/relationships/image" Target="../media/image16.png"/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2" Type="http://schemas.openxmlformats.org/officeDocument/2006/relationships/slideLayout" Target="../slideLayouts/slideLayout15.xml"/><Relationship Id="rId11" Type="http://schemas.openxmlformats.org/officeDocument/2006/relationships/image" Target="../media/image22.png"/><Relationship Id="rId10" Type="http://schemas.openxmlformats.org/officeDocument/2006/relationships/image" Target="../media/image21.png"/><Relationship Id="rId1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5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7" Type="http://schemas.openxmlformats.org/officeDocument/2006/relationships/image" Target="../media/image32.png"/><Relationship Id="rId6" Type="http://schemas.openxmlformats.org/officeDocument/2006/relationships/image" Target="../media/image31.png"/><Relationship Id="rId5" Type="http://schemas.openxmlformats.org/officeDocument/2006/relationships/image" Target="../media/image19.png"/><Relationship Id="rId4" Type="http://schemas.openxmlformats.org/officeDocument/2006/relationships/image" Target="../media/image30.png"/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7" Type="http://schemas.openxmlformats.org/officeDocument/2006/relationships/image" Target="../media/image38.png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46.png"/><Relationship Id="rId8" Type="http://schemas.openxmlformats.org/officeDocument/2006/relationships/image" Target="../media/image45.png"/><Relationship Id="rId7" Type="http://schemas.openxmlformats.org/officeDocument/2006/relationships/image" Target="../media/image44.png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2" Type="http://schemas.openxmlformats.org/officeDocument/2006/relationships/slideLayout" Target="../slideLayouts/slideLayout15.xml"/><Relationship Id="rId11" Type="http://schemas.openxmlformats.org/officeDocument/2006/relationships/image" Target="../media/image48.png"/><Relationship Id="rId10" Type="http://schemas.openxmlformats.org/officeDocument/2006/relationships/image" Target="../media/image47.png"/><Relationship Id="rId1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image" Target="../media/image56.png"/><Relationship Id="rId8" Type="http://schemas.openxmlformats.org/officeDocument/2006/relationships/image" Target="../media/image55.png"/><Relationship Id="rId7" Type="http://schemas.openxmlformats.org/officeDocument/2006/relationships/image" Target="../media/image54.png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0" Type="http://schemas.openxmlformats.org/officeDocument/2006/relationships/slideLayout" Target="../slideLayouts/slideLayout15.xml"/><Relationship Id="rId1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image" Target="../media/image64.png"/><Relationship Id="rId8" Type="http://schemas.openxmlformats.org/officeDocument/2006/relationships/image" Target="../media/image63.png"/><Relationship Id="rId7" Type="http://schemas.openxmlformats.org/officeDocument/2006/relationships/image" Target="../media/image62.png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0" Type="http://schemas.openxmlformats.org/officeDocument/2006/relationships/slideLayout" Target="../slideLayouts/slideLayout15.xml"/><Relationship Id="rId1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文本框 101"/>
          <p:cNvSpPr txBox="1"/>
          <p:nvPr>
            <p:custDataLst>
              <p:tags r:id="rId1"/>
            </p:custDataLst>
          </p:nvPr>
        </p:nvSpPr>
        <p:spPr>
          <a:xfrm>
            <a:off x="198686" y="217856"/>
            <a:ext cx="4655947" cy="27686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spAutoFit/>
          </a:bodyPr>
          <a:p>
            <a:r>
              <a:rPr lang="en-US" altLang="zh-CN" b="1" dirty="0">
                <a:solidFill>
                  <a:schemeClr val="accent1">
                    <a:lumMod val="20000"/>
                    <a:lumOff val="80000"/>
                    <a:hueOff val="1080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《Python </a:t>
            </a:r>
            <a:r>
              <a:rPr lang="zh-CN" altLang="en-US" b="1" dirty="0">
                <a:solidFill>
                  <a:schemeClr val="accent1">
                    <a:lumMod val="20000"/>
                    <a:lumOff val="80000"/>
                    <a:hueOff val="1080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程序设计基础（微课版）</a:t>
            </a:r>
            <a:r>
              <a:rPr lang="en-US" altLang="zh-CN" b="1" dirty="0">
                <a:solidFill>
                  <a:schemeClr val="accent1">
                    <a:lumMod val="20000"/>
                    <a:lumOff val="80000"/>
                    <a:hueOff val="1080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》</a:t>
            </a:r>
            <a:endParaRPr lang="en-US" altLang="zh-CN" b="1" u="none" strike="noStrike" dirty="0">
              <a:solidFill>
                <a:schemeClr val="accent1">
                  <a:lumMod val="20000"/>
                  <a:lumOff val="80000"/>
                  <a:hueOff val="1080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</a:endParaRPr>
          </a:p>
        </p:txBody>
      </p:sp>
      <p:sp>
        <p:nvSpPr>
          <p:cNvPr id="95" name="标题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4071620" y="2516505"/>
            <a:ext cx="5486400" cy="982980"/>
          </a:xfrm>
        </p:spPr>
        <p:txBody>
          <a:bodyPr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4000"/>
              <a:t>面向对象</a:t>
            </a:r>
            <a:r>
              <a:rPr lang="zh-CN" altLang="en-US" sz="4000"/>
              <a:t>程序设计</a:t>
            </a:r>
            <a:endParaRPr lang="zh-CN" altLang="en-US" sz="4000"/>
          </a:p>
        </p:txBody>
      </p:sp>
      <p:pic>
        <p:nvPicPr>
          <p:cNvPr id="106" name="图片 105"/>
          <p:cNvPicPr/>
          <p:nvPr/>
        </p:nvPicPr>
        <p:blipFill>
          <a:blip r:embed="rId3"/>
          <a:stretch>
            <a:fillRect/>
          </a:stretch>
        </p:blipFill>
        <p:spPr>
          <a:xfrm>
            <a:off x="735230" y="1086385"/>
            <a:ext cx="785160" cy="133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7" name="图片 106"/>
          <p:cNvPicPr/>
          <p:nvPr/>
        </p:nvPicPr>
        <p:blipFill>
          <a:blip r:embed="rId4"/>
          <a:stretch>
            <a:fillRect/>
          </a:stretch>
        </p:blipFill>
        <p:spPr>
          <a:xfrm>
            <a:off x="735230" y="1297300"/>
            <a:ext cx="1445400" cy="133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8" name="图片 107"/>
          <p:cNvPicPr/>
          <p:nvPr/>
        </p:nvPicPr>
        <p:blipFill>
          <a:blip r:embed="rId5"/>
          <a:stretch>
            <a:fillRect/>
          </a:stretch>
        </p:blipFill>
        <p:spPr>
          <a:xfrm>
            <a:off x="947080" y="1596755"/>
            <a:ext cx="1386720" cy="133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0" name="图片 109"/>
          <p:cNvPicPr/>
          <p:nvPr/>
        </p:nvPicPr>
        <p:blipFill>
          <a:blip r:embed="rId6"/>
          <a:stretch>
            <a:fillRect/>
          </a:stretch>
        </p:blipFill>
        <p:spPr>
          <a:xfrm>
            <a:off x="4353805" y="4075085"/>
            <a:ext cx="317160" cy="250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1" name="图片 110"/>
          <p:cNvPicPr/>
          <p:nvPr/>
        </p:nvPicPr>
        <p:blipFill>
          <a:blip r:embed="rId7"/>
          <a:stretch>
            <a:fillRect/>
          </a:stretch>
        </p:blipFill>
        <p:spPr>
          <a:xfrm>
            <a:off x="5623156" y="4075085"/>
            <a:ext cx="317160" cy="250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2" name="图片 111"/>
          <p:cNvPicPr/>
          <p:nvPr/>
        </p:nvPicPr>
        <p:blipFill>
          <a:blip r:embed="rId8"/>
          <a:stretch>
            <a:fillRect/>
          </a:stretch>
        </p:blipFill>
        <p:spPr>
          <a:xfrm>
            <a:off x="6926420" y="4075085"/>
            <a:ext cx="317160" cy="250200"/>
          </a:xfrm>
          <a:prstGeom prst="rect">
            <a:avLst/>
          </a:prstGeom>
          <a:noFill/>
          <a:ln w="0">
            <a:noFill/>
          </a:ln>
        </p:spPr>
      </p:pic>
    </p:spTree>
    <p:custDataLst>
      <p:tags r:id="rId9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3" name="图片 382"/>
          <p:cNvPicPr/>
          <p:nvPr/>
        </p:nvPicPr>
        <p:blipFill>
          <a:blip r:embed="rId1"/>
          <a:stretch>
            <a:fillRect/>
          </a:stretch>
        </p:blipFill>
        <p:spPr>
          <a:xfrm>
            <a:off x="401040" y="802080"/>
            <a:ext cx="668160" cy="33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84" name="图片 383"/>
          <p:cNvPicPr/>
          <p:nvPr/>
        </p:nvPicPr>
        <p:blipFill>
          <a:blip r:embed="rId2"/>
          <a:stretch>
            <a:fillRect/>
          </a:stretch>
        </p:blipFill>
        <p:spPr>
          <a:xfrm>
            <a:off x="668520" y="668520"/>
            <a:ext cx="2113920" cy="241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86" name="任意多边形: 形状 385"/>
          <p:cNvSpPr/>
          <p:nvPr/>
        </p:nvSpPr>
        <p:spPr>
          <a:xfrm>
            <a:off x="401320" y="1036320"/>
            <a:ext cx="4846955" cy="4568190"/>
          </a:xfrm>
          <a:custGeom>
            <a:avLst/>
            <a:gdLst/>
            <a:ahLst/>
            <a:cxnLst/>
            <a:rect l="0" t="0" r="r" b="b"/>
            <a:pathLst>
              <a:path w="13464" h="11236">
                <a:moveTo>
                  <a:pt x="0" y="11004"/>
                </a:moveTo>
                <a:lnTo>
                  <a:pt x="0" y="232"/>
                </a:lnTo>
                <a:cubicBezTo>
                  <a:pt x="0" y="217"/>
                  <a:pt x="1" y="202"/>
                  <a:pt x="4" y="187"/>
                </a:cubicBezTo>
                <a:cubicBezTo>
                  <a:pt x="7" y="172"/>
                  <a:pt x="12" y="157"/>
                  <a:pt x="17" y="143"/>
                </a:cubicBezTo>
                <a:cubicBezTo>
                  <a:pt x="23" y="129"/>
                  <a:pt x="30" y="116"/>
                  <a:pt x="39" y="103"/>
                </a:cubicBezTo>
                <a:cubicBezTo>
                  <a:pt x="47" y="90"/>
                  <a:pt x="57" y="79"/>
                  <a:pt x="68" y="68"/>
                </a:cubicBezTo>
                <a:cubicBezTo>
                  <a:pt x="78" y="57"/>
                  <a:pt x="90" y="48"/>
                  <a:pt x="103" y="39"/>
                </a:cubicBezTo>
                <a:cubicBezTo>
                  <a:pt x="116" y="31"/>
                  <a:pt x="129" y="23"/>
                  <a:pt x="143" y="18"/>
                </a:cubicBezTo>
                <a:cubicBezTo>
                  <a:pt x="157" y="12"/>
                  <a:pt x="172" y="7"/>
                  <a:pt x="187" y="4"/>
                </a:cubicBezTo>
                <a:cubicBezTo>
                  <a:pt x="202" y="1"/>
                  <a:pt x="217" y="0"/>
                  <a:pt x="232" y="0"/>
                </a:cubicBezTo>
                <a:lnTo>
                  <a:pt x="13232" y="0"/>
                </a:lnTo>
                <a:cubicBezTo>
                  <a:pt x="13247" y="0"/>
                  <a:pt x="13263" y="1"/>
                  <a:pt x="13277" y="4"/>
                </a:cubicBezTo>
                <a:cubicBezTo>
                  <a:pt x="13292" y="7"/>
                  <a:pt x="13307" y="12"/>
                  <a:pt x="13321" y="18"/>
                </a:cubicBezTo>
                <a:cubicBezTo>
                  <a:pt x="13335" y="23"/>
                  <a:pt x="13348" y="31"/>
                  <a:pt x="13361" y="39"/>
                </a:cubicBezTo>
                <a:cubicBezTo>
                  <a:pt x="13374" y="48"/>
                  <a:pt x="13386" y="57"/>
                  <a:pt x="13396" y="68"/>
                </a:cubicBezTo>
                <a:cubicBezTo>
                  <a:pt x="13407" y="79"/>
                  <a:pt x="13417" y="90"/>
                  <a:pt x="13425" y="103"/>
                </a:cubicBezTo>
                <a:cubicBezTo>
                  <a:pt x="13434" y="116"/>
                  <a:pt x="13441" y="129"/>
                  <a:pt x="13447" y="143"/>
                </a:cubicBezTo>
                <a:cubicBezTo>
                  <a:pt x="13452" y="157"/>
                  <a:pt x="13457" y="172"/>
                  <a:pt x="13460" y="187"/>
                </a:cubicBezTo>
                <a:cubicBezTo>
                  <a:pt x="13463" y="202"/>
                  <a:pt x="13464" y="217"/>
                  <a:pt x="13464" y="232"/>
                </a:cubicBezTo>
                <a:lnTo>
                  <a:pt x="13464" y="11004"/>
                </a:lnTo>
                <a:cubicBezTo>
                  <a:pt x="13464" y="11019"/>
                  <a:pt x="13463" y="11034"/>
                  <a:pt x="13460" y="11049"/>
                </a:cubicBezTo>
                <a:cubicBezTo>
                  <a:pt x="13457" y="11064"/>
                  <a:pt x="13452" y="11079"/>
                  <a:pt x="13447" y="11093"/>
                </a:cubicBezTo>
                <a:cubicBezTo>
                  <a:pt x="13441" y="11107"/>
                  <a:pt x="13434" y="11120"/>
                  <a:pt x="13425" y="11133"/>
                </a:cubicBezTo>
                <a:cubicBezTo>
                  <a:pt x="13417" y="11146"/>
                  <a:pt x="13407" y="11157"/>
                  <a:pt x="13396" y="11168"/>
                </a:cubicBezTo>
                <a:cubicBezTo>
                  <a:pt x="13386" y="11179"/>
                  <a:pt x="13374" y="11188"/>
                  <a:pt x="13361" y="11197"/>
                </a:cubicBezTo>
                <a:cubicBezTo>
                  <a:pt x="13348" y="11205"/>
                  <a:pt x="13335" y="11213"/>
                  <a:pt x="13321" y="11218"/>
                </a:cubicBezTo>
                <a:cubicBezTo>
                  <a:pt x="13307" y="11224"/>
                  <a:pt x="13292" y="11229"/>
                  <a:pt x="13277" y="11232"/>
                </a:cubicBezTo>
                <a:cubicBezTo>
                  <a:pt x="13263" y="11235"/>
                  <a:pt x="13247" y="11236"/>
                  <a:pt x="13232" y="11236"/>
                </a:cubicBezTo>
                <a:lnTo>
                  <a:pt x="232" y="11236"/>
                </a:lnTo>
                <a:cubicBezTo>
                  <a:pt x="217" y="11236"/>
                  <a:pt x="202" y="11235"/>
                  <a:pt x="187" y="11232"/>
                </a:cubicBezTo>
                <a:cubicBezTo>
                  <a:pt x="172" y="11229"/>
                  <a:pt x="157" y="11224"/>
                  <a:pt x="143" y="11218"/>
                </a:cubicBezTo>
                <a:cubicBezTo>
                  <a:pt x="129" y="11213"/>
                  <a:pt x="116" y="11205"/>
                  <a:pt x="103" y="11197"/>
                </a:cubicBezTo>
                <a:cubicBezTo>
                  <a:pt x="90" y="11188"/>
                  <a:pt x="78" y="11179"/>
                  <a:pt x="68" y="11168"/>
                </a:cubicBezTo>
                <a:cubicBezTo>
                  <a:pt x="57" y="11157"/>
                  <a:pt x="47" y="11146"/>
                  <a:pt x="39" y="11133"/>
                </a:cubicBezTo>
                <a:cubicBezTo>
                  <a:pt x="30" y="11120"/>
                  <a:pt x="23" y="11107"/>
                  <a:pt x="17" y="11093"/>
                </a:cubicBezTo>
                <a:cubicBezTo>
                  <a:pt x="12" y="11079"/>
                  <a:pt x="7" y="11064"/>
                  <a:pt x="4" y="11049"/>
                </a:cubicBezTo>
                <a:cubicBezTo>
                  <a:pt x="1" y="11034"/>
                  <a:pt x="0" y="11019"/>
                  <a:pt x="0" y="11004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400" name="图片 399"/>
          <p:cNvPicPr/>
          <p:nvPr/>
        </p:nvPicPr>
        <p:blipFill>
          <a:blip r:embed="rId3"/>
          <a:stretch>
            <a:fillRect/>
          </a:stretch>
        </p:blipFill>
        <p:spPr>
          <a:xfrm>
            <a:off x="601560" y="1245240"/>
            <a:ext cx="217080" cy="250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01" name="文本框 400"/>
          <p:cNvSpPr txBox="1"/>
          <p:nvPr/>
        </p:nvSpPr>
        <p:spPr>
          <a:xfrm>
            <a:off x="401040" y="378720"/>
            <a:ext cx="1501920" cy="378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237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属性与方法</a:t>
            </a:r>
            <a:endParaRPr lang="en-US" sz="237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25" name="任意多边形: 形状 424"/>
          <p:cNvSpPr/>
          <p:nvPr/>
        </p:nvSpPr>
        <p:spPr>
          <a:xfrm>
            <a:off x="5448300" y="1036320"/>
            <a:ext cx="4847590" cy="4568190"/>
          </a:xfrm>
          <a:custGeom>
            <a:avLst/>
            <a:gdLst/>
            <a:ahLst/>
            <a:cxnLst/>
            <a:rect l="0" t="0" r="r" b="b"/>
            <a:pathLst>
              <a:path w="13465" h="11236">
                <a:moveTo>
                  <a:pt x="0" y="11004"/>
                </a:moveTo>
                <a:lnTo>
                  <a:pt x="0" y="232"/>
                </a:lnTo>
                <a:cubicBezTo>
                  <a:pt x="0" y="217"/>
                  <a:pt x="2" y="202"/>
                  <a:pt x="5" y="187"/>
                </a:cubicBezTo>
                <a:cubicBezTo>
                  <a:pt x="8" y="172"/>
                  <a:pt x="12" y="157"/>
                  <a:pt x="18" y="143"/>
                </a:cubicBezTo>
                <a:cubicBezTo>
                  <a:pt x="24" y="129"/>
                  <a:pt x="31" y="116"/>
                  <a:pt x="40" y="103"/>
                </a:cubicBezTo>
                <a:cubicBezTo>
                  <a:pt x="48" y="90"/>
                  <a:pt x="58" y="79"/>
                  <a:pt x="68" y="68"/>
                </a:cubicBezTo>
                <a:cubicBezTo>
                  <a:pt x="79" y="57"/>
                  <a:pt x="91" y="48"/>
                  <a:pt x="104" y="39"/>
                </a:cubicBezTo>
                <a:cubicBezTo>
                  <a:pt x="116" y="31"/>
                  <a:pt x="130" y="23"/>
                  <a:pt x="144" y="18"/>
                </a:cubicBezTo>
                <a:cubicBezTo>
                  <a:pt x="158" y="12"/>
                  <a:pt x="172" y="7"/>
                  <a:pt x="187" y="4"/>
                </a:cubicBezTo>
                <a:cubicBezTo>
                  <a:pt x="202" y="1"/>
                  <a:pt x="217" y="0"/>
                  <a:pt x="233" y="0"/>
                </a:cubicBezTo>
                <a:lnTo>
                  <a:pt x="13233" y="0"/>
                </a:lnTo>
                <a:cubicBezTo>
                  <a:pt x="13248" y="0"/>
                  <a:pt x="13263" y="1"/>
                  <a:pt x="13278" y="4"/>
                </a:cubicBezTo>
                <a:cubicBezTo>
                  <a:pt x="13293" y="7"/>
                  <a:pt x="13308" y="12"/>
                  <a:pt x="13322" y="18"/>
                </a:cubicBezTo>
                <a:cubicBezTo>
                  <a:pt x="13336" y="23"/>
                  <a:pt x="13349" y="31"/>
                  <a:pt x="13362" y="39"/>
                </a:cubicBezTo>
                <a:cubicBezTo>
                  <a:pt x="13374" y="48"/>
                  <a:pt x="13386" y="57"/>
                  <a:pt x="13397" y="68"/>
                </a:cubicBezTo>
                <a:cubicBezTo>
                  <a:pt x="13408" y="79"/>
                  <a:pt x="13417" y="90"/>
                  <a:pt x="13426" y="103"/>
                </a:cubicBezTo>
                <a:cubicBezTo>
                  <a:pt x="13434" y="116"/>
                  <a:pt x="13441" y="129"/>
                  <a:pt x="13447" y="143"/>
                </a:cubicBezTo>
                <a:cubicBezTo>
                  <a:pt x="13453" y="157"/>
                  <a:pt x="13458" y="172"/>
                  <a:pt x="13461" y="187"/>
                </a:cubicBezTo>
                <a:cubicBezTo>
                  <a:pt x="13463" y="202"/>
                  <a:pt x="13465" y="217"/>
                  <a:pt x="13465" y="232"/>
                </a:cubicBezTo>
                <a:lnTo>
                  <a:pt x="13465" y="11004"/>
                </a:lnTo>
                <a:cubicBezTo>
                  <a:pt x="13465" y="11019"/>
                  <a:pt x="13463" y="11034"/>
                  <a:pt x="13461" y="11049"/>
                </a:cubicBezTo>
                <a:cubicBezTo>
                  <a:pt x="13458" y="11064"/>
                  <a:pt x="13453" y="11079"/>
                  <a:pt x="13447" y="11093"/>
                </a:cubicBezTo>
                <a:cubicBezTo>
                  <a:pt x="13441" y="11107"/>
                  <a:pt x="13434" y="11120"/>
                  <a:pt x="13426" y="11133"/>
                </a:cubicBezTo>
                <a:cubicBezTo>
                  <a:pt x="13417" y="11146"/>
                  <a:pt x="13408" y="11157"/>
                  <a:pt x="13397" y="11168"/>
                </a:cubicBezTo>
                <a:cubicBezTo>
                  <a:pt x="13386" y="11179"/>
                  <a:pt x="13374" y="11188"/>
                  <a:pt x="13362" y="11197"/>
                </a:cubicBezTo>
                <a:cubicBezTo>
                  <a:pt x="13349" y="11205"/>
                  <a:pt x="13336" y="11213"/>
                  <a:pt x="13322" y="11218"/>
                </a:cubicBezTo>
                <a:cubicBezTo>
                  <a:pt x="13308" y="11224"/>
                  <a:pt x="13293" y="11229"/>
                  <a:pt x="13278" y="11232"/>
                </a:cubicBezTo>
                <a:cubicBezTo>
                  <a:pt x="13263" y="11235"/>
                  <a:pt x="13248" y="11236"/>
                  <a:pt x="13233" y="11236"/>
                </a:cubicBezTo>
                <a:lnTo>
                  <a:pt x="233" y="11236"/>
                </a:lnTo>
                <a:cubicBezTo>
                  <a:pt x="217" y="11236"/>
                  <a:pt x="202" y="11235"/>
                  <a:pt x="187" y="11232"/>
                </a:cubicBezTo>
                <a:cubicBezTo>
                  <a:pt x="172" y="11229"/>
                  <a:pt x="158" y="11224"/>
                  <a:pt x="144" y="11218"/>
                </a:cubicBezTo>
                <a:cubicBezTo>
                  <a:pt x="130" y="11213"/>
                  <a:pt x="116" y="11205"/>
                  <a:pt x="104" y="11197"/>
                </a:cubicBezTo>
                <a:cubicBezTo>
                  <a:pt x="91" y="11188"/>
                  <a:pt x="79" y="11179"/>
                  <a:pt x="68" y="11168"/>
                </a:cubicBezTo>
                <a:cubicBezTo>
                  <a:pt x="58" y="11157"/>
                  <a:pt x="48" y="11146"/>
                  <a:pt x="40" y="11133"/>
                </a:cubicBezTo>
                <a:cubicBezTo>
                  <a:pt x="31" y="11120"/>
                  <a:pt x="24" y="11107"/>
                  <a:pt x="18" y="11093"/>
                </a:cubicBezTo>
                <a:cubicBezTo>
                  <a:pt x="12" y="11079"/>
                  <a:pt x="8" y="11064"/>
                  <a:pt x="5" y="11049"/>
                </a:cubicBezTo>
                <a:cubicBezTo>
                  <a:pt x="2" y="11034"/>
                  <a:pt x="0" y="11019"/>
                  <a:pt x="0" y="11004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427" name="图片 426"/>
          <p:cNvPicPr/>
          <p:nvPr/>
        </p:nvPicPr>
        <p:blipFill>
          <a:blip r:embed="rId4"/>
          <a:stretch>
            <a:fillRect/>
          </a:stretch>
        </p:blipFill>
        <p:spPr>
          <a:xfrm>
            <a:off x="5649120" y="1245240"/>
            <a:ext cx="217080" cy="250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30" name="文本框 429"/>
          <p:cNvSpPr txBox="1"/>
          <p:nvPr/>
        </p:nvSpPr>
        <p:spPr>
          <a:xfrm>
            <a:off x="5966640" y="1244160"/>
            <a:ext cx="1003300" cy="24257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pPr algn="l"/>
            <a:r>
              <a:rPr lang="zh-CN" altLang="en-US" sz="15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自定义属性</a:t>
            </a:r>
            <a:endParaRPr lang="zh-CN" altLang="en-US" sz="1580" b="0" u="none" strike="noStrike">
              <a:solidFill>
                <a:srgbClr val="FFFFFF"/>
              </a:solidFill>
              <a:effectLst/>
              <a:uFillTx/>
              <a:latin typeface="WenQuanYiZenHei"/>
              <a:ea typeface="WenQuanYiZenHei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22200" y="1244160"/>
            <a:ext cx="802640" cy="24257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特殊属性</a:t>
            </a:r>
            <a:endParaRPr lang="zh-CN" sz="1580" b="0" u="none" strike="noStrike">
              <a:solidFill>
                <a:srgbClr val="FFFFFF"/>
              </a:solidFill>
              <a:effectLst/>
              <a:uFillTx/>
              <a:latin typeface="WenQuanYiZenHei"/>
              <a:ea typeface="WenQuanYiZenHei"/>
            </a:endParaRPr>
          </a:p>
        </p:txBody>
      </p:sp>
      <p:graphicFrame>
        <p:nvGraphicFramePr>
          <p:cNvPr id="4" name="表格 3"/>
          <p:cNvGraphicFramePr/>
          <p:nvPr>
            <p:custDataLst>
              <p:tags r:id="rId5"/>
            </p:custDataLst>
          </p:nvPr>
        </p:nvGraphicFramePr>
        <p:xfrm>
          <a:off x="534670" y="1632585"/>
          <a:ext cx="4568190" cy="3724910"/>
        </p:xfrm>
        <a:graphic>
          <a:graphicData uri="http://schemas.openxmlformats.org/drawingml/2006/table">
            <a:tbl>
              <a:tblPr/>
              <a:tblGrid>
                <a:gridCol w="2284095"/>
                <a:gridCol w="2284095"/>
              </a:tblGrid>
              <a:tr h="441960">
                <a:tc>
                  <a:txBody>
                    <a:bodyPr/>
                    <a:p>
                      <a:pPr algn="ctr" fontAlgn="ctr"/>
                      <a:r>
                        <a:rPr lang="zh-CN" altLang="en-US" sz="1000" b="1" i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特殊属性</a:t>
                      </a:r>
                      <a:endParaRPr lang="zh-CN" altLang="en-US" sz="1000" b="1" i="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1" i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含义</a:t>
                      </a:r>
                      <a:endParaRPr lang="zh-CN" altLang="en-US" sz="1000" b="1" i="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395">
                <a:tc>
                  <a:txBody>
                    <a:bodyPr/>
                    <a:p>
                      <a:pPr algn="ctr" fontAlgn="ctr"/>
                      <a:r>
                        <a:rPr lang="en-US" altLang="zh-CN" sz="1000" b="0" i="0" u="sng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obj._dict  </a:t>
                      </a:r>
                      <a:endParaRPr lang="en-US" altLang="zh-CN" sz="1000" b="0" i="0" u="sng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0" i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对象的属性字典</a:t>
                      </a:r>
                      <a:endParaRPr lang="zh-CN" altLang="en-US" sz="1000" b="0" i="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7030">
                <a:tc>
                  <a:txBody>
                    <a:bodyPr/>
                    <a:p>
                      <a:pPr algn="ctr" fontAlgn="ctr"/>
                      <a:r>
                        <a:rPr lang="en-US" altLang="zh-CN" sz="1000" b="0" i="0" u="sng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obj._class  </a:t>
                      </a:r>
                      <a:endParaRPr lang="en-US" altLang="zh-CN" sz="1000" b="0" i="0" u="sng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0" i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对象所处的类</a:t>
                      </a:r>
                      <a:endParaRPr lang="zh-CN" altLang="en-US" sz="1000" b="0" i="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5760">
                <a:tc>
                  <a:txBody>
                    <a:bodyPr/>
                    <a:p>
                      <a:pPr algn="ctr" fontAlgn="ctr"/>
                      <a:r>
                        <a:rPr lang="en-US" altLang="zh-CN" sz="1000" b="0" i="0" u="sng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class.   name  </a:t>
                      </a:r>
                      <a:endParaRPr lang="en-US" altLang="zh-CN" sz="1000" b="0" i="0" u="sng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0" i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类的名称</a:t>
                      </a:r>
                      <a:endParaRPr lang="zh-CN" altLang="en-US" sz="1000" b="0" i="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5760">
                <a:tc>
                  <a:txBody>
                    <a:bodyPr/>
                    <a:p>
                      <a:pPr algn="ctr" fontAlgn="ctr"/>
                      <a:r>
                        <a:rPr lang="en-US" altLang="zh-CN" sz="1000" b="0" i="0" u="sng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class._doc  </a:t>
                      </a:r>
                      <a:endParaRPr lang="en-US" altLang="zh-CN" sz="1000" b="0" i="0" u="sng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0" i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类的文档字符串</a:t>
                      </a:r>
                      <a:endParaRPr lang="zh-CN" altLang="en-US" sz="1000" b="0" i="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395"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class._module_</a:t>
                      </a:r>
                      <a:endParaRPr lang="en-US" altLang="zh-CN" sz="1000" b="0" i="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0" i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类定义所在的模块</a:t>
                      </a:r>
                      <a:endParaRPr lang="zh-CN" altLang="en-US" sz="1000" b="0" i="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4650">
                <a:tc>
                  <a:txBody>
                    <a:bodyPr/>
                    <a:p>
                      <a:pPr algn="ctr" fontAlgn="ctr"/>
                      <a:r>
                        <a:rPr lang="en-US" altLang="zh-CN" sz="1000" b="0" i="0" u="sng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class._bases  </a:t>
                      </a:r>
                      <a:endParaRPr lang="en-US" altLang="zh-CN" sz="1000" b="0" i="0" u="sng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0" i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类的基类元组</a:t>
                      </a:r>
                      <a:r>
                        <a:rPr lang="en-US" altLang="zh-CN" sz="1000" b="0" i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(</a:t>
                      </a:r>
                      <a:r>
                        <a:rPr lang="zh-CN" altLang="en-US" sz="1000" b="0" i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多继承</a:t>
                      </a:r>
                      <a:r>
                        <a:rPr lang="en-US" altLang="zh-CN" sz="1000" b="0" i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)</a:t>
                      </a:r>
                      <a:endParaRPr lang="en-US" altLang="zh-CN" sz="1000" b="0" i="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8140">
                <a:tc>
                  <a:txBody>
                    <a:bodyPr/>
                    <a:p>
                      <a:pPr algn="ctr" fontAlgn="ctr"/>
                      <a:r>
                        <a:rPr lang="en-US" altLang="zh-CN" sz="1000" b="0" i="0" u="sng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class._base  </a:t>
                      </a:r>
                      <a:endParaRPr lang="en-US" altLang="zh-CN" sz="1000" b="0" i="0" u="sng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0" i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类的基类</a:t>
                      </a:r>
                      <a:endParaRPr lang="zh-CN" altLang="en-US" sz="1000" b="0" i="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6870">
                <a:tc>
                  <a:txBody>
                    <a:bodyPr/>
                    <a:p>
                      <a:pPr algn="ctr" fontAlgn="ctr"/>
                      <a:r>
                        <a:rPr lang="en-US" altLang="zh-CN" sz="1000" b="0" i="0" u="sng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class.   mro  </a:t>
                      </a:r>
                      <a:endParaRPr lang="en-US" altLang="zh-CN" sz="1000" b="0" i="0" u="sng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0" i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类层次结构</a:t>
                      </a:r>
                      <a:endParaRPr lang="zh-CN" altLang="en-US" sz="1000" b="0" i="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1950"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class._subclasses</a:t>
                      </a:r>
                      <a:r>
                        <a:rPr lang="en-US" altLang="zh-CN" sz="1000" b="0" i="0" u="sng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 </a:t>
                      </a:r>
                      <a:r>
                        <a:rPr lang="en-US" altLang="zh-CN" sz="1000" b="0" i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()</a:t>
                      </a:r>
                      <a:endParaRPr lang="en-US" altLang="zh-CN" sz="1000" b="0" i="0" u="sng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0" i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子类列表</a:t>
                      </a:r>
                      <a:endParaRPr lang="zh-CN" altLang="en-US" sz="1000" b="0" i="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" name="文本框 4"/>
          <p:cNvSpPr txBox="1"/>
          <p:nvPr/>
        </p:nvSpPr>
        <p:spPr>
          <a:xfrm>
            <a:off x="5607685" y="1592580"/>
            <a:ext cx="4438015" cy="92265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p>
            <a:pPr indent="0" algn="l" fontAlgn="auto" latinLnBrk="1">
              <a:lnSpc>
                <a:spcPct val="150000"/>
              </a:lnSpc>
            </a:pPr>
            <a:r>
              <a:rPr lang="en-US" altLang="zh-CN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Python </a:t>
            </a:r>
            <a:r>
              <a:rPr lang="zh-CN" altLang="en-US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是动态语言，因此</a:t>
            </a:r>
            <a:r>
              <a:rPr lang="en-US" altLang="zh-CN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 Python </a:t>
            </a:r>
            <a:r>
              <a:rPr lang="zh-CN" altLang="en-US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支持为对象动态添加实例变量，</a:t>
            </a:r>
            <a:endParaRPr lang="zh-CN" altLang="en-US" sz="12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  <a:p>
            <a:pPr indent="0" algn="l" fontAlgn="auto" latinLnBrk="1">
              <a:lnSpc>
                <a:spcPct val="150000"/>
              </a:lnSpc>
            </a:pPr>
            <a:r>
              <a:rPr lang="zh-CN" altLang="en-US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为该实例的新变量进行赋值；也可以动态删除实例变量（使用</a:t>
            </a:r>
            <a:r>
              <a:rPr lang="en-US" altLang="zh-CN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 del</a:t>
            </a:r>
            <a:endParaRPr lang="en-US" altLang="zh-CN" sz="12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  <a:p>
            <a:pPr indent="0" algn="l" fontAlgn="auto" latinLnBrk="1">
              <a:lnSpc>
                <a:spcPct val="150000"/>
              </a:lnSpc>
            </a:pPr>
            <a:r>
              <a:rPr lang="en-US" altLang="zh-CN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 </a:t>
            </a:r>
            <a:r>
              <a:rPr lang="zh-CN" altLang="en-US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语句进行删除）。</a:t>
            </a:r>
            <a:endParaRPr lang="zh-CN" altLang="en-US" sz="12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69" name="任意多边形: 形状 368"/>
          <p:cNvSpPr/>
          <p:nvPr/>
        </p:nvSpPr>
        <p:spPr>
          <a:xfrm>
            <a:off x="5648960" y="2515235"/>
            <a:ext cx="4282440" cy="1710690"/>
          </a:xfrm>
          <a:custGeom>
            <a:avLst/>
            <a:gdLst/>
            <a:ahLst/>
            <a:cxnLst/>
            <a:rect l="0" t="0" r="r" b="b"/>
            <a:pathLst>
              <a:path w="12258" h="7058">
                <a:moveTo>
                  <a:pt x="0" y="6873"/>
                </a:moveTo>
                <a:lnTo>
                  <a:pt x="0" y="186"/>
                </a:lnTo>
                <a:cubicBezTo>
                  <a:pt x="0" y="174"/>
                  <a:pt x="2" y="162"/>
                  <a:pt x="4" y="150"/>
                </a:cubicBezTo>
                <a:cubicBezTo>
                  <a:pt x="6" y="138"/>
                  <a:pt x="10" y="126"/>
                  <a:pt x="15" y="115"/>
                </a:cubicBezTo>
                <a:cubicBezTo>
                  <a:pt x="19" y="104"/>
                  <a:pt x="25" y="93"/>
                  <a:pt x="32" y="83"/>
                </a:cubicBezTo>
                <a:cubicBezTo>
                  <a:pt x="38" y="73"/>
                  <a:pt x="46" y="63"/>
                  <a:pt x="55" y="55"/>
                </a:cubicBezTo>
                <a:cubicBezTo>
                  <a:pt x="63" y="46"/>
                  <a:pt x="73" y="39"/>
                  <a:pt x="83" y="32"/>
                </a:cubicBezTo>
                <a:cubicBezTo>
                  <a:pt x="93" y="25"/>
                  <a:pt x="104" y="19"/>
                  <a:pt x="115" y="15"/>
                </a:cubicBezTo>
                <a:cubicBezTo>
                  <a:pt x="126" y="10"/>
                  <a:pt x="138" y="6"/>
                  <a:pt x="150" y="4"/>
                </a:cubicBezTo>
                <a:cubicBezTo>
                  <a:pt x="162" y="2"/>
                  <a:pt x="174" y="0"/>
                  <a:pt x="186" y="0"/>
                </a:cubicBezTo>
                <a:lnTo>
                  <a:pt x="12072" y="0"/>
                </a:lnTo>
                <a:cubicBezTo>
                  <a:pt x="12084" y="0"/>
                  <a:pt x="12096" y="2"/>
                  <a:pt x="12108" y="4"/>
                </a:cubicBezTo>
                <a:cubicBezTo>
                  <a:pt x="12120" y="6"/>
                  <a:pt x="12132" y="10"/>
                  <a:pt x="12143" y="15"/>
                </a:cubicBezTo>
                <a:cubicBezTo>
                  <a:pt x="12154" y="19"/>
                  <a:pt x="12165" y="25"/>
                  <a:pt x="12175" y="32"/>
                </a:cubicBezTo>
                <a:cubicBezTo>
                  <a:pt x="12185" y="39"/>
                  <a:pt x="12195" y="46"/>
                  <a:pt x="12203" y="55"/>
                </a:cubicBezTo>
                <a:cubicBezTo>
                  <a:pt x="12212" y="63"/>
                  <a:pt x="12220" y="73"/>
                  <a:pt x="12227" y="83"/>
                </a:cubicBezTo>
                <a:cubicBezTo>
                  <a:pt x="12233" y="93"/>
                  <a:pt x="12239" y="104"/>
                  <a:pt x="12244" y="115"/>
                </a:cubicBezTo>
                <a:cubicBezTo>
                  <a:pt x="12248" y="126"/>
                  <a:pt x="12252" y="138"/>
                  <a:pt x="12254" y="150"/>
                </a:cubicBezTo>
                <a:cubicBezTo>
                  <a:pt x="12257" y="162"/>
                  <a:pt x="12258" y="174"/>
                  <a:pt x="12258" y="186"/>
                </a:cubicBezTo>
                <a:lnTo>
                  <a:pt x="12258" y="6873"/>
                </a:lnTo>
                <a:cubicBezTo>
                  <a:pt x="12258" y="6885"/>
                  <a:pt x="12257" y="6897"/>
                  <a:pt x="12254" y="6909"/>
                </a:cubicBezTo>
                <a:cubicBezTo>
                  <a:pt x="12252" y="6921"/>
                  <a:pt x="12248" y="6932"/>
                  <a:pt x="12244" y="6944"/>
                </a:cubicBezTo>
                <a:cubicBezTo>
                  <a:pt x="12239" y="6955"/>
                  <a:pt x="12233" y="6966"/>
                  <a:pt x="12227" y="6976"/>
                </a:cubicBezTo>
                <a:cubicBezTo>
                  <a:pt x="12220" y="6986"/>
                  <a:pt x="12212" y="6995"/>
                  <a:pt x="12203" y="7004"/>
                </a:cubicBezTo>
                <a:cubicBezTo>
                  <a:pt x="12195" y="7012"/>
                  <a:pt x="12185" y="7020"/>
                  <a:pt x="12175" y="7027"/>
                </a:cubicBezTo>
                <a:cubicBezTo>
                  <a:pt x="12165" y="7034"/>
                  <a:pt x="12154" y="7039"/>
                  <a:pt x="12143" y="7044"/>
                </a:cubicBezTo>
                <a:cubicBezTo>
                  <a:pt x="12132" y="7049"/>
                  <a:pt x="12120" y="7052"/>
                  <a:pt x="12108" y="7055"/>
                </a:cubicBezTo>
                <a:cubicBezTo>
                  <a:pt x="12096" y="7057"/>
                  <a:pt x="12084" y="7058"/>
                  <a:pt x="12072" y="7058"/>
                </a:cubicBezTo>
                <a:lnTo>
                  <a:pt x="186" y="7058"/>
                </a:lnTo>
                <a:cubicBezTo>
                  <a:pt x="174" y="7058"/>
                  <a:pt x="162" y="7057"/>
                  <a:pt x="150" y="7055"/>
                </a:cubicBezTo>
                <a:cubicBezTo>
                  <a:pt x="138" y="7052"/>
                  <a:pt x="126" y="7049"/>
                  <a:pt x="115" y="7044"/>
                </a:cubicBezTo>
                <a:cubicBezTo>
                  <a:pt x="104" y="7039"/>
                  <a:pt x="93" y="7034"/>
                  <a:pt x="83" y="7027"/>
                </a:cubicBezTo>
                <a:cubicBezTo>
                  <a:pt x="73" y="7020"/>
                  <a:pt x="63" y="7012"/>
                  <a:pt x="55" y="7004"/>
                </a:cubicBezTo>
                <a:cubicBezTo>
                  <a:pt x="46" y="6995"/>
                  <a:pt x="38" y="6986"/>
                  <a:pt x="32" y="6976"/>
                </a:cubicBezTo>
                <a:cubicBezTo>
                  <a:pt x="25" y="6966"/>
                  <a:pt x="19" y="6955"/>
                  <a:pt x="15" y="6944"/>
                </a:cubicBezTo>
                <a:cubicBezTo>
                  <a:pt x="10" y="6932"/>
                  <a:pt x="6" y="6921"/>
                  <a:pt x="4" y="6909"/>
                </a:cubicBezTo>
                <a:cubicBezTo>
                  <a:pt x="2" y="6897"/>
                  <a:pt x="0" y="6885"/>
                  <a:pt x="0" y="6873"/>
                </a:cubicBezTo>
                <a:close/>
              </a:path>
            </a:pathLst>
          </a:custGeom>
          <a:solidFill>
            <a:srgbClr val="000000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 marL="323850" indent="0" fontAlgn="auto"/>
            <a:endParaRPr lang="en-US" sz="1020" b="0" u="none" strike="noStrike">
              <a:solidFill>
                <a:srgbClr val="FFFFFF"/>
              </a:solidFill>
              <a:effectLst/>
              <a:uFillTx/>
              <a:latin typeface="Courier New" panose="02070309020205020404"/>
              <a:ea typeface="Courier New" panose="02070309020205020404"/>
            </a:endParaRPr>
          </a:p>
          <a:p>
            <a:pPr marL="323850" indent="0" fontAlgn="auto"/>
            <a:r>
              <a:rPr lang="en-US" sz="102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class student: </a:t>
            </a:r>
            <a:endParaRPr lang="en-US" sz="1020" b="0" u="none" strike="noStrike">
              <a:solidFill>
                <a:srgbClr val="FFFFFF"/>
              </a:solidFill>
              <a:effectLst/>
              <a:uFillTx/>
              <a:latin typeface="Courier New" panose="02070309020205020404"/>
              <a:ea typeface="Courier New" panose="02070309020205020404"/>
            </a:endParaRPr>
          </a:p>
          <a:p>
            <a:pPr marL="323850" indent="0" fontAlgn="auto"/>
            <a:r>
              <a:rPr lang="en-US" sz="102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 	pass </a:t>
            </a:r>
            <a:endParaRPr lang="en-US" sz="1020" b="0" u="none" strike="noStrike">
              <a:solidFill>
                <a:srgbClr val="FFFFFF"/>
              </a:solidFill>
              <a:effectLst/>
              <a:uFillTx/>
              <a:latin typeface="Courier New" panose="02070309020205020404"/>
              <a:ea typeface="Courier New" panose="02070309020205020404"/>
            </a:endParaRPr>
          </a:p>
          <a:p>
            <a:pPr marL="323850" indent="0" fontAlgn="auto"/>
            <a:r>
              <a:rPr lang="en-US" sz="102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s=student() </a:t>
            </a:r>
            <a:endParaRPr lang="en-US" sz="1020" b="0" u="none" strike="noStrike">
              <a:solidFill>
                <a:srgbClr val="FFFFFF"/>
              </a:solidFill>
              <a:effectLst/>
              <a:uFillTx/>
              <a:latin typeface="Courier New" panose="02070309020205020404"/>
              <a:ea typeface="Courier New" panose="02070309020205020404"/>
            </a:endParaRPr>
          </a:p>
          <a:p>
            <a:pPr marL="323850" indent="0" fontAlgn="auto"/>
            <a:r>
              <a:rPr lang="en-US" sz="102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s.skill='swimming' </a:t>
            </a:r>
            <a:endParaRPr lang="en-US" sz="1020" b="0" u="none" strike="noStrike">
              <a:solidFill>
                <a:srgbClr val="FFFFFF"/>
              </a:solidFill>
              <a:effectLst/>
              <a:uFillTx/>
              <a:latin typeface="Courier New" panose="02070309020205020404"/>
              <a:ea typeface="Courier New" panose="02070309020205020404"/>
            </a:endParaRPr>
          </a:p>
          <a:p>
            <a:pPr marL="323850" indent="0" fontAlgn="auto"/>
            <a:r>
              <a:rPr lang="en-US" sz="102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print(s.skill) #输出'swimming' </a:t>
            </a:r>
            <a:endParaRPr lang="en-US" sz="1020" b="0" u="none" strike="noStrike">
              <a:solidFill>
                <a:srgbClr val="FFFFFF"/>
              </a:solidFill>
              <a:effectLst/>
              <a:uFillTx/>
              <a:latin typeface="Courier New" panose="02070309020205020404"/>
              <a:ea typeface="Courier New" panose="02070309020205020404"/>
            </a:endParaRPr>
          </a:p>
          <a:p>
            <a:pPr marL="323850" indent="0" fontAlgn="auto"/>
            <a:r>
              <a:rPr lang="en-US" sz="102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print(s.__dict__) #输出{'skill': 'swimming'} </a:t>
            </a:r>
            <a:endParaRPr lang="en-US" sz="1020" b="0" u="none" strike="noStrike">
              <a:solidFill>
                <a:srgbClr val="FFFFFF"/>
              </a:solidFill>
              <a:effectLst/>
              <a:uFillTx/>
              <a:latin typeface="Courier New" panose="02070309020205020404"/>
              <a:ea typeface="Courier New" panose="02070309020205020404"/>
            </a:endParaRPr>
          </a:p>
          <a:p>
            <a:pPr marL="323850" indent="0" fontAlgn="auto"/>
            <a:r>
              <a:rPr lang="en-US" sz="102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del s.skill </a:t>
            </a:r>
            <a:endParaRPr lang="en-US" sz="1020" b="0" u="none" strike="noStrike">
              <a:solidFill>
                <a:srgbClr val="FFFFFF"/>
              </a:solidFill>
              <a:effectLst/>
              <a:uFillTx/>
              <a:latin typeface="Courier New" panose="02070309020205020404"/>
              <a:ea typeface="Courier New" panose="02070309020205020404"/>
            </a:endParaRPr>
          </a:p>
          <a:p>
            <a:pPr marL="323850" indent="0" fontAlgn="auto"/>
            <a:r>
              <a:rPr lang="en-US" sz="102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print(s.skill) #报错 AttributeError: 'student' object has no attribute 'skill'</a:t>
            </a:r>
            <a:endParaRPr lang="en-US" sz="1020" b="0" u="none" strike="noStrike">
              <a:solidFill>
                <a:srgbClr val="FFFFFF"/>
              </a:solidFill>
              <a:effectLst/>
              <a:uFillTx/>
              <a:latin typeface="Courier New" panose="02070309020205020404"/>
              <a:ea typeface="Courier New" panose="02070309020205020404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607685" y="4331970"/>
            <a:ext cx="4735195" cy="8001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p>
            <a:pPr algn="l" latinLnBrk="1">
              <a:lnSpc>
                <a:spcPct val="150000"/>
              </a:lnSpc>
              <a:buClrTx/>
              <a:buSzTx/>
              <a:buNone/>
            </a:pPr>
            <a:r>
              <a:rPr lang="zh-CN" altLang="en-US" sz="1200" b="0" u="none" strike="noStrike">
                <a:effectLst/>
                <a:uFillTx/>
                <a:latin typeface="Times New Roman" panose="02020603050405020304"/>
              </a:rPr>
              <a:t>在上述程序中，首先为 student 对象 s 动态添加了一个实例变量 skill。</a:t>
            </a:r>
            <a:endParaRPr lang="zh-CN" altLang="en-US" sz="1200" b="0" u="none" strike="noStrike">
              <a:effectLst/>
              <a:uFillTx/>
              <a:latin typeface="Times New Roman" panose="02020603050405020304"/>
            </a:endParaRPr>
          </a:p>
          <a:p>
            <a:pPr algn="l" latinLnBrk="1">
              <a:lnSpc>
                <a:spcPct val="150000"/>
              </a:lnSpc>
              <a:buClrTx/>
              <a:buSzTx/>
              <a:buNone/>
            </a:pPr>
            <a:r>
              <a:rPr lang="zh-CN" altLang="en-US" sz="1200" b="0" u="none" strike="noStrike">
                <a:effectLst/>
                <a:uFillTx/>
                <a:latin typeface="Times New Roman" panose="02020603050405020304"/>
              </a:rPr>
              <a:t>这里只要为实例变量赋值就是添加了一个实例变量。接下来调用del</a:t>
            </a:r>
            <a:endParaRPr lang="zh-CN" altLang="en-US" sz="1200" b="0" u="none" strike="noStrike">
              <a:effectLst/>
              <a:uFillTx/>
              <a:latin typeface="Times New Roman" panose="02020603050405020304"/>
            </a:endParaRPr>
          </a:p>
          <a:p>
            <a:pPr algn="l" latinLnBrk="1">
              <a:lnSpc>
                <a:spcPct val="150000"/>
              </a:lnSpc>
              <a:buClrTx/>
              <a:buSzTx/>
              <a:buNone/>
            </a:pPr>
            <a:r>
              <a:rPr lang="zh-CN" altLang="en-US" sz="1200" b="0" u="none" strike="noStrike">
                <a:effectLst/>
                <a:uFillTx/>
                <a:latin typeface="Times New Roman" panose="02020603050405020304"/>
              </a:rPr>
              <a:t>语句删除了对象s的实例变量skill。</a:t>
            </a:r>
            <a:endParaRPr lang="zh-CN" altLang="en-US" sz="1200" b="0" u="none" strike="noStrike">
              <a:effectLst/>
              <a:uFillTx/>
              <a:latin typeface="Times New Roman" panose="02020603050405020304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3" name="图片 382"/>
          <p:cNvPicPr/>
          <p:nvPr/>
        </p:nvPicPr>
        <p:blipFill>
          <a:blip r:embed="rId1"/>
          <a:stretch>
            <a:fillRect/>
          </a:stretch>
        </p:blipFill>
        <p:spPr>
          <a:xfrm>
            <a:off x="401040" y="802080"/>
            <a:ext cx="668160" cy="33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84" name="图片 383"/>
          <p:cNvPicPr/>
          <p:nvPr/>
        </p:nvPicPr>
        <p:blipFill>
          <a:blip r:embed="rId2"/>
          <a:stretch>
            <a:fillRect/>
          </a:stretch>
        </p:blipFill>
        <p:spPr>
          <a:xfrm>
            <a:off x="668520" y="668520"/>
            <a:ext cx="2113920" cy="241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86" name="任意多边形: 形状 385"/>
          <p:cNvSpPr/>
          <p:nvPr/>
        </p:nvSpPr>
        <p:spPr>
          <a:xfrm>
            <a:off x="401320" y="1560830"/>
            <a:ext cx="9849485" cy="4244340"/>
          </a:xfrm>
          <a:custGeom>
            <a:avLst/>
            <a:gdLst/>
            <a:ahLst/>
            <a:cxnLst/>
            <a:rect l="0" t="0" r="r" b="b"/>
            <a:pathLst>
              <a:path w="13464" h="11236">
                <a:moveTo>
                  <a:pt x="0" y="11004"/>
                </a:moveTo>
                <a:lnTo>
                  <a:pt x="0" y="232"/>
                </a:lnTo>
                <a:cubicBezTo>
                  <a:pt x="0" y="217"/>
                  <a:pt x="1" y="202"/>
                  <a:pt x="4" y="187"/>
                </a:cubicBezTo>
                <a:cubicBezTo>
                  <a:pt x="7" y="172"/>
                  <a:pt x="12" y="157"/>
                  <a:pt x="17" y="143"/>
                </a:cubicBezTo>
                <a:cubicBezTo>
                  <a:pt x="23" y="129"/>
                  <a:pt x="30" y="116"/>
                  <a:pt x="39" y="103"/>
                </a:cubicBezTo>
                <a:cubicBezTo>
                  <a:pt x="47" y="90"/>
                  <a:pt x="57" y="79"/>
                  <a:pt x="68" y="68"/>
                </a:cubicBezTo>
                <a:cubicBezTo>
                  <a:pt x="78" y="57"/>
                  <a:pt x="90" y="48"/>
                  <a:pt x="103" y="39"/>
                </a:cubicBezTo>
                <a:cubicBezTo>
                  <a:pt x="116" y="31"/>
                  <a:pt x="129" y="23"/>
                  <a:pt x="143" y="18"/>
                </a:cubicBezTo>
                <a:cubicBezTo>
                  <a:pt x="157" y="12"/>
                  <a:pt x="172" y="7"/>
                  <a:pt x="187" y="4"/>
                </a:cubicBezTo>
                <a:cubicBezTo>
                  <a:pt x="202" y="1"/>
                  <a:pt x="217" y="0"/>
                  <a:pt x="232" y="0"/>
                </a:cubicBezTo>
                <a:lnTo>
                  <a:pt x="13232" y="0"/>
                </a:lnTo>
                <a:cubicBezTo>
                  <a:pt x="13247" y="0"/>
                  <a:pt x="13263" y="1"/>
                  <a:pt x="13277" y="4"/>
                </a:cubicBezTo>
                <a:cubicBezTo>
                  <a:pt x="13292" y="7"/>
                  <a:pt x="13307" y="12"/>
                  <a:pt x="13321" y="18"/>
                </a:cubicBezTo>
                <a:cubicBezTo>
                  <a:pt x="13335" y="23"/>
                  <a:pt x="13348" y="31"/>
                  <a:pt x="13361" y="39"/>
                </a:cubicBezTo>
                <a:cubicBezTo>
                  <a:pt x="13374" y="48"/>
                  <a:pt x="13386" y="57"/>
                  <a:pt x="13396" y="68"/>
                </a:cubicBezTo>
                <a:cubicBezTo>
                  <a:pt x="13407" y="79"/>
                  <a:pt x="13417" y="90"/>
                  <a:pt x="13425" y="103"/>
                </a:cubicBezTo>
                <a:cubicBezTo>
                  <a:pt x="13434" y="116"/>
                  <a:pt x="13441" y="129"/>
                  <a:pt x="13447" y="143"/>
                </a:cubicBezTo>
                <a:cubicBezTo>
                  <a:pt x="13452" y="157"/>
                  <a:pt x="13457" y="172"/>
                  <a:pt x="13460" y="187"/>
                </a:cubicBezTo>
                <a:cubicBezTo>
                  <a:pt x="13463" y="202"/>
                  <a:pt x="13464" y="217"/>
                  <a:pt x="13464" y="232"/>
                </a:cubicBezTo>
                <a:lnTo>
                  <a:pt x="13464" y="11004"/>
                </a:lnTo>
                <a:cubicBezTo>
                  <a:pt x="13464" y="11019"/>
                  <a:pt x="13463" y="11034"/>
                  <a:pt x="13460" y="11049"/>
                </a:cubicBezTo>
                <a:cubicBezTo>
                  <a:pt x="13457" y="11064"/>
                  <a:pt x="13452" y="11079"/>
                  <a:pt x="13447" y="11093"/>
                </a:cubicBezTo>
                <a:cubicBezTo>
                  <a:pt x="13441" y="11107"/>
                  <a:pt x="13434" y="11120"/>
                  <a:pt x="13425" y="11133"/>
                </a:cubicBezTo>
                <a:cubicBezTo>
                  <a:pt x="13417" y="11146"/>
                  <a:pt x="13407" y="11157"/>
                  <a:pt x="13396" y="11168"/>
                </a:cubicBezTo>
                <a:cubicBezTo>
                  <a:pt x="13386" y="11179"/>
                  <a:pt x="13374" y="11188"/>
                  <a:pt x="13361" y="11197"/>
                </a:cubicBezTo>
                <a:cubicBezTo>
                  <a:pt x="13348" y="11205"/>
                  <a:pt x="13335" y="11213"/>
                  <a:pt x="13321" y="11218"/>
                </a:cubicBezTo>
                <a:cubicBezTo>
                  <a:pt x="13307" y="11224"/>
                  <a:pt x="13292" y="11229"/>
                  <a:pt x="13277" y="11232"/>
                </a:cubicBezTo>
                <a:cubicBezTo>
                  <a:pt x="13263" y="11235"/>
                  <a:pt x="13247" y="11236"/>
                  <a:pt x="13232" y="11236"/>
                </a:cubicBezTo>
                <a:lnTo>
                  <a:pt x="232" y="11236"/>
                </a:lnTo>
                <a:cubicBezTo>
                  <a:pt x="217" y="11236"/>
                  <a:pt x="202" y="11235"/>
                  <a:pt x="187" y="11232"/>
                </a:cubicBezTo>
                <a:cubicBezTo>
                  <a:pt x="172" y="11229"/>
                  <a:pt x="157" y="11224"/>
                  <a:pt x="143" y="11218"/>
                </a:cubicBezTo>
                <a:cubicBezTo>
                  <a:pt x="129" y="11213"/>
                  <a:pt x="116" y="11205"/>
                  <a:pt x="103" y="11197"/>
                </a:cubicBezTo>
                <a:cubicBezTo>
                  <a:pt x="90" y="11188"/>
                  <a:pt x="78" y="11179"/>
                  <a:pt x="68" y="11168"/>
                </a:cubicBezTo>
                <a:cubicBezTo>
                  <a:pt x="57" y="11157"/>
                  <a:pt x="47" y="11146"/>
                  <a:pt x="39" y="11133"/>
                </a:cubicBezTo>
                <a:cubicBezTo>
                  <a:pt x="30" y="11120"/>
                  <a:pt x="23" y="11107"/>
                  <a:pt x="17" y="11093"/>
                </a:cubicBezTo>
                <a:cubicBezTo>
                  <a:pt x="12" y="11079"/>
                  <a:pt x="7" y="11064"/>
                  <a:pt x="4" y="11049"/>
                </a:cubicBezTo>
                <a:cubicBezTo>
                  <a:pt x="1" y="11034"/>
                  <a:pt x="0" y="11019"/>
                  <a:pt x="0" y="11004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01" name="文本框 400"/>
          <p:cNvSpPr txBox="1"/>
          <p:nvPr/>
        </p:nvSpPr>
        <p:spPr>
          <a:xfrm>
            <a:off x="401040" y="378720"/>
            <a:ext cx="3016250" cy="36385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pPr algn="l"/>
            <a:r>
              <a:rPr lang="zh-CN" sz="237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Python 类的特殊方法</a:t>
            </a:r>
            <a:endParaRPr lang="zh-CN" altLang="en-US" sz="237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01320" y="913130"/>
            <a:ext cx="9849485" cy="645160"/>
          </a:xfrm>
          <a:prstGeom prst="rect">
            <a:avLst/>
          </a:prstGeom>
        </p:spPr>
        <p:txBody>
          <a:bodyPr wrap="square">
            <a:spAutoFit/>
          </a:bodyPr>
          <a:p>
            <a:pPr indent="0" fontAlgn="auto">
              <a:lnSpc>
                <a:spcPct val="150000"/>
              </a:lnSpc>
            </a:pPr>
            <a:r>
              <a:rPr lang="zh-CN" altLang="en-US" sz="1200">
                <a:ea typeface="+mn-lt"/>
                <a:cs typeface="+mn-lt"/>
              </a:rPr>
              <a:t>Python 类的特殊方法又被称为魔术方法，它是以双下画线包裹一个词的形式出现的，如前面学过的__init__方法和__del__方法。特殊方法不仅可以实现构造和初始化，而且可以实现比较、算法运算等功能。表 9-2 列出了一些常用的特殊方法，其中具体的运算符在相应方法的括号中。</a:t>
            </a:r>
            <a:endParaRPr lang="zh-CN" altLang="en-US" sz="1200">
              <a:ea typeface="+mn-lt"/>
              <a:cs typeface="+mn-lt"/>
            </a:endParaRPr>
          </a:p>
        </p:txBody>
      </p:sp>
      <p:graphicFrame>
        <p:nvGraphicFramePr>
          <p:cNvPr id="7" name="表格 6"/>
          <p:cNvGraphicFramePr/>
          <p:nvPr/>
        </p:nvGraphicFramePr>
        <p:xfrm>
          <a:off x="588645" y="1729105"/>
          <a:ext cx="8748395" cy="3908425"/>
        </p:xfrm>
        <a:graphic>
          <a:graphicData uri="http://schemas.openxmlformats.org/drawingml/2006/table">
            <a:tbl>
              <a:tblPr/>
              <a:tblGrid>
                <a:gridCol w="1584325"/>
                <a:gridCol w="7164070"/>
              </a:tblGrid>
              <a:tr h="368300">
                <a:tc>
                  <a:txBody>
                    <a:bodyPr/>
                    <a:p>
                      <a:pPr algn="ctr" fontAlgn="ctr"/>
                      <a:r>
                        <a:rPr lang="zh-CN" altLang="en-US" sz="1100" b="1" i="0">
                          <a:solidFill>
                            <a:schemeClr val="tx1"/>
                          </a:solidFill>
                          <a:ea typeface="+mn-lt"/>
                        </a:rPr>
                        <a:t>分类</a:t>
                      </a:r>
                      <a:endParaRPr lang="zh-CN" altLang="en-US" sz="1100" b="1" i="0">
                        <a:solidFill>
                          <a:schemeClr val="tx1"/>
                        </a:solidFill>
                        <a:ea typeface="+mn-lt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100" b="1" i="0">
                          <a:solidFill>
                            <a:schemeClr val="tx1"/>
                          </a:solidFill>
                          <a:ea typeface="+mn-lt"/>
                        </a:rPr>
                        <a:t>方法</a:t>
                      </a:r>
                      <a:endParaRPr lang="zh-CN" altLang="en-US" sz="1100" b="1" i="0">
                        <a:solidFill>
                          <a:schemeClr val="tx1"/>
                        </a:solidFill>
                        <a:ea typeface="+mn-lt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6700">
                <a:tc>
                  <a:txBody>
                    <a:bodyPr/>
                    <a:p>
                      <a:pPr algn="ctr" fontAlgn="ctr"/>
                      <a:r>
                        <a:rPr lang="zh-CN" altLang="en-US" sz="1100" b="0" i="0">
                          <a:solidFill>
                            <a:schemeClr val="tx1"/>
                          </a:solidFill>
                          <a:ea typeface="+mn-lt"/>
                        </a:rPr>
                        <a:t>字符串字节类</a:t>
                      </a:r>
                      <a:endParaRPr lang="zh-CN" altLang="en-US" sz="1100" b="0" i="0">
                        <a:solidFill>
                          <a:schemeClr val="tx1"/>
                        </a:solidFill>
                        <a:ea typeface="+mn-lt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__repr__</a:t>
                      </a:r>
                      <a:r>
                        <a:rPr lang="zh-CN" altLang="en-US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、</a:t>
                      </a:r>
                      <a:r>
                        <a:rPr lang="en-US" altLang="zh-CN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__str__</a:t>
                      </a:r>
                      <a:r>
                        <a:rPr lang="zh-CN" altLang="en-US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、</a:t>
                      </a:r>
                      <a:r>
                        <a:rPr lang="en-US" altLang="zh-CN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__format__</a:t>
                      </a:r>
                      <a:r>
                        <a:rPr lang="zh-CN" altLang="en-US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、</a:t>
                      </a:r>
                      <a:r>
                        <a:rPr lang="en-US" altLang="zh-CN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__bytes__</a:t>
                      </a:r>
                      <a:r>
                        <a:rPr lang="en-US" altLang="zh-CN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 </a:t>
                      </a:r>
                      <a:endParaRPr lang="en-US" altLang="zh-CN" sz="1100" b="0" i="0">
                        <a:solidFill>
                          <a:schemeClr val="tx1"/>
                        </a:solidFill>
                        <a:ea typeface="+mn-lt"/>
                        <a:cs typeface="+mn-lt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54000">
                <a:tc>
                  <a:txBody>
                    <a:bodyPr/>
                    <a:p>
                      <a:pPr algn="ctr" fontAlgn="ctr"/>
                      <a:r>
                        <a:rPr lang="zh-CN" altLang="en-US" sz="1100" b="0" i="0">
                          <a:solidFill>
                            <a:schemeClr val="tx1"/>
                          </a:solidFill>
                          <a:ea typeface="+mn-lt"/>
                        </a:rPr>
                        <a:t>转换成数字</a:t>
                      </a:r>
                      <a:endParaRPr lang="zh-CN" altLang="en-US" sz="1100" b="0" i="0">
                        <a:solidFill>
                          <a:schemeClr val="tx1"/>
                        </a:solidFill>
                        <a:ea typeface="+mn-lt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__abs__</a:t>
                      </a:r>
                      <a:r>
                        <a:rPr lang="zh-CN" altLang="en-US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、</a:t>
                      </a:r>
                      <a:r>
                        <a:rPr lang="en-US" altLang="zh-CN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__bool__</a:t>
                      </a:r>
                      <a:r>
                        <a:rPr lang="zh-CN" altLang="en-US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、</a:t>
                      </a:r>
                      <a:r>
                        <a:rPr lang="en-US" altLang="zh-CN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__complex__</a:t>
                      </a:r>
                      <a:r>
                        <a:rPr lang="zh-CN" altLang="en-US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、</a:t>
                      </a:r>
                      <a:r>
                        <a:rPr lang="en-US" altLang="zh-CN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__float__</a:t>
                      </a:r>
                      <a:r>
                        <a:rPr lang="zh-CN" altLang="en-US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、</a:t>
                      </a:r>
                      <a:r>
                        <a:rPr lang="en-US" altLang="zh-CN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__hash__</a:t>
                      </a:r>
                      <a:r>
                        <a:rPr lang="zh-CN" altLang="en-US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、</a:t>
                      </a:r>
                      <a:r>
                        <a:rPr lang="en-US" altLang="zh-CN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__index__</a:t>
                      </a:r>
                      <a:endParaRPr lang="en-US" altLang="zh-CN" sz="1100" b="0" i="0">
                        <a:solidFill>
                          <a:schemeClr val="tx1"/>
                        </a:solidFill>
                        <a:ea typeface="+mn-lt"/>
                        <a:cs typeface="+mn-lt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0350">
                <a:tc>
                  <a:txBody>
                    <a:bodyPr/>
                    <a:p>
                      <a:pPr algn="ctr" fontAlgn="ctr"/>
                      <a:r>
                        <a:rPr lang="zh-CN" altLang="en-US" sz="1100" b="0" i="0">
                          <a:solidFill>
                            <a:schemeClr val="tx1"/>
                          </a:solidFill>
                          <a:ea typeface="+mn-lt"/>
                        </a:rPr>
                        <a:t>仿集合类</a:t>
                      </a:r>
                      <a:endParaRPr lang="zh-CN" altLang="en-US" sz="1100" b="0" i="0">
                        <a:solidFill>
                          <a:schemeClr val="tx1"/>
                        </a:solidFill>
                        <a:ea typeface="+mn-lt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__len__</a:t>
                      </a:r>
                      <a:r>
                        <a:rPr lang="zh-CN" altLang="en-US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、</a:t>
                      </a:r>
                      <a:r>
                        <a:rPr lang="en-US" altLang="zh-CN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__getietm__</a:t>
                      </a:r>
                      <a:r>
                        <a:rPr lang="zh-CN" altLang="en-US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、</a:t>
                      </a:r>
                      <a:r>
                        <a:rPr lang="en-US" altLang="zh-CN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__setitem__</a:t>
                      </a:r>
                      <a:r>
                        <a:rPr lang="zh-CN" altLang="en-US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、</a:t>
                      </a:r>
                      <a:r>
                        <a:rPr lang="en-US" altLang="zh-CN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__delitem__</a:t>
                      </a:r>
                      <a:r>
                        <a:rPr lang="zh-CN" altLang="en-US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、</a:t>
                      </a:r>
                      <a:r>
                        <a:rPr lang="en-US" altLang="zh-CN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__contains__</a:t>
                      </a:r>
                      <a:endParaRPr lang="en-US" altLang="zh-CN" sz="1100" b="0" i="0">
                        <a:solidFill>
                          <a:schemeClr val="tx1"/>
                        </a:solidFill>
                        <a:ea typeface="+mn-lt"/>
                        <a:cs typeface="+mn-lt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0350">
                <a:tc>
                  <a:txBody>
                    <a:bodyPr/>
                    <a:p>
                      <a:pPr algn="ctr" fontAlgn="ctr"/>
                      <a:r>
                        <a:rPr lang="zh-CN" altLang="en-US" sz="1100" b="0" i="0">
                          <a:solidFill>
                            <a:schemeClr val="tx1"/>
                          </a:solidFill>
                          <a:ea typeface="+mn-lt"/>
                        </a:rPr>
                        <a:t>迭代循环</a:t>
                      </a:r>
                      <a:endParaRPr lang="zh-CN" altLang="en-US" sz="1100" b="0" i="0">
                        <a:solidFill>
                          <a:schemeClr val="tx1"/>
                        </a:solidFill>
                        <a:ea typeface="+mn-lt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__iter__</a:t>
                      </a:r>
                      <a:r>
                        <a:rPr lang="zh-CN" altLang="en-US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、</a:t>
                      </a:r>
                      <a:r>
                        <a:rPr lang="en-US" altLang="zh-CN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__reversed__</a:t>
                      </a:r>
                      <a:r>
                        <a:rPr lang="zh-CN" altLang="en-US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、</a:t>
                      </a:r>
                      <a:r>
                        <a:rPr lang="en-US" altLang="zh-CN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__next__</a:t>
                      </a:r>
                      <a:endParaRPr lang="en-US" altLang="zh-CN" sz="1100" b="0" i="0">
                        <a:solidFill>
                          <a:schemeClr val="tx1"/>
                        </a:solidFill>
                        <a:ea typeface="+mn-lt"/>
                        <a:cs typeface="+mn-lt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6700">
                <a:tc>
                  <a:txBody>
                    <a:bodyPr/>
                    <a:p>
                      <a:pPr algn="ctr" fontAlgn="ctr"/>
                      <a:r>
                        <a:rPr lang="zh-CN" altLang="en-US" sz="1100" b="0" i="0">
                          <a:solidFill>
                            <a:schemeClr val="tx1"/>
                          </a:solidFill>
                          <a:ea typeface="+mn-lt"/>
                        </a:rPr>
                        <a:t>仿可调用</a:t>
                      </a:r>
                      <a:endParaRPr lang="zh-CN" altLang="en-US" sz="1100" b="0" i="0">
                        <a:solidFill>
                          <a:schemeClr val="tx1"/>
                        </a:solidFill>
                        <a:ea typeface="+mn-lt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100" b="0" i="0">
                          <a:solidFill>
                            <a:schemeClr val="tx1"/>
                          </a:solidFill>
                          <a:ea typeface="+mn-lt"/>
                        </a:rPr>
                        <a:t>__call__</a:t>
                      </a:r>
                      <a:endParaRPr lang="en-US" altLang="zh-CN" sz="1100" b="0" i="0">
                        <a:solidFill>
                          <a:schemeClr val="tx1"/>
                        </a:solidFill>
                        <a:ea typeface="+mn-lt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0350">
                <a:tc>
                  <a:txBody>
                    <a:bodyPr/>
                    <a:p>
                      <a:pPr algn="ctr" fontAlgn="ctr"/>
                      <a:r>
                        <a:rPr lang="zh-CN" altLang="en-US" sz="1100" b="0" i="0">
                          <a:solidFill>
                            <a:schemeClr val="tx1"/>
                          </a:solidFill>
                          <a:ea typeface="+mn-lt"/>
                        </a:rPr>
                        <a:t>上下文管理</a:t>
                      </a:r>
                      <a:endParaRPr lang="zh-CN" altLang="en-US" sz="1100" b="0" i="0">
                        <a:solidFill>
                          <a:schemeClr val="tx1"/>
                        </a:solidFill>
                        <a:ea typeface="+mn-lt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__enter__</a:t>
                      </a:r>
                      <a:r>
                        <a:rPr lang="zh-CN" altLang="en-US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、</a:t>
                      </a:r>
                      <a:r>
                        <a:rPr lang="en-US" altLang="zh-CN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__exit__</a:t>
                      </a:r>
                      <a:endParaRPr lang="en-US" altLang="zh-CN" sz="1100" b="0" i="0">
                        <a:solidFill>
                          <a:schemeClr val="tx1"/>
                        </a:solidFill>
                        <a:ea typeface="+mn-lt"/>
                        <a:cs typeface="+mn-lt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54000">
                <a:tc>
                  <a:txBody>
                    <a:bodyPr/>
                    <a:p>
                      <a:pPr algn="ctr" fontAlgn="ctr"/>
                      <a:r>
                        <a:rPr lang="zh-CN" altLang="en-US" sz="1100" b="0" i="0">
                          <a:solidFill>
                            <a:schemeClr val="tx1"/>
                          </a:solidFill>
                          <a:ea typeface="+mn-lt"/>
                        </a:rPr>
                        <a:t>实例创建与销毁</a:t>
                      </a:r>
                      <a:endParaRPr lang="zh-CN" altLang="en-US" sz="1100" b="0" i="0">
                        <a:solidFill>
                          <a:schemeClr val="tx1"/>
                        </a:solidFill>
                        <a:ea typeface="+mn-lt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__new__</a:t>
                      </a:r>
                      <a:r>
                        <a:rPr lang="zh-CN" altLang="en-US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、</a:t>
                      </a:r>
                      <a:r>
                        <a:rPr lang="en-US" altLang="zh-CN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__init__</a:t>
                      </a:r>
                      <a:r>
                        <a:rPr lang="zh-CN" altLang="en-US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、</a:t>
                      </a:r>
                      <a:r>
                        <a:rPr lang="en-US" altLang="zh-CN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__del__</a:t>
                      </a:r>
                      <a:endParaRPr lang="en-US" altLang="zh-CN" sz="1100" b="0" i="0">
                        <a:solidFill>
                          <a:schemeClr val="tx1"/>
                        </a:solidFill>
                        <a:ea typeface="+mn-lt"/>
                        <a:cs typeface="+mn-lt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54000">
                <a:tc>
                  <a:txBody>
                    <a:bodyPr/>
                    <a:p>
                      <a:pPr algn="ctr" fontAlgn="ctr"/>
                      <a:r>
                        <a:rPr lang="zh-CN" altLang="en-US" sz="1100" b="0" i="0">
                          <a:solidFill>
                            <a:schemeClr val="tx1"/>
                          </a:solidFill>
                          <a:ea typeface="+mn-lt"/>
                        </a:rPr>
                        <a:t>属性管理</a:t>
                      </a:r>
                      <a:endParaRPr lang="zh-CN" altLang="en-US" sz="1100" b="0" i="0">
                        <a:solidFill>
                          <a:schemeClr val="tx1"/>
                        </a:solidFill>
                        <a:ea typeface="+mn-lt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__getattr__</a:t>
                      </a:r>
                      <a:r>
                        <a:rPr lang="zh-CN" altLang="en-US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、</a:t>
                      </a:r>
                      <a:r>
                        <a:rPr lang="en-US" altLang="zh-CN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__getattribute__</a:t>
                      </a:r>
                      <a:r>
                        <a:rPr lang="zh-CN" altLang="en-US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、</a:t>
                      </a:r>
                      <a:r>
                        <a:rPr lang="en-US" altLang="zh-CN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__setattr__</a:t>
                      </a:r>
                      <a:r>
                        <a:rPr lang="zh-CN" altLang="en-US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、</a:t>
                      </a:r>
                      <a:r>
                        <a:rPr lang="en-US" altLang="zh-CN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__delattr__</a:t>
                      </a:r>
                      <a:r>
                        <a:rPr lang="zh-CN" altLang="en-US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、</a:t>
                      </a:r>
                      <a:r>
                        <a:rPr lang="en-US" altLang="zh-CN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__dir__</a:t>
                      </a:r>
                      <a:endParaRPr lang="en-US" altLang="zh-CN" sz="1100" b="0" i="0">
                        <a:solidFill>
                          <a:schemeClr val="tx1"/>
                        </a:solidFill>
                        <a:ea typeface="+mn-lt"/>
                        <a:cs typeface="+mn-lt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0350">
                <a:tc>
                  <a:txBody>
                    <a:bodyPr/>
                    <a:p>
                      <a:pPr algn="ctr" fontAlgn="ctr"/>
                      <a:r>
                        <a:rPr lang="zh-CN" altLang="en-US" sz="1100" b="0" i="0">
                          <a:solidFill>
                            <a:schemeClr val="tx1"/>
                          </a:solidFill>
                          <a:ea typeface="+mn-lt"/>
                        </a:rPr>
                        <a:t>属性描述</a:t>
                      </a:r>
                      <a:endParaRPr lang="zh-CN" altLang="en-US" sz="1100" b="0" i="0">
                        <a:solidFill>
                          <a:schemeClr val="tx1"/>
                        </a:solidFill>
                        <a:ea typeface="+mn-lt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__get__</a:t>
                      </a:r>
                      <a:r>
                        <a:rPr lang="zh-CN" altLang="en-US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、</a:t>
                      </a:r>
                      <a:r>
                        <a:rPr lang="en-US" altLang="zh-CN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__set__</a:t>
                      </a:r>
                      <a:r>
                        <a:rPr lang="zh-CN" altLang="en-US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、</a:t>
                      </a:r>
                      <a:r>
                        <a:rPr lang="en-US" altLang="zh-CN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__delete__</a:t>
                      </a:r>
                      <a:endParaRPr lang="en-US" altLang="zh-CN" sz="1100" b="0" i="0">
                        <a:solidFill>
                          <a:schemeClr val="tx1"/>
                        </a:solidFill>
                        <a:ea typeface="+mn-lt"/>
                        <a:cs typeface="+mn-lt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0350">
                <a:tc>
                  <a:txBody>
                    <a:bodyPr/>
                    <a:p>
                      <a:pPr algn="ctr" fontAlgn="ctr"/>
                      <a:r>
                        <a:rPr lang="zh-CN" altLang="en-US" sz="1100" b="0" i="0">
                          <a:solidFill>
                            <a:schemeClr val="tx1"/>
                          </a:solidFill>
                          <a:ea typeface="+mn-lt"/>
                        </a:rPr>
                        <a:t>类服务</a:t>
                      </a:r>
                      <a:endParaRPr lang="zh-CN" altLang="en-US" sz="1100" b="0" i="0">
                        <a:solidFill>
                          <a:schemeClr val="tx1"/>
                        </a:solidFill>
                        <a:ea typeface="+mn-lt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__prepare__</a:t>
                      </a:r>
                      <a:r>
                        <a:rPr lang="zh-CN" altLang="en-US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、</a:t>
                      </a:r>
                      <a:r>
                        <a:rPr lang="en-US" altLang="zh-CN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__instancecheck__</a:t>
                      </a:r>
                      <a:r>
                        <a:rPr lang="zh-CN" altLang="en-US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、</a:t>
                      </a:r>
                      <a:r>
                        <a:rPr lang="en-US" altLang="zh-CN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__subclasscheck__</a:t>
                      </a:r>
                      <a:endParaRPr lang="en-US" altLang="zh-CN" sz="1100" b="0" i="0">
                        <a:solidFill>
                          <a:schemeClr val="tx1"/>
                        </a:solidFill>
                        <a:ea typeface="+mn-lt"/>
                        <a:cs typeface="+mn-lt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6700">
                <a:tc>
                  <a:txBody>
                    <a:bodyPr/>
                    <a:p>
                      <a:pPr algn="ctr" fontAlgn="ctr"/>
                      <a:r>
                        <a:rPr lang="zh-CN" altLang="en-US" sz="1100" b="0" i="0">
                          <a:solidFill>
                            <a:schemeClr val="tx1"/>
                          </a:solidFill>
                          <a:ea typeface="+mn-lt"/>
                        </a:rPr>
                        <a:t>一元运算符</a:t>
                      </a:r>
                      <a:endParaRPr lang="zh-CN" altLang="en-US" sz="1100" b="0" i="0">
                        <a:solidFill>
                          <a:schemeClr val="tx1"/>
                        </a:solidFill>
                        <a:ea typeface="+mn-lt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 __neg__</a:t>
                      </a:r>
                      <a:r>
                        <a:rPr lang="zh-CN" altLang="en-US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、</a:t>
                      </a:r>
                      <a:r>
                        <a:rPr lang="en-US" altLang="zh-CN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__pos__</a:t>
                      </a:r>
                      <a:r>
                        <a:rPr lang="zh-CN" altLang="en-US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、</a:t>
                      </a:r>
                      <a:r>
                        <a:rPr lang="en-US" altLang="zh-CN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__abs__</a:t>
                      </a:r>
                      <a:endParaRPr lang="en-US" altLang="zh-CN" sz="1100" b="0" i="0">
                        <a:solidFill>
                          <a:schemeClr val="tx1"/>
                        </a:solidFill>
                        <a:ea typeface="+mn-lt"/>
                        <a:cs typeface="+mn-lt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0350">
                <a:tc>
                  <a:txBody>
                    <a:bodyPr/>
                    <a:p>
                      <a:pPr algn="ctr" fontAlgn="ctr"/>
                      <a:r>
                        <a:rPr lang="zh-CN" altLang="en-US" sz="1100" b="0" i="0">
                          <a:solidFill>
                            <a:schemeClr val="tx1"/>
                          </a:solidFill>
                          <a:ea typeface="+mn-lt"/>
                        </a:rPr>
                        <a:t>比较运算符</a:t>
                      </a:r>
                      <a:endParaRPr lang="zh-CN" altLang="en-US" sz="1100" b="0" i="0">
                        <a:solidFill>
                          <a:schemeClr val="tx1"/>
                        </a:solidFill>
                        <a:ea typeface="+mn-lt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__lt__</a:t>
                      </a:r>
                      <a:r>
                        <a:rPr lang="zh-CN" altLang="en-US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（</a:t>
                      </a:r>
                      <a:r>
                        <a:rPr lang="en-US" altLang="zh-CN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&lt;</a:t>
                      </a:r>
                      <a:r>
                        <a:rPr lang="zh-CN" altLang="en-US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）、</a:t>
                      </a:r>
                      <a:r>
                        <a:rPr lang="en-US" altLang="zh-CN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__le__</a:t>
                      </a:r>
                      <a:r>
                        <a:rPr lang="zh-CN" altLang="en-US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（</a:t>
                      </a:r>
                      <a:r>
                        <a:rPr lang="en-US" altLang="zh-CN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&lt;=</a:t>
                      </a:r>
                      <a:r>
                        <a:rPr lang="zh-CN" altLang="en-US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）、</a:t>
                      </a:r>
                      <a:r>
                        <a:rPr lang="en-US" altLang="zh-CN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__eq__</a:t>
                      </a:r>
                      <a:r>
                        <a:rPr lang="zh-CN" altLang="en-US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（</a:t>
                      </a:r>
                      <a:r>
                        <a:rPr lang="en-US" altLang="zh-CN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= =</a:t>
                      </a:r>
                      <a:r>
                        <a:rPr lang="zh-CN" altLang="en-US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）、</a:t>
                      </a:r>
                      <a:r>
                        <a:rPr lang="en-US" altLang="zh-CN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__ne__</a:t>
                      </a:r>
                      <a:r>
                        <a:rPr lang="zh-CN" altLang="en-US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（</a:t>
                      </a:r>
                      <a:r>
                        <a:rPr lang="en-US" altLang="zh-CN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!=</a:t>
                      </a:r>
                      <a:r>
                        <a:rPr lang="zh-CN" altLang="en-US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）、</a:t>
                      </a:r>
                      <a:r>
                        <a:rPr lang="en-US" altLang="zh-CN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__gt__</a:t>
                      </a:r>
                      <a:r>
                        <a:rPr lang="zh-CN" altLang="en-US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（</a:t>
                      </a:r>
                      <a:r>
                        <a:rPr lang="en-US" altLang="zh-CN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&gt;</a:t>
                      </a:r>
                      <a:r>
                        <a:rPr lang="zh-CN" altLang="en-US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）、</a:t>
                      </a:r>
                      <a:r>
                        <a:rPr lang="en-US" altLang="zh-CN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__ge__</a:t>
                      </a:r>
                      <a:r>
                        <a:rPr lang="zh-CN" altLang="en-US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（</a:t>
                      </a:r>
                      <a:r>
                        <a:rPr lang="en-US" altLang="zh-CN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&gt;=</a:t>
                      </a:r>
                      <a:r>
                        <a:rPr lang="zh-CN" altLang="en-US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）</a:t>
                      </a:r>
                      <a:endParaRPr lang="zh-CN" altLang="en-US" sz="1100" b="0" i="0">
                        <a:solidFill>
                          <a:schemeClr val="tx1"/>
                        </a:solidFill>
                        <a:ea typeface="+mn-lt"/>
                        <a:cs typeface="+mn-lt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5925">
                <a:tc>
                  <a:txBody>
                    <a:bodyPr/>
                    <a:p>
                      <a:pPr algn="ctr" fontAlgn="ctr"/>
                      <a:r>
                        <a:rPr lang="zh-CN" altLang="en-US" sz="1100" b="0" i="0">
                          <a:solidFill>
                            <a:schemeClr val="tx1"/>
                          </a:solidFill>
                          <a:ea typeface="+mn-lt"/>
                        </a:rPr>
                        <a:t>算术运算符</a:t>
                      </a:r>
                      <a:endParaRPr lang="zh-CN" altLang="en-US" sz="1100" b="0" i="0">
                        <a:solidFill>
                          <a:schemeClr val="tx1"/>
                        </a:solidFill>
                        <a:ea typeface="+mn-lt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__add__</a:t>
                      </a:r>
                      <a:r>
                        <a:rPr lang="zh-CN" altLang="en-US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（</a:t>
                      </a:r>
                      <a:r>
                        <a:rPr lang="en-US" altLang="zh-CN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+</a:t>
                      </a:r>
                      <a:r>
                        <a:rPr lang="zh-CN" altLang="en-US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）、</a:t>
                      </a:r>
                      <a:r>
                        <a:rPr lang="en-US" altLang="zh-CN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__sub__</a:t>
                      </a:r>
                      <a:r>
                        <a:rPr lang="zh-CN" altLang="en-US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（</a:t>
                      </a:r>
                      <a:r>
                        <a:rPr lang="en-US" altLang="zh-CN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-</a:t>
                      </a:r>
                      <a:r>
                        <a:rPr lang="zh-CN" altLang="en-US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）、</a:t>
                      </a:r>
                      <a:r>
                        <a:rPr lang="en-US" altLang="zh-CN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__mul__</a:t>
                      </a:r>
                      <a:r>
                        <a:rPr lang="zh-CN" altLang="en-US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（</a:t>
                      </a:r>
                      <a:r>
                        <a:rPr lang="en-US" altLang="zh-CN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*</a:t>
                      </a:r>
                      <a:r>
                        <a:rPr lang="zh-CN" altLang="en-US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）、</a:t>
                      </a:r>
                      <a:r>
                        <a:rPr lang="en-US" altLang="zh-CN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__truediv__</a:t>
                      </a:r>
                      <a:r>
                        <a:rPr lang="zh-CN" altLang="en-US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（</a:t>
                      </a:r>
                      <a:r>
                        <a:rPr lang="en-US" altLang="zh-CN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/</a:t>
                      </a:r>
                      <a:r>
                        <a:rPr lang="zh-CN" altLang="en-US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）、</a:t>
                      </a:r>
                      <a:r>
                        <a:rPr lang="en-US" altLang="zh-CN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__floordiv__</a:t>
                      </a:r>
                      <a:r>
                        <a:rPr lang="zh-CN" altLang="en-US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（</a:t>
                      </a:r>
                      <a:r>
                        <a:rPr lang="en-US" altLang="zh-CN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//</a:t>
                      </a:r>
                      <a:r>
                        <a:rPr lang="zh-CN" altLang="en-US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）、</a:t>
                      </a:r>
                      <a:r>
                        <a:rPr lang="en-US" altLang="zh-CN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__mod__</a:t>
                      </a:r>
                      <a:r>
                        <a:rPr lang="zh-CN" altLang="en-US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（</a:t>
                      </a:r>
                      <a:r>
                        <a:rPr lang="en-US" altLang="zh-CN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%</a:t>
                      </a:r>
                      <a:r>
                        <a:rPr lang="zh-CN" altLang="en-US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）、</a:t>
                      </a:r>
                      <a:endParaRPr lang="zh-CN" altLang="en-US" sz="1100" b="0" i="0">
                        <a:solidFill>
                          <a:schemeClr val="tx1"/>
                        </a:solidFill>
                        <a:ea typeface="+mn-lt"/>
                        <a:cs typeface="+mn-lt"/>
                      </a:endParaRPr>
                    </a:p>
                    <a:p>
                      <a:pPr algn="l" fontAlgn="ctr"/>
                      <a:r>
                        <a:rPr lang="en-US" altLang="zh-CN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__divmod____</a:t>
                      </a:r>
                      <a:r>
                        <a:rPr lang="zh-CN" altLang="en-US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、</a:t>
                      </a:r>
                      <a:r>
                        <a:rPr lang="en-US" altLang="zh-CN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pow__</a:t>
                      </a:r>
                      <a:r>
                        <a:rPr lang="zh-CN" altLang="en-US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（</a:t>
                      </a:r>
                      <a:r>
                        <a:rPr lang="en-US" altLang="zh-CN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**</a:t>
                      </a:r>
                      <a:r>
                        <a:rPr lang="zh-CN" altLang="en-US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）、</a:t>
                      </a:r>
                      <a:r>
                        <a:rPr lang="en-US" altLang="zh-CN" sz="11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__round__</a:t>
                      </a:r>
                      <a:endParaRPr lang="en-US" altLang="zh-CN" sz="1100" b="0" i="0">
                        <a:solidFill>
                          <a:schemeClr val="tx1"/>
                        </a:solidFill>
                        <a:ea typeface="+mn-lt"/>
                        <a:cs typeface="+mn-lt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8" name="image1"/>
          <p:cNvPicPr/>
          <p:nvPr/>
        </p:nvPicPr>
        <p:blipFill>
          <a:blip r:embed="rId3"/>
          <a:stretch>
            <a:fillRect/>
          </a:stretch>
        </p:blipFill>
        <p:spPr>
          <a:xfrm>
            <a:off x="3235325" y="1054100"/>
            <a:ext cx="57150" cy="2730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任意多边形: 形状 511"/>
          <p:cNvSpPr/>
          <p:nvPr/>
        </p:nvSpPr>
        <p:spPr>
          <a:xfrm>
            <a:off x="233680" y="763270"/>
            <a:ext cx="9646920" cy="1167765"/>
          </a:xfrm>
          <a:custGeom>
            <a:avLst/>
            <a:gdLst/>
            <a:ahLst/>
            <a:cxnLst/>
            <a:rect l="0" t="0" r="r" b="b"/>
            <a:pathLst>
              <a:path w="13743" h="12327">
                <a:moveTo>
                  <a:pt x="0" y="12141"/>
                </a:moveTo>
                <a:lnTo>
                  <a:pt x="0" y="185"/>
                </a:lnTo>
                <a:cubicBezTo>
                  <a:pt x="0" y="173"/>
                  <a:pt x="2" y="161"/>
                  <a:pt x="4" y="149"/>
                </a:cubicBezTo>
                <a:cubicBezTo>
                  <a:pt x="6" y="137"/>
                  <a:pt x="10" y="126"/>
                  <a:pt x="14" y="114"/>
                </a:cubicBezTo>
                <a:cubicBezTo>
                  <a:pt x="19" y="103"/>
                  <a:pt x="25" y="92"/>
                  <a:pt x="32" y="82"/>
                </a:cubicBezTo>
                <a:cubicBezTo>
                  <a:pt x="38" y="72"/>
                  <a:pt x="46" y="63"/>
                  <a:pt x="55" y="54"/>
                </a:cubicBezTo>
                <a:cubicBezTo>
                  <a:pt x="63" y="46"/>
                  <a:pt x="73" y="38"/>
                  <a:pt x="83" y="31"/>
                </a:cubicBezTo>
                <a:cubicBezTo>
                  <a:pt x="93" y="24"/>
                  <a:pt x="104" y="19"/>
                  <a:pt x="115" y="14"/>
                </a:cubicBezTo>
                <a:cubicBezTo>
                  <a:pt x="126" y="9"/>
                  <a:pt x="138" y="6"/>
                  <a:pt x="150" y="3"/>
                </a:cubicBezTo>
                <a:cubicBezTo>
                  <a:pt x="162" y="1"/>
                  <a:pt x="174" y="0"/>
                  <a:pt x="186" y="0"/>
                </a:cubicBezTo>
                <a:lnTo>
                  <a:pt x="13558" y="0"/>
                </a:lnTo>
                <a:cubicBezTo>
                  <a:pt x="13570" y="0"/>
                  <a:pt x="13582" y="1"/>
                  <a:pt x="13594" y="3"/>
                </a:cubicBezTo>
                <a:cubicBezTo>
                  <a:pt x="13606" y="6"/>
                  <a:pt x="13618" y="9"/>
                  <a:pt x="13629" y="14"/>
                </a:cubicBezTo>
                <a:cubicBezTo>
                  <a:pt x="13640" y="19"/>
                  <a:pt x="13651" y="24"/>
                  <a:pt x="13661" y="31"/>
                </a:cubicBezTo>
                <a:cubicBezTo>
                  <a:pt x="13671" y="38"/>
                  <a:pt x="13680" y="46"/>
                  <a:pt x="13689" y="54"/>
                </a:cubicBezTo>
                <a:cubicBezTo>
                  <a:pt x="13698" y="63"/>
                  <a:pt x="13705" y="72"/>
                  <a:pt x="13712" y="82"/>
                </a:cubicBezTo>
                <a:cubicBezTo>
                  <a:pt x="13719" y="92"/>
                  <a:pt x="13725" y="103"/>
                  <a:pt x="13729" y="114"/>
                </a:cubicBezTo>
                <a:cubicBezTo>
                  <a:pt x="13734" y="126"/>
                  <a:pt x="13737" y="137"/>
                  <a:pt x="13740" y="149"/>
                </a:cubicBezTo>
                <a:cubicBezTo>
                  <a:pt x="13742" y="161"/>
                  <a:pt x="13743" y="173"/>
                  <a:pt x="13743" y="185"/>
                </a:cubicBezTo>
                <a:lnTo>
                  <a:pt x="13743" y="12141"/>
                </a:lnTo>
                <a:cubicBezTo>
                  <a:pt x="13743" y="12153"/>
                  <a:pt x="13742" y="12165"/>
                  <a:pt x="13740" y="12177"/>
                </a:cubicBezTo>
                <a:cubicBezTo>
                  <a:pt x="13737" y="12189"/>
                  <a:pt x="13734" y="12201"/>
                  <a:pt x="13729" y="12212"/>
                </a:cubicBezTo>
                <a:cubicBezTo>
                  <a:pt x="13725" y="12223"/>
                  <a:pt x="13719" y="12234"/>
                  <a:pt x="13712" y="12244"/>
                </a:cubicBezTo>
                <a:cubicBezTo>
                  <a:pt x="13705" y="12254"/>
                  <a:pt x="13698" y="12264"/>
                  <a:pt x="13689" y="12272"/>
                </a:cubicBezTo>
                <a:cubicBezTo>
                  <a:pt x="13680" y="12281"/>
                  <a:pt x="13671" y="12289"/>
                  <a:pt x="13661" y="12296"/>
                </a:cubicBezTo>
                <a:cubicBezTo>
                  <a:pt x="13651" y="12302"/>
                  <a:pt x="13640" y="12308"/>
                  <a:pt x="13629" y="12313"/>
                </a:cubicBezTo>
                <a:cubicBezTo>
                  <a:pt x="13618" y="12317"/>
                  <a:pt x="13606" y="12321"/>
                  <a:pt x="13594" y="12323"/>
                </a:cubicBezTo>
                <a:cubicBezTo>
                  <a:pt x="13582" y="12326"/>
                  <a:pt x="13570" y="12327"/>
                  <a:pt x="13558" y="12327"/>
                </a:cubicBezTo>
                <a:lnTo>
                  <a:pt x="186" y="12327"/>
                </a:lnTo>
                <a:cubicBezTo>
                  <a:pt x="174" y="12327"/>
                  <a:pt x="162" y="12326"/>
                  <a:pt x="150" y="12323"/>
                </a:cubicBezTo>
                <a:cubicBezTo>
                  <a:pt x="138" y="12321"/>
                  <a:pt x="126" y="12317"/>
                  <a:pt x="115" y="12313"/>
                </a:cubicBezTo>
                <a:cubicBezTo>
                  <a:pt x="104" y="12308"/>
                  <a:pt x="93" y="12302"/>
                  <a:pt x="83" y="12296"/>
                </a:cubicBezTo>
                <a:cubicBezTo>
                  <a:pt x="73" y="12289"/>
                  <a:pt x="63" y="12281"/>
                  <a:pt x="55" y="12272"/>
                </a:cubicBezTo>
                <a:cubicBezTo>
                  <a:pt x="46" y="12264"/>
                  <a:pt x="38" y="12254"/>
                  <a:pt x="32" y="12244"/>
                </a:cubicBezTo>
                <a:cubicBezTo>
                  <a:pt x="25" y="12234"/>
                  <a:pt x="19" y="12223"/>
                  <a:pt x="14" y="12212"/>
                </a:cubicBezTo>
                <a:cubicBezTo>
                  <a:pt x="10" y="12201"/>
                  <a:pt x="6" y="12189"/>
                  <a:pt x="4" y="12177"/>
                </a:cubicBezTo>
                <a:cubicBezTo>
                  <a:pt x="2" y="12165"/>
                  <a:pt x="0" y="12153"/>
                  <a:pt x="0" y="12141"/>
                </a:cubicBezTo>
                <a:close/>
              </a:path>
            </a:pathLst>
          </a:custGeom>
          <a:solidFill>
            <a:srgbClr val="1E40AF">
              <a:alpha val="5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09" name="任意多边形: 形状 508"/>
          <p:cNvSpPr/>
          <p:nvPr/>
        </p:nvSpPr>
        <p:spPr>
          <a:xfrm>
            <a:off x="334415" y="602175"/>
            <a:ext cx="7889040" cy="33840"/>
          </a:xfrm>
          <a:custGeom>
            <a:avLst/>
            <a:gdLst/>
            <a:ahLst/>
            <a:cxnLst/>
            <a:rect l="0" t="0" r="r" b="b"/>
            <a:pathLst>
              <a:path w="21914" h="94">
                <a:moveTo>
                  <a:pt x="0" y="0"/>
                </a:moveTo>
                <a:lnTo>
                  <a:pt x="21914" y="0"/>
                </a:lnTo>
                <a:lnTo>
                  <a:pt x="21914" y="94"/>
                </a:lnTo>
                <a:lnTo>
                  <a:pt x="0" y="94"/>
                </a:lnTo>
                <a:lnTo>
                  <a:pt x="0" y="0"/>
                </a:lnTo>
                <a:close/>
              </a:path>
            </a:pathLst>
          </a:custGeom>
          <a:solidFill>
            <a:srgbClr val="F59E0B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10" name="文本框 509"/>
          <p:cNvSpPr txBox="1"/>
          <p:nvPr/>
        </p:nvSpPr>
        <p:spPr>
          <a:xfrm>
            <a:off x="334645" y="111125"/>
            <a:ext cx="2939415" cy="36385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spAutoFit/>
          </a:bodyPr>
          <a:p>
            <a:pPr algn="l"/>
            <a:r>
              <a:rPr lang="en-US" altLang="zh-CN" sz="2370">
                <a:solidFill>
                  <a:srgbClr val="FFFFFF"/>
                </a:solidFill>
                <a:effectLst/>
                <a:uFillTx/>
                <a:latin typeface="+mj-lt"/>
                <a:ea typeface="+mj-lt"/>
                <a:sym typeface="+mn-ea"/>
              </a:rPr>
              <a:t>@property </a:t>
            </a:r>
            <a:r>
              <a:rPr lang="zh-CN" altLang="en-US" sz="2370">
                <a:solidFill>
                  <a:srgbClr val="FFFFFF"/>
                </a:solidFill>
                <a:effectLst/>
                <a:uFillTx/>
                <a:latin typeface="+mj-lt"/>
                <a:ea typeface="+mj-lt"/>
                <a:sym typeface="+mn-ea"/>
              </a:rPr>
              <a:t>装饰器</a:t>
            </a:r>
            <a:endParaRPr lang="zh-CN" altLang="en-US" sz="2370">
              <a:solidFill>
                <a:srgbClr val="FFFFFF"/>
              </a:solidFill>
              <a:effectLst/>
              <a:uFillTx/>
              <a:latin typeface="+mj-lt"/>
              <a:ea typeface="+mj-lt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34645" y="914400"/>
            <a:ext cx="9545955" cy="1615440"/>
          </a:xfrm>
          <a:prstGeom prst="rect">
            <a:avLst/>
          </a:prstGeom>
        </p:spPr>
        <p:txBody>
          <a:bodyPr wrap="square">
            <a:noAutofit/>
          </a:bodyPr>
          <a:p>
            <a:pPr indent="0" fontAlgn="auto">
              <a:spcAft>
                <a:spcPts val="600"/>
              </a:spcAft>
            </a:pPr>
            <a:r>
              <a:rPr lang="zh-CN" altLang="en-US" sz="1200">
                <a:solidFill>
                  <a:schemeClr val="tx1"/>
                </a:solidFill>
                <a:ea typeface="+mn-lt"/>
                <a:cs typeface="+mn-lt"/>
              </a:rPr>
              <a:t>面向对象编程封装的思想原则上要求类包含的属性是隐藏的，只允许通过类提供的方法来间接实现对类属性的访问和操作。</a:t>
            </a:r>
            <a:r>
              <a:rPr lang="en-US" altLang="zh-CN" sz="1200">
                <a:solidFill>
                  <a:schemeClr val="tx1"/>
                </a:solidFill>
                <a:ea typeface="+mn-lt"/>
                <a:cs typeface="+mn-lt"/>
              </a:rPr>
              <a:t>Python </a:t>
            </a:r>
            <a:r>
              <a:rPr lang="zh-CN" altLang="en-US" sz="1200">
                <a:solidFill>
                  <a:schemeClr val="tx1"/>
                </a:solidFill>
                <a:ea typeface="+mn-lt"/>
                <a:cs typeface="+mn-lt"/>
              </a:rPr>
              <a:t>中可以定义私有属性，然后定义相应的函数来访问私有属性。使用</a:t>
            </a:r>
            <a:r>
              <a:rPr lang="en-US" altLang="zh-CN" sz="1200">
                <a:solidFill>
                  <a:schemeClr val="tx1"/>
                </a:solidFill>
                <a:ea typeface="+mn-lt"/>
                <a:cs typeface="+mn-lt"/>
              </a:rPr>
              <a:t>@property </a:t>
            </a:r>
            <a:r>
              <a:rPr lang="zh-CN" altLang="en-US" sz="1200">
                <a:solidFill>
                  <a:schemeClr val="tx1"/>
                </a:solidFill>
                <a:ea typeface="+mn-lt"/>
                <a:cs typeface="+mn-lt"/>
              </a:rPr>
              <a:t>装饰器来装饰这些函数，这样程序就可以把函数当作属性来访问，原来需要写</a:t>
            </a:r>
            <a:r>
              <a:rPr lang="en-US" altLang="zh-CN" sz="1200">
                <a:solidFill>
                  <a:schemeClr val="tx1"/>
                </a:solidFill>
                <a:ea typeface="+mn-lt"/>
                <a:cs typeface="+mn-lt"/>
              </a:rPr>
              <a:t> object.x( )</a:t>
            </a:r>
            <a:r>
              <a:rPr lang="zh-CN" altLang="en-US" sz="1200">
                <a:solidFill>
                  <a:schemeClr val="tx1"/>
                </a:solidFill>
                <a:ea typeface="+mn-lt"/>
                <a:cs typeface="+mn-lt"/>
              </a:rPr>
              <a:t>，加上它以后只要写</a:t>
            </a:r>
            <a:r>
              <a:rPr lang="en-US" altLang="zh-CN" sz="1200">
                <a:solidFill>
                  <a:schemeClr val="tx1"/>
                </a:solidFill>
                <a:ea typeface="+mn-lt"/>
                <a:cs typeface="+mn-lt"/>
              </a:rPr>
              <a:t> object.x</a:t>
            </a:r>
            <a:r>
              <a:rPr lang="zh-CN" altLang="en-US" sz="1200">
                <a:solidFill>
                  <a:schemeClr val="tx1"/>
                </a:solidFill>
                <a:ea typeface="+mn-lt"/>
                <a:cs typeface="+mn-lt"/>
              </a:rPr>
              <a:t>，从而提供更友好的访问方式。</a:t>
            </a:r>
            <a:r>
              <a:rPr lang="en-US" altLang="zh-CN" sz="1200">
                <a:solidFill>
                  <a:schemeClr val="tx1"/>
                </a:solidFill>
                <a:ea typeface="+mn-lt"/>
                <a:cs typeface="+mn-lt"/>
              </a:rPr>
              <a:t>@property </a:t>
            </a:r>
            <a:r>
              <a:rPr lang="zh-CN" altLang="en-US" sz="1200">
                <a:solidFill>
                  <a:schemeClr val="tx1"/>
                </a:solidFill>
                <a:ea typeface="+mn-lt"/>
                <a:cs typeface="+mn-lt"/>
              </a:rPr>
              <a:t>装饰器默认只提供一个只读属性，如果需要，可以使用包含读（或写）类属性的</a:t>
            </a:r>
            <a:r>
              <a:rPr lang="en-US" altLang="zh-CN" sz="1200">
                <a:solidFill>
                  <a:schemeClr val="tx1"/>
                </a:solidFill>
                <a:ea typeface="+mn-lt"/>
                <a:cs typeface="+mn-lt"/>
              </a:rPr>
              <a:t> getter</a:t>
            </a:r>
            <a:r>
              <a:rPr lang="zh-CN" altLang="en-US" sz="1200">
                <a:solidFill>
                  <a:schemeClr val="tx1"/>
                </a:solidFill>
                <a:ea typeface="+mn-lt"/>
                <a:cs typeface="+mn-lt"/>
              </a:rPr>
              <a:t>、</a:t>
            </a:r>
            <a:r>
              <a:rPr lang="en-US" altLang="zh-CN" sz="1200">
                <a:solidFill>
                  <a:schemeClr val="tx1"/>
                </a:solidFill>
                <a:ea typeface="+mn-lt"/>
                <a:cs typeface="+mn-lt"/>
              </a:rPr>
              <a:t>setter </a:t>
            </a:r>
            <a:r>
              <a:rPr lang="zh-CN" altLang="en-US" sz="1200">
                <a:solidFill>
                  <a:schemeClr val="tx1"/>
                </a:solidFill>
                <a:ea typeface="+mn-lt"/>
                <a:cs typeface="+mn-lt"/>
              </a:rPr>
              <a:t>和</a:t>
            </a:r>
            <a:r>
              <a:rPr lang="en-US" altLang="zh-CN" sz="1200">
                <a:solidFill>
                  <a:schemeClr val="tx1"/>
                </a:solidFill>
                <a:ea typeface="+mn-lt"/>
                <a:cs typeface="+mn-lt"/>
              </a:rPr>
              <a:t> deleter </a:t>
            </a:r>
            <a:r>
              <a:rPr lang="zh-CN" altLang="en-US" sz="1200">
                <a:solidFill>
                  <a:schemeClr val="tx1"/>
                </a:solidFill>
                <a:ea typeface="+mn-lt"/>
                <a:cs typeface="+mn-lt"/>
              </a:rPr>
              <a:t>装饰器。</a:t>
            </a:r>
            <a:endParaRPr lang="zh-CN" altLang="en-US" sz="1200">
              <a:solidFill>
                <a:schemeClr val="tx1"/>
              </a:solidFill>
              <a:ea typeface="+mn-lt"/>
              <a:cs typeface="+mn-lt"/>
            </a:endParaRPr>
          </a:p>
        </p:txBody>
      </p:sp>
      <p:sp>
        <p:nvSpPr>
          <p:cNvPr id="122" name="任意多边形: 形状 121"/>
          <p:cNvSpPr/>
          <p:nvPr/>
        </p:nvSpPr>
        <p:spPr>
          <a:xfrm>
            <a:off x="233680" y="2185035"/>
            <a:ext cx="8310245" cy="389890"/>
          </a:xfrm>
          <a:custGeom>
            <a:avLst/>
            <a:gdLst/>
            <a:ahLst/>
            <a:cxnLst/>
            <a:rect l="0" t="0" r="r" b="b"/>
            <a:pathLst>
              <a:path w="13372" h="1672">
                <a:moveTo>
                  <a:pt x="0" y="1580"/>
                </a:moveTo>
                <a:lnTo>
                  <a:pt x="0" y="93"/>
                </a:lnTo>
                <a:cubicBezTo>
                  <a:pt x="0" y="81"/>
                  <a:pt x="2" y="69"/>
                  <a:pt x="7" y="57"/>
                </a:cubicBezTo>
                <a:cubicBezTo>
                  <a:pt x="12" y="46"/>
                  <a:pt x="19" y="36"/>
                  <a:pt x="27" y="27"/>
                </a:cubicBezTo>
                <a:cubicBezTo>
                  <a:pt x="36" y="19"/>
                  <a:pt x="46" y="12"/>
                  <a:pt x="57" y="7"/>
                </a:cubicBezTo>
                <a:cubicBezTo>
                  <a:pt x="69" y="2"/>
                  <a:pt x="81" y="0"/>
                  <a:pt x="93" y="0"/>
                </a:cubicBezTo>
                <a:lnTo>
                  <a:pt x="13279" y="0"/>
                </a:lnTo>
                <a:cubicBezTo>
                  <a:pt x="13291" y="0"/>
                  <a:pt x="13303" y="2"/>
                  <a:pt x="13314" y="7"/>
                </a:cubicBezTo>
                <a:cubicBezTo>
                  <a:pt x="13326" y="12"/>
                  <a:pt x="13336" y="19"/>
                  <a:pt x="13345" y="27"/>
                </a:cubicBezTo>
                <a:cubicBezTo>
                  <a:pt x="13353" y="36"/>
                  <a:pt x="13360" y="46"/>
                  <a:pt x="13365" y="57"/>
                </a:cubicBezTo>
                <a:cubicBezTo>
                  <a:pt x="13369" y="69"/>
                  <a:pt x="13372" y="81"/>
                  <a:pt x="13372" y="93"/>
                </a:cubicBezTo>
                <a:lnTo>
                  <a:pt x="13372" y="1580"/>
                </a:lnTo>
                <a:cubicBezTo>
                  <a:pt x="13372" y="1592"/>
                  <a:pt x="13369" y="1604"/>
                  <a:pt x="13365" y="1615"/>
                </a:cubicBezTo>
                <a:cubicBezTo>
                  <a:pt x="13360" y="1626"/>
                  <a:pt x="13353" y="1636"/>
                  <a:pt x="13345" y="1645"/>
                </a:cubicBezTo>
                <a:cubicBezTo>
                  <a:pt x="13336" y="1654"/>
                  <a:pt x="13326" y="1661"/>
                  <a:pt x="13314" y="1665"/>
                </a:cubicBezTo>
                <a:cubicBezTo>
                  <a:pt x="13303" y="1670"/>
                  <a:pt x="13291" y="1672"/>
                  <a:pt x="13279" y="1672"/>
                </a:cubicBezTo>
                <a:lnTo>
                  <a:pt x="93" y="1672"/>
                </a:lnTo>
                <a:cubicBezTo>
                  <a:pt x="81" y="1672"/>
                  <a:pt x="69" y="1670"/>
                  <a:pt x="57" y="1665"/>
                </a:cubicBezTo>
                <a:cubicBezTo>
                  <a:pt x="46" y="1661"/>
                  <a:pt x="36" y="1654"/>
                  <a:pt x="27" y="1645"/>
                </a:cubicBezTo>
                <a:cubicBezTo>
                  <a:pt x="19" y="1636"/>
                  <a:pt x="12" y="1626"/>
                  <a:pt x="7" y="1615"/>
                </a:cubicBezTo>
                <a:cubicBezTo>
                  <a:pt x="2" y="1604"/>
                  <a:pt x="0" y="1592"/>
                  <a:pt x="0" y="1580"/>
                </a:cubicBezTo>
                <a:close/>
              </a:path>
            </a:pathLst>
          </a:custGeom>
          <a:solidFill>
            <a:srgbClr val="1E40AF">
              <a:alpha val="5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133" name="图片 132"/>
          <p:cNvPicPr/>
          <p:nvPr/>
        </p:nvPicPr>
        <p:blipFill>
          <a:blip r:embed="rId1"/>
          <a:stretch>
            <a:fillRect/>
          </a:stretch>
        </p:blipFill>
        <p:spPr>
          <a:xfrm>
            <a:off x="328475" y="2244465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5" name="文本框 134"/>
          <p:cNvSpPr txBox="1"/>
          <p:nvPr/>
        </p:nvSpPr>
        <p:spPr>
          <a:xfrm>
            <a:off x="512445" y="2244725"/>
            <a:ext cx="7799070" cy="21526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spAutoFit/>
          </a:bodyPr>
          <a:p>
            <a:pPr algn="l"/>
            <a:r>
              <a:rPr lang="zh-CN" altLang="en-US" sz="14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【例</a:t>
            </a:r>
            <a:r>
              <a:rPr lang="en-US" altLang="zh-CN" sz="14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 9-6</a:t>
            </a:r>
            <a:r>
              <a:rPr lang="zh-CN" altLang="en-US" sz="14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】</a:t>
            </a:r>
            <a:r>
              <a:rPr lang="en-US" altLang="zh-CN" sz="14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@property </a:t>
            </a:r>
            <a:r>
              <a:rPr lang="zh-CN" altLang="en-US" sz="14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装饰器示例</a:t>
            </a:r>
            <a:endParaRPr lang="zh-CN" altLang="en-US" sz="1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47" name="任意多边形: 形状 146"/>
          <p:cNvSpPr/>
          <p:nvPr/>
        </p:nvSpPr>
        <p:spPr>
          <a:xfrm>
            <a:off x="334010" y="2719070"/>
            <a:ext cx="6031230" cy="2400935"/>
          </a:xfrm>
          <a:custGeom>
            <a:avLst/>
            <a:gdLst/>
            <a:ahLst/>
            <a:cxnLst/>
            <a:rect l="0" t="0" r="r" b="b"/>
            <a:pathLst>
              <a:path w="13326" h="3994">
                <a:moveTo>
                  <a:pt x="0" y="3808"/>
                </a:moveTo>
                <a:lnTo>
                  <a:pt x="0" y="186"/>
                </a:lnTo>
                <a:cubicBezTo>
                  <a:pt x="0" y="174"/>
                  <a:pt x="1" y="162"/>
                  <a:pt x="3" y="150"/>
                </a:cubicBezTo>
                <a:cubicBezTo>
                  <a:pt x="5" y="138"/>
                  <a:pt x="7" y="126"/>
                  <a:pt x="11" y="115"/>
                </a:cubicBezTo>
                <a:cubicBezTo>
                  <a:pt x="14" y="104"/>
                  <a:pt x="19" y="93"/>
                  <a:pt x="24" y="83"/>
                </a:cubicBezTo>
                <a:cubicBezTo>
                  <a:pt x="29" y="73"/>
                  <a:pt x="35" y="63"/>
                  <a:pt x="41" y="55"/>
                </a:cubicBezTo>
                <a:cubicBezTo>
                  <a:pt x="48" y="46"/>
                  <a:pt x="55" y="38"/>
                  <a:pt x="62" y="32"/>
                </a:cubicBezTo>
                <a:cubicBezTo>
                  <a:pt x="70" y="25"/>
                  <a:pt x="78" y="19"/>
                  <a:pt x="86" y="14"/>
                </a:cubicBezTo>
                <a:cubicBezTo>
                  <a:pt x="95" y="10"/>
                  <a:pt x="104" y="6"/>
                  <a:pt x="112" y="4"/>
                </a:cubicBezTo>
                <a:cubicBezTo>
                  <a:pt x="121" y="1"/>
                  <a:pt x="131" y="0"/>
                  <a:pt x="140" y="0"/>
                </a:cubicBezTo>
                <a:lnTo>
                  <a:pt x="13140" y="0"/>
                </a:lnTo>
                <a:cubicBezTo>
                  <a:pt x="13152" y="0"/>
                  <a:pt x="13164" y="1"/>
                  <a:pt x="13176" y="4"/>
                </a:cubicBezTo>
                <a:cubicBezTo>
                  <a:pt x="13188" y="6"/>
                  <a:pt x="13200" y="10"/>
                  <a:pt x="13211" y="14"/>
                </a:cubicBezTo>
                <a:cubicBezTo>
                  <a:pt x="13222" y="19"/>
                  <a:pt x="13233" y="25"/>
                  <a:pt x="13243" y="32"/>
                </a:cubicBezTo>
                <a:cubicBezTo>
                  <a:pt x="13253" y="38"/>
                  <a:pt x="13263" y="46"/>
                  <a:pt x="13271" y="55"/>
                </a:cubicBezTo>
                <a:cubicBezTo>
                  <a:pt x="13280" y="63"/>
                  <a:pt x="13288" y="73"/>
                  <a:pt x="13294" y="83"/>
                </a:cubicBezTo>
                <a:cubicBezTo>
                  <a:pt x="13301" y="93"/>
                  <a:pt x="13307" y="104"/>
                  <a:pt x="13312" y="115"/>
                </a:cubicBezTo>
                <a:cubicBezTo>
                  <a:pt x="13316" y="126"/>
                  <a:pt x="13320" y="138"/>
                  <a:pt x="13322" y="150"/>
                </a:cubicBezTo>
                <a:cubicBezTo>
                  <a:pt x="13324" y="162"/>
                  <a:pt x="13326" y="174"/>
                  <a:pt x="13326" y="186"/>
                </a:cubicBezTo>
                <a:lnTo>
                  <a:pt x="13326" y="3808"/>
                </a:lnTo>
                <a:cubicBezTo>
                  <a:pt x="13326" y="3820"/>
                  <a:pt x="13324" y="3833"/>
                  <a:pt x="13322" y="3844"/>
                </a:cubicBezTo>
                <a:cubicBezTo>
                  <a:pt x="13320" y="3856"/>
                  <a:pt x="13316" y="3868"/>
                  <a:pt x="13312" y="3879"/>
                </a:cubicBezTo>
                <a:cubicBezTo>
                  <a:pt x="13307" y="3891"/>
                  <a:pt x="13301" y="3901"/>
                  <a:pt x="13294" y="3911"/>
                </a:cubicBezTo>
                <a:cubicBezTo>
                  <a:pt x="13288" y="3922"/>
                  <a:pt x="13280" y="3931"/>
                  <a:pt x="13271" y="3940"/>
                </a:cubicBezTo>
                <a:cubicBezTo>
                  <a:pt x="13263" y="3948"/>
                  <a:pt x="13253" y="3956"/>
                  <a:pt x="13243" y="3963"/>
                </a:cubicBezTo>
                <a:cubicBezTo>
                  <a:pt x="13233" y="3969"/>
                  <a:pt x="13222" y="3975"/>
                  <a:pt x="13211" y="3980"/>
                </a:cubicBezTo>
                <a:cubicBezTo>
                  <a:pt x="13200" y="3984"/>
                  <a:pt x="13188" y="3988"/>
                  <a:pt x="13176" y="3990"/>
                </a:cubicBezTo>
                <a:cubicBezTo>
                  <a:pt x="13164" y="3993"/>
                  <a:pt x="13152" y="3994"/>
                  <a:pt x="13140" y="3994"/>
                </a:cubicBezTo>
                <a:lnTo>
                  <a:pt x="140" y="3994"/>
                </a:lnTo>
                <a:cubicBezTo>
                  <a:pt x="131" y="3994"/>
                  <a:pt x="121" y="3993"/>
                  <a:pt x="112" y="3990"/>
                </a:cubicBezTo>
                <a:cubicBezTo>
                  <a:pt x="104" y="3988"/>
                  <a:pt x="95" y="3984"/>
                  <a:pt x="86" y="3980"/>
                </a:cubicBezTo>
                <a:cubicBezTo>
                  <a:pt x="78" y="3975"/>
                  <a:pt x="70" y="3969"/>
                  <a:pt x="62" y="3963"/>
                </a:cubicBezTo>
                <a:cubicBezTo>
                  <a:pt x="55" y="3956"/>
                  <a:pt x="48" y="3948"/>
                  <a:pt x="41" y="3940"/>
                </a:cubicBezTo>
                <a:cubicBezTo>
                  <a:pt x="35" y="3931"/>
                  <a:pt x="29" y="3922"/>
                  <a:pt x="24" y="3911"/>
                </a:cubicBezTo>
                <a:cubicBezTo>
                  <a:pt x="19" y="3901"/>
                  <a:pt x="14" y="3891"/>
                  <a:pt x="11" y="3879"/>
                </a:cubicBezTo>
                <a:cubicBezTo>
                  <a:pt x="7" y="3868"/>
                  <a:pt x="5" y="3856"/>
                  <a:pt x="3" y="3844"/>
                </a:cubicBezTo>
                <a:cubicBezTo>
                  <a:pt x="1" y="3833"/>
                  <a:pt x="0" y="3820"/>
                  <a:pt x="0" y="3808"/>
                </a:cubicBezTo>
                <a:close/>
              </a:path>
            </a:pathLst>
          </a:custGeom>
          <a:solidFill>
            <a:srgbClr val="12183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48" name="任意多边形: 形状 147"/>
          <p:cNvSpPr/>
          <p:nvPr/>
        </p:nvSpPr>
        <p:spPr>
          <a:xfrm>
            <a:off x="334010" y="2719070"/>
            <a:ext cx="97155" cy="2400935"/>
          </a:xfrm>
          <a:custGeom>
            <a:avLst/>
            <a:gdLst/>
            <a:ahLst/>
            <a:cxnLst/>
            <a:rect l="0" t="0" r="r" b="b"/>
            <a:pathLst>
              <a:path w="187" h="3994">
                <a:moveTo>
                  <a:pt x="0" y="0"/>
                </a:moveTo>
                <a:lnTo>
                  <a:pt x="187" y="0"/>
                </a:lnTo>
                <a:lnTo>
                  <a:pt x="187" y="3994"/>
                </a:lnTo>
                <a:lnTo>
                  <a:pt x="0" y="3994"/>
                </a:lnTo>
                <a:lnTo>
                  <a:pt x="0" y="0"/>
                </a:lnTo>
                <a:close/>
              </a:path>
            </a:pathLst>
          </a:custGeom>
          <a:solidFill>
            <a:srgbClr val="FFA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55" name="文本框 154"/>
          <p:cNvSpPr txBox="1"/>
          <p:nvPr/>
        </p:nvSpPr>
        <p:spPr>
          <a:xfrm>
            <a:off x="612775" y="2766695"/>
            <a:ext cx="5434965" cy="24161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p>
            <a:pPr indent="0" fontAlgn="auto">
              <a:spcBef>
                <a:spcPts val="600"/>
              </a:spcBef>
            </a:pPr>
            <a:r>
              <a:rPr lang="en-US" altLang="zh-CN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class Goods: </a:t>
            </a:r>
            <a:endParaRPr lang="en-US" altLang="zh-CN" sz="12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  <a:p>
            <a:pPr indent="0" fontAlgn="auto">
              <a:spcBef>
                <a:spcPts val="600"/>
              </a:spcBef>
            </a:pPr>
            <a:r>
              <a:rPr lang="en-US" altLang="zh-CN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 def __init__(self,price): </a:t>
            </a:r>
            <a:endParaRPr lang="en-US" altLang="zh-CN" sz="12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  <a:p>
            <a:pPr indent="0" fontAlgn="auto">
              <a:spcBef>
                <a:spcPts val="600"/>
              </a:spcBef>
            </a:pPr>
            <a:r>
              <a:rPr lang="en-US" altLang="zh-CN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 self.__price = price </a:t>
            </a:r>
            <a:endParaRPr lang="en-US" altLang="zh-CN" sz="12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  <a:p>
            <a:pPr indent="0" fontAlgn="auto">
              <a:spcBef>
                <a:spcPts val="600"/>
              </a:spcBef>
            </a:pPr>
            <a:r>
              <a:rPr lang="en-US" altLang="zh-CN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 @property #</a:t>
            </a:r>
            <a:r>
              <a:rPr lang="zh-CN" altLang="en-US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定义</a:t>
            </a:r>
            <a:r>
              <a:rPr lang="en-US" altLang="zh-CN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 property </a:t>
            </a:r>
            <a:r>
              <a:rPr lang="zh-CN" altLang="en-US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属性</a:t>
            </a:r>
            <a:endParaRPr lang="zh-CN" altLang="en-US" sz="12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  <a:p>
            <a:pPr indent="0" fontAlgn="auto">
              <a:spcBef>
                <a:spcPts val="600"/>
              </a:spcBef>
            </a:pPr>
            <a:r>
              <a:rPr lang="en-US" altLang="zh-CN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 def price(self): </a:t>
            </a:r>
            <a:endParaRPr lang="en-US" altLang="zh-CN" sz="12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  <a:p>
            <a:pPr indent="0" fontAlgn="auto">
              <a:spcBef>
                <a:spcPts val="600"/>
              </a:spcBef>
            </a:pPr>
            <a:r>
              <a:rPr lang="en-US" altLang="zh-CN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 return self.__price </a:t>
            </a:r>
            <a:endParaRPr lang="en-US" altLang="zh-CN" sz="12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  <a:p>
            <a:pPr indent="0" fontAlgn="auto">
              <a:spcBef>
                <a:spcPts val="600"/>
              </a:spcBef>
            </a:pPr>
            <a:r>
              <a:rPr lang="en-US" altLang="zh-CN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g = Goods(100) </a:t>
            </a:r>
            <a:endParaRPr lang="en-US" altLang="zh-CN" sz="12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  <a:p>
            <a:pPr indent="0" fontAlgn="auto">
              <a:spcBef>
                <a:spcPts val="600"/>
              </a:spcBef>
            </a:pPr>
            <a:r>
              <a:rPr lang="en-US" altLang="zh-CN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result = g.price #</a:t>
            </a:r>
            <a:r>
              <a:rPr lang="zh-CN" altLang="en-US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自动执行</a:t>
            </a:r>
            <a:r>
              <a:rPr lang="en-US" altLang="zh-CN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@property </a:t>
            </a:r>
            <a:r>
              <a:rPr lang="zh-CN" altLang="en-US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装饰器的</a:t>
            </a:r>
            <a:r>
              <a:rPr lang="en-US" altLang="zh-CN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 price </a:t>
            </a:r>
            <a:r>
              <a:rPr lang="zh-CN" altLang="en-US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方法，并获取方法的返回值</a:t>
            </a:r>
            <a:endParaRPr lang="zh-CN" altLang="en-US" sz="12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  <a:p>
            <a:pPr indent="0" fontAlgn="auto">
              <a:spcBef>
                <a:spcPts val="600"/>
              </a:spcBef>
            </a:pPr>
            <a:r>
              <a:rPr lang="en-US" altLang="zh-CN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print(result)</a:t>
            </a:r>
            <a:endParaRPr lang="en-US" altLang="zh-CN" sz="12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49" name="任意多边形: 形状 148"/>
          <p:cNvSpPr/>
          <p:nvPr/>
        </p:nvSpPr>
        <p:spPr>
          <a:xfrm>
            <a:off x="6777990" y="3895725"/>
            <a:ext cx="2145030" cy="516890"/>
          </a:xfrm>
          <a:custGeom>
            <a:avLst/>
            <a:gdLst/>
            <a:ahLst/>
            <a:cxnLst/>
            <a:rect l="0" t="0" r="r" b="b"/>
            <a:pathLst>
              <a:path w="13326" h="3251">
                <a:moveTo>
                  <a:pt x="0" y="3065"/>
                </a:moveTo>
                <a:lnTo>
                  <a:pt x="0" y="186"/>
                </a:lnTo>
                <a:cubicBezTo>
                  <a:pt x="0" y="174"/>
                  <a:pt x="1" y="161"/>
                  <a:pt x="3" y="150"/>
                </a:cubicBezTo>
                <a:cubicBezTo>
                  <a:pt x="5" y="138"/>
                  <a:pt x="7" y="126"/>
                  <a:pt x="11" y="115"/>
                </a:cubicBezTo>
                <a:cubicBezTo>
                  <a:pt x="14" y="103"/>
                  <a:pt x="19" y="93"/>
                  <a:pt x="24" y="83"/>
                </a:cubicBezTo>
                <a:cubicBezTo>
                  <a:pt x="29" y="72"/>
                  <a:pt x="35" y="63"/>
                  <a:pt x="41" y="54"/>
                </a:cubicBezTo>
                <a:cubicBezTo>
                  <a:pt x="48" y="46"/>
                  <a:pt x="55" y="38"/>
                  <a:pt x="62" y="31"/>
                </a:cubicBezTo>
                <a:cubicBezTo>
                  <a:pt x="70" y="25"/>
                  <a:pt x="78" y="19"/>
                  <a:pt x="86" y="14"/>
                </a:cubicBezTo>
                <a:cubicBezTo>
                  <a:pt x="95" y="10"/>
                  <a:pt x="104" y="6"/>
                  <a:pt x="112" y="4"/>
                </a:cubicBezTo>
                <a:cubicBezTo>
                  <a:pt x="121" y="1"/>
                  <a:pt x="131" y="0"/>
                  <a:pt x="140" y="0"/>
                </a:cubicBezTo>
                <a:lnTo>
                  <a:pt x="13140" y="0"/>
                </a:lnTo>
                <a:cubicBezTo>
                  <a:pt x="13152" y="0"/>
                  <a:pt x="13164" y="1"/>
                  <a:pt x="13176" y="4"/>
                </a:cubicBezTo>
                <a:cubicBezTo>
                  <a:pt x="13188" y="6"/>
                  <a:pt x="13200" y="10"/>
                  <a:pt x="13211" y="14"/>
                </a:cubicBezTo>
                <a:cubicBezTo>
                  <a:pt x="13222" y="19"/>
                  <a:pt x="13233" y="25"/>
                  <a:pt x="13243" y="31"/>
                </a:cubicBezTo>
                <a:cubicBezTo>
                  <a:pt x="13253" y="38"/>
                  <a:pt x="13263" y="46"/>
                  <a:pt x="13271" y="54"/>
                </a:cubicBezTo>
                <a:cubicBezTo>
                  <a:pt x="13280" y="63"/>
                  <a:pt x="13288" y="72"/>
                  <a:pt x="13294" y="83"/>
                </a:cubicBezTo>
                <a:cubicBezTo>
                  <a:pt x="13301" y="93"/>
                  <a:pt x="13307" y="103"/>
                  <a:pt x="13312" y="115"/>
                </a:cubicBezTo>
                <a:cubicBezTo>
                  <a:pt x="13316" y="126"/>
                  <a:pt x="13320" y="138"/>
                  <a:pt x="13322" y="150"/>
                </a:cubicBezTo>
                <a:cubicBezTo>
                  <a:pt x="13324" y="161"/>
                  <a:pt x="13326" y="174"/>
                  <a:pt x="13326" y="186"/>
                </a:cubicBezTo>
                <a:lnTo>
                  <a:pt x="13326" y="3065"/>
                </a:lnTo>
                <a:cubicBezTo>
                  <a:pt x="13326" y="3077"/>
                  <a:pt x="13324" y="3089"/>
                  <a:pt x="13322" y="3101"/>
                </a:cubicBezTo>
                <a:cubicBezTo>
                  <a:pt x="13320" y="3113"/>
                  <a:pt x="13316" y="3125"/>
                  <a:pt x="13312" y="3136"/>
                </a:cubicBezTo>
                <a:cubicBezTo>
                  <a:pt x="13307" y="3148"/>
                  <a:pt x="13301" y="3158"/>
                  <a:pt x="13294" y="3168"/>
                </a:cubicBezTo>
                <a:cubicBezTo>
                  <a:pt x="13288" y="3178"/>
                  <a:pt x="13280" y="3188"/>
                  <a:pt x="13271" y="3196"/>
                </a:cubicBezTo>
                <a:cubicBezTo>
                  <a:pt x="13263" y="3205"/>
                  <a:pt x="13253" y="3213"/>
                  <a:pt x="13243" y="3220"/>
                </a:cubicBezTo>
                <a:cubicBezTo>
                  <a:pt x="13233" y="3226"/>
                  <a:pt x="13222" y="3232"/>
                  <a:pt x="13211" y="3237"/>
                </a:cubicBezTo>
                <a:cubicBezTo>
                  <a:pt x="13200" y="3241"/>
                  <a:pt x="13188" y="3245"/>
                  <a:pt x="13176" y="3247"/>
                </a:cubicBezTo>
                <a:cubicBezTo>
                  <a:pt x="13164" y="3250"/>
                  <a:pt x="13152" y="3251"/>
                  <a:pt x="13140" y="3251"/>
                </a:cubicBezTo>
                <a:lnTo>
                  <a:pt x="140" y="3251"/>
                </a:lnTo>
                <a:cubicBezTo>
                  <a:pt x="131" y="3251"/>
                  <a:pt x="121" y="3250"/>
                  <a:pt x="112" y="3247"/>
                </a:cubicBezTo>
                <a:cubicBezTo>
                  <a:pt x="104" y="3245"/>
                  <a:pt x="95" y="3241"/>
                  <a:pt x="86" y="3237"/>
                </a:cubicBezTo>
                <a:cubicBezTo>
                  <a:pt x="78" y="3232"/>
                  <a:pt x="70" y="3226"/>
                  <a:pt x="62" y="3220"/>
                </a:cubicBezTo>
                <a:cubicBezTo>
                  <a:pt x="55" y="3213"/>
                  <a:pt x="48" y="3205"/>
                  <a:pt x="41" y="3196"/>
                </a:cubicBezTo>
                <a:cubicBezTo>
                  <a:pt x="35" y="3188"/>
                  <a:pt x="29" y="3178"/>
                  <a:pt x="24" y="3168"/>
                </a:cubicBezTo>
                <a:cubicBezTo>
                  <a:pt x="19" y="3158"/>
                  <a:pt x="14" y="3148"/>
                  <a:pt x="11" y="3136"/>
                </a:cubicBezTo>
                <a:cubicBezTo>
                  <a:pt x="7" y="3125"/>
                  <a:pt x="5" y="3113"/>
                  <a:pt x="3" y="3101"/>
                </a:cubicBezTo>
                <a:cubicBezTo>
                  <a:pt x="1" y="3089"/>
                  <a:pt x="0" y="3077"/>
                  <a:pt x="0" y="3065"/>
                </a:cubicBezTo>
                <a:close/>
              </a:path>
            </a:pathLst>
          </a:custGeom>
          <a:solidFill>
            <a:srgbClr val="7F1D1D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50" name="任意多边形: 形状 149"/>
          <p:cNvSpPr/>
          <p:nvPr/>
        </p:nvSpPr>
        <p:spPr>
          <a:xfrm>
            <a:off x="6718935" y="3918585"/>
            <a:ext cx="76200" cy="506095"/>
          </a:xfrm>
          <a:custGeom>
            <a:avLst/>
            <a:gdLst/>
            <a:ahLst/>
            <a:cxnLst/>
            <a:rect l="0" t="0" r="r" b="b"/>
            <a:pathLst>
              <a:path w="187" h="3251">
                <a:moveTo>
                  <a:pt x="0" y="0"/>
                </a:moveTo>
                <a:lnTo>
                  <a:pt x="187" y="0"/>
                </a:lnTo>
                <a:lnTo>
                  <a:pt x="187" y="3251"/>
                </a:lnTo>
                <a:lnTo>
                  <a:pt x="0" y="3251"/>
                </a:lnTo>
                <a:lnTo>
                  <a:pt x="0" y="0"/>
                </a:lnTo>
                <a:close/>
              </a:path>
            </a:pathLst>
          </a:custGeom>
          <a:solidFill>
            <a:srgbClr val="EF4444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" name="任意多边形: 形状 120"/>
          <p:cNvSpPr/>
          <p:nvPr/>
        </p:nvSpPr>
        <p:spPr>
          <a:xfrm>
            <a:off x="6726555" y="3479800"/>
            <a:ext cx="2388235" cy="356870"/>
          </a:xfrm>
          <a:custGeom>
            <a:avLst/>
            <a:gdLst/>
            <a:ahLst/>
            <a:cxnLst/>
            <a:rect l="0" t="0" r="r" b="b"/>
            <a:pathLst>
              <a:path w="13372" h="1673">
                <a:moveTo>
                  <a:pt x="0" y="1580"/>
                </a:moveTo>
                <a:lnTo>
                  <a:pt x="0" y="93"/>
                </a:lnTo>
                <a:cubicBezTo>
                  <a:pt x="0" y="81"/>
                  <a:pt x="2" y="69"/>
                  <a:pt x="7" y="58"/>
                </a:cubicBezTo>
                <a:cubicBezTo>
                  <a:pt x="12" y="46"/>
                  <a:pt x="19" y="36"/>
                  <a:pt x="27" y="27"/>
                </a:cubicBezTo>
                <a:cubicBezTo>
                  <a:pt x="36" y="19"/>
                  <a:pt x="46" y="12"/>
                  <a:pt x="57" y="7"/>
                </a:cubicBezTo>
                <a:cubicBezTo>
                  <a:pt x="69" y="3"/>
                  <a:pt x="81" y="0"/>
                  <a:pt x="93" y="0"/>
                </a:cubicBezTo>
                <a:lnTo>
                  <a:pt x="13279" y="0"/>
                </a:lnTo>
                <a:cubicBezTo>
                  <a:pt x="13291" y="0"/>
                  <a:pt x="13303" y="3"/>
                  <a:pt x="13314" y="7"/>
                </a:cubicBezTo>
                <a:cubicBezTo>
                  <a:pt x="13326" y="12"/>
                  <a:pt x="13336" y="19"/>
                  <a:pt x="13345" y="27"/>
                </a:cubicBezTo>
                <a:cubicBezTo>
                  <a:pt x="13353" y="36"/>
                  <a:pt x="13360" y="46"/>
                  <a:pt x="13365" y="58"/>
                </a:cubicBezTo>
                <a:cubicBezTo>
                  <a:pt x="13369" y="69"/>
                  <a:pt x="13372" y="81"/>
                  <a:pt x="13372" y="93"/>
                </a:cubicBezTo>
                <a:lnTo>
                  <a:pt x="13372" y="1580"/>
                </a:lnTo>
                <a:cubicBezTo>
                  <a:pt x="13372" y="1592"/>
                  <a:pt x="13369" y="1604"/>
                  <a:pt x="13365" y="1615"/>
                </a:cubicBezTo>
                <a:cubicBezTo>
                  <a:pt x="13360" y="1627"/>
                  <a:pt x="13353" y="1637"/>
                  <a:pt x="13345" y="1645"/>
                </a:cubicBezTo>
                <a:cubicBezTo>
                  <a:pt x="13336" y="1654"/>
                  <a:pt x="13326" y="1661"/>
                  <a:pt x="13314" y="1666"/>
                </a:cubicBezTo>
                <a:cubicBezTo>
                  <a:pt x="13303" y="1670"/>
                  <a:pt x="13291" y="1673"/>
                  <a:pt x="13279" y="1673"/>
                </a:cubicBezTo>
                <a:lnTo>
                  <a:pt x="93" y="1673"/>
                </a:lnTo>
                <a:cubicBezTo>
                  <a:pt x="81" y="1673"/>
                  <a:pt x="69" y="1670"/>
                  <a:pt x="57" y="1666"/>
                </a:cubicBezTo>
                <a:cubicBezTo>
                  <a:pt x="46" y="1661"/>
                  <a:pt x="36" y="1654"/>
                  <a:pt x="27" y="1645"/>
                </a:cubicBezTo>
                <a:cubicBezTo>
                  <a:pt x="19" y="1637"/>
                  <a:pt x="12" y="1627"/>
                  <a:pt x="7" y="1615"/>
                </a:cubicBezTo>
                <a:cubicBezTo>
                  <a:pt x="2" y="1604"/>
                  <a:pt x="0" y="1592"/>
                  <a:pt x="0" y="1580"/>
                </a:cubicBezTo>
                <a:close/>
              </a:path>
            </a:pathLst>
          </a:custGeom>
          <a:solidFill>
            <a:srgbClr val="1E40AF">
              <a:alpha val="5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 algn="l"/>
            <a:r>
              <a:rPr lang="zh-CN" altLang="en-US" sz="1400">
                <a:effectLst/>
                <a:uFillTx/>
                <a:latin typeface="Times New Roman" panose="02020603050405020304"/>
                <a:sym typeface="+mn-ea"/>
              </a:rPr>
              <a:t>程序的运行结果如下：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47840" y="4016375"/>
            <a:ext cx="3183890" cy="275590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en-US" altLang="zh-CN" sz="1200">
                <a:solidFill>
                  <a:schemeClr val="tx1"/>
                </a:solidFill>
                <a:latin typeface="FZShuSong-Z01S"/>
                <a:ea typeface="FZShuSong-Z01S"/>
              </a:rPr>
              <a:t>100</a:t>
            </a:r>
            <a:endParaRPr lang="en-US" altLang="zh-CN" sz="1200">
              <a:solidFill>
                <a:schemeClr val="tx1"/>
              </a:solidFill>
              <a:latin typeface="FZShuSong-Z01S"/>
              <a:ea typeface="FZShuSong-Z01S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" name="图片 470"/>
          <p:cNvPicPr/>
          <p:nvPr/>
        </p:nvPicPr>
        <p:blipFill>
          <a:blip r:embed="rId1"/>
          <a:stretch>
            <a:fillRect/>
          </a:stretch>
        </p:blipFill>
        <p:spPr>
          <a:xfrm>
            <a:off x="401040" y="802080"/>
            <a:ext cx="668160" cy="33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74" name="文本框 473"/>
          <p:cNvSpPr txBox="1"/>
          <p:nvPr/>
        </p:nvSpPr>
        <p:spPr>
          <a:xfrm>
            <a:off x="401040" y="378720"/>
            <a:ext cx="3003120" cy="378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237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对象方法的分类与使用</a:t>
            </a:r>
            <a:endParaRPr lang="en-US" sz="237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489" name="图片 488"/>
          <p:cNvPicPr/>
          <p:nvPr/>
        </p:nvPicPr>
        <p:blipFill>
          <a:blip r:embed="rId2"/>
          <a:stretch>
            <a:fillRect/>
          </a:stretch>
        </p:blipFill>
        <p:spPr>
          <a:xfrm>
            <a:off x="668520" y="668520"/>
            <a:ext cx="2163960" cy="200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91" name="图片 490"/>
          <p:cNvPicPr/>
          <p:nvPr/>
        </p:nvPicPr>
        <p:blipFill>
          <a:blip r:embed="rId3"/>
          <a:stretch>
            <a:fillRect/>
          </a:stretch>
        </p:blipFill>
        <p:spPr>
          <a:xfrm>
            <a:off x="7930515" y="1337310"/>
            <a:ext cx="1762760" cy="234315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92" name="任意多边形: 形状 491"/>
          <p:cNvSpPr/>
          <p:nvPr/>
        </p:nvSpPr>
        <p:spPr>
          <a:xfrm>
            <a:off x="401320" y="1102995"/>
            <a:ext cx="3167380" cy="4236720"/>
          </a:xfrm>
          <a:custGeom>
            <a:avLst/>
            <a:gdLst/>
            <a:ahLst/>
            <a:cxnLst/>
            <a:rect l="0" t="0" r="r" b="b"/>
            <a:pathLst>
              <a:path w="8798" h="10029">
                <a:moveTo>
                  <a:pt x="0" y="9797"/>
                </a:moveTo>
                <a:lnTo>
                  <a:pt x="0" y="232"/>
                </a:lnTo>
                <a:cubicBezTo>
                  <a:pt x="0" y="217"/>
                  <a:pt x="1" y="201"/>
                  <a:pt x="4" y="186"/>
                </a:cubicBezTo>
                <a:cubicBezTo>
                  <a:pt x="7" y="172"/>
                  <a:pt x="12" y="157"/>
                  <a:pt x="17" y="143"/>
                </a:cubicBezTo>
                <a:cubicBezTo>
                  <a:pt x="23" y="129"/>
                  <a:pt x="30" y="115"/>
                  <a:pt x="39" y="103"/>
                </a:cubicBezTo>
                <a:cubicBezTo>
                  <a:pt x="47" y="90"/>
                  <a:pt x="57" y="78"/>
                  <a:pt x="68" y="68"/>
                </a:cubicBezTo>
                <a:cubicBezTo>
                  <a:pt x="78" y="57"/>
                  <a:pt x="90" y="47"/>
                  <a:pt x="103" y="39"/>
                </a:cubicBezTo>
                <a:cubicBezTo>
                  <a:pt x="116" y="30"/>
                  <a:pt x="129" y="23"/>
                  <a:pt x="143" y="17"/>
                </a:cubicBezTo>
                <a:cubicBezTo>
                  <a:pt x="157" y="11"/>
                  <a:pt x="172" y="7"/>
                  <a:pt x="187" y="4"/>
                </a:cubicBezTo>
                <a:cubicBezTo>
                  <a:pt x="202" y="1"/>
                  <a:pt x="217" y="0"/>
                  <a:pt x="232" y="0"/>
                </a:cubicBezTo>
                <a:lnTo>
                  <a:pt x="8566" y="0"/>
                </a:lnTo>
                <a:cubicBezTo>
                  <a:pt x="8582" y="0"/>
                  <a:pt x="8597" y="1"/>
                  <a:pt x="8612" y="4"/>
                </a:cubicBezTo>
                <a:cubicBezTo>
                  <a:pt x="8627" y="7"/>
                  <a:pt x="8641" y="11"/>
                  <a:pt x="8655" y="17"/>
                </a:cubicBezTo>
                <a:cubicBezTo>
                  <a:pt x="8669" y="23"/>
                  <a:pt x="8683" y="30"/>
                  <a:pt x="8695" y="39"/>
                </a:cubicBezTo>
                <a:cubicBezTo>
                  <a:pt x="8708" y="47"/>
                  <a:pt x="8720" y="57"/>
                  <a:pt x="8730" y="68"/>
                </a:cubicBezTo>
                <a:cubicBezTo>
                  <a:pt x="8741" y="78"/>
                  <a:pt x="8751" y="90"/>
                  <a:pt x="8759" y="103"/>
                </a:cubicBezTo>
                <a:cubicBezTo>
                  <a:pt x="8768" y="115"/>
                  <a:pt x="8775" y="129"/>
                  <a:pt x="8781" y="143"/>
                </a:cubicBezTo>
                <a:cubicBezTo>
                  <a:pt x="8787" y="157"/>
                  <a:pt x="8791" y="172"/>
                  <a:pt x="8794" y="186"/>
                </a:cubicBezTo>
                <a:cubicBezTo>
                  <a:pt x="8797" y="201"/>
                  <a:pt x="8798" y="217"/>
                  <a:pt x="8798" y="232"/>
                </a:cubicBezTo>
                <a:lnTo>
                  <a:pt x="8798" y="9797"/>
                </a:lnTo>
                <a:cubicBezTo>
                  <a:pt x="8798" y="9812"/>
                  <a:pt x="8797" y="9827"/>
                  <a:pt x="8794" y="9842"/>
                </a:cubicBezTo>
                <a:cubicBezTo>
                  <a:pt x="8791" y="9857"/>
                  <a:pt x="8787" y="9871"/>
                  <a:pt x="8781" y="9885"/>
                </a:cubicBezTo>
                <a:cubicBezTo>
                  <a:pt x="8775" y="9899"/>
                  <a:pt x="8768" y="9913"/>
                  <a:pt x="8759" y="9925"/>
                </a:cubicBezTo>
                <a:cubicBezTo>
                  <a:pt x="8751" y="9938"/>
                  <a:pt x="8741" y="9950"/>
                  <a:pt x="8730" y="9961"/>
                </a:cubicBezTo>
                <a:cubicBezTo>
                  <a:pt x="8720" y="9971"/>
                  <a:pt x="8708" y="9981"/>
                  <a:pt x="8695" y="9990"/>
                </a:cubicBezTo>
                <a:cubicBezTo>
                  <a:pt x="8683" y="9998"/>
                  <a:pt x="8669" y="10005"/>
                  <a:pt x="8655" y="10011"/>
                </a:cubicBezTo>
                <a:cubicBezTo>
                  <a:pt x="8641" y="10017"/>
                  <a:pt x="8627" y="10021"/>
                  <a:pt x="8612" y="10024"/>
                </a:cubicBezTo>
                <a:cubicBezTo>
                  <a:pt x="8597" y="10027"/>
                  <a:pt x="8582" y="10029"/>
                  <a:pt x="8566" y="10029"/>
                </a:cubicBezTo>
                <a:lnTo>
                  <a:pt x="232" y="10029"/>
                </a:lnTo>
                <a:cubicBezTo>
                  <a:pt x="217" y="10029"/>
                  <a:pt x="202" y="10027"/>
                  <a:pt x="187" y="10024"/>
                </a:cubicBezTo>
                <a:cubicBezTo>
                  <a:pt x="172" y="10021"/>
                  <a:pt x="157" y="10017"/>
                  <a:pt x="143" y="10011"/>
                </a:cubicBezTo>
                <a:cubicBezTo>
                  <a:pt x="129" y="10005"/>
                  <a:pt x="116" y="9998"/>
                  <a:pt x="103" y="9990"/>
                </a:cubicBezTo>
                <a:cubicBezTo>
                  <a:pt x="90" y="9981"/>
                  <a:pt x="78" y="9971"/>
                  <a:pt x="68" y="9961"/>
                </a:cubicBezTo>
                <a:cubicBezTo>
                  <a:pt x="57" y="9950"/>
                  <a:pt x="47" y="9938"/>
                  <a:pt x="39" y="9925"/>
                </a:cubicBezTo>
                <a:cubicBezTo>
                  <a:pt x="30" y="9913"/>
                  <a:pt x="23" y="9899"/>
                  <a:pt x="17" y="9885"/>
                </a:cubicBezTo>
                <a:cubicBezTo>
                  <a:pt x="12" y="9871"/>
                  <a:pt x="7" y="9857"/>
                  <a:pt x="4" y="9842"/>
                </a:cubicBezTo>
                <a:cubicBezTo>
                  <a:pt x="1" y="9827"/>
                  <a:pt x="0" y="9812"/>
                  <a:pt x="0" y="9797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96" name="文本框 495"/>
          <p:cNvSpPr txBox="1"/>
          <p:nvPr/>
        </p:nvSpPr>
        <p:spPr>
          <a:xfrm>
            <a:off x="1236980" y="1428115"/>
            <a:ext cx="802640" cy="2844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实例方法</a:t>
            </a:r>
            <a:endParaRPr lang="zh-CN" sz="1580" b="0" u="none" strike="noStrike">
              <a:solidFill>
                <a:srgbClr val="FFFFFF"/>
              </a:solidFill>
              <a:effectLst/>
              <a:uFillTx/>
              <a:latin typeface="WenQuanYiZenHei"/>
              <a:ea typeface="WenQuanYiZenHei"/>
            </a:endParaRPr>
          </a:p>
        </p:txBody>
      </p:sp>
      <p:sp>
        <p:nvSpPr>
          <p:cNvPr id="497" name="任意多边形: 形状 496"/>
          <p:cNvSpPr/>
          <p:nvPr/>
        </p:nvSpPr>
        <p:spPr>
          <a:xfrm>
            <a:off x="601345" y="3642995"/>
            <a:ext cx="2766060" cy="1020445"/>
          </a:xfrm>
          <a:custGeom>
            <a:avLst/>
            <a:gdLst/>
            <a:ahLst/>
            <a:cxnLst/>
            <a:rect l="0" t="0" r="r" b="b"/>
            <a:pathLst>
              <a:path w="7684" h="2416">
                <a:moveTo>
                  <a:pt x="0" y="2323"/>
                </a:moveTo>
                <a:lnTo>
                  <a:pt x="0" y="93"/>
                </a:lnTo>
                <a:cubicBezTo>
                  <a:pt x="0" y="81"/>
                  <a:pt x="2" y="69"/>
                  <a:pt x="7" y="58"/>
                </a:cubicBezTo>
                <a:cubicBezTo>
                  <a:pt x="12" y="46"/>
                  <a:pt x="18" y="36"/>
                  <a:pt x="27" y="28"/>
                </a:cubicBezTo>
                <a:cubicBezTo>
                  <a:pt x="36" y="19"/>
                  <a:pt x="46" y="12"/>
                  <a:pt x="57" y="7"/>
                </a:cubicBezTo>
                <a:cubicBezTo>
                  <a:pt x="69" y="3"/>
                  <a:pt x="80" y="0"/>
                  <a:pt x="93" y="0"/>
                </a:cubicBezTo>
                <a:lnTo>
                  <a:pt x="7592" y="0"/>
                </a:lnTo>
                <a:cubicBezTo>
                  <a:pt x="7604" y="0"/>
                  <a:pt x="7616" y="3"/>
                  <a:pt x="7627" y="7"/>
                </a:cubicBezTo>
                <a:cubicBezTo>
                  <a:pt x="7638" y="12"/>
                  <a:pt x="7648" y="19"/>
                  <a:pt x="7657" y="28"/>
                </a:cubicBezTo>
                <a:cubicBezTo>
                  <a:pt x="7666" y="36"/>
                  <a:pt x="7673" y="46"/>
                  <a:pt x="7677" y="58"/>
                </a:cubicBezTo>
                <a:cubicBezTo>
                  <a:pt x="7682" y="69"/>
                  <a:pt x="7684" y="81"/>
                  <a:pt x="7684" y="93"/>
                </a:cubicBezTo>
                <a:lnTo>
                  <a:pt x="7684" y="2323"/>
                </a:lnTo>
                <a:cubicBezTo>
                  <a:pt x="7684" y="2335"/>
                  <a:pt x="7682" y="2347"/>
                  <a:pt x="7677" y="2358"/>
                </a:cubicBezTo>
                <a:cubicBezTo>
                  <a:pt x="7673" y="2370"/>
                  <a:pt x="7666" y="2380"/>
                  <a:pt x="7657" y="2388"/>
                </a:cubicBezTo>
                <a:cubicBezTo>
                  <a:pt x="7648" y="2397"/>
                  <a:pt x="7638" y="2404"/>
                  <a:pt x="7627" y="2408"/>
                </a:cubicBezTo>
                <a:cubicBezTo>
                  <a:pt x="7616" y="2413"/>
                  <a:pt x="7604" y="2416"/>
                  <a:pt x="7592" y="2416"/>
                </a:cubicBezTo>
                <a:lnTo>
                  <a:pt x="93" y="2416"/>
                </a:lnTo>
                <a:cubicBezTo>
                  <a:pt x="80" y="2416"/>
                  <a:pt x="69" y="2413"/>
                  <a:pt x="57" y="2408"/>
                </a:cubicBezTo>
                <a:cubicBezTo>
                  <a:pt x="46" y="2404"/>
                  <a:pt x="36" y="2397"/>
                  <a:pt x="27" y="2388"/>
                </a:cubicBezTo>
                <a:cubicBezTo>
                  <a:pt x="18" y="2380"/>
                  <a:pt x="12" y="2370"/>
                  <a:pt x="7" y="2358"/>
                </a:cubicBezTo>
                <a:cubicBezTo>
                  <a:pt x="2" y="2347"/>
                  <a:pt x="0" y="2335"/>
                  <a:pt x="0" y="2323"/>
                </a:cubicBezTo>
                <a:close/>
              </a:path>
            </a:pathLst>
          </a:custGeom>
          <a:solidFill>
            <a:srgbClr val="000000">
              <a:alpha val="2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98" name="文本框 497"/>
          <p:cNvSpPr txBox="1"/>
          <p:nvPr/>
        </p:nvSpPr>
        <p:spPr>
          <a:xfrm>
            <a:off x="601345" y="1951355"/>
            <a:ext cx="2687320" cy="1651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通常情况下，在类中定义的方法默认都是实例方法。</a:t>
            </a:r>
            <a:endParaRPr lang="zh-CN" sz="920" b="0" u="none" strike="noStrike">
              <a:solidFill>
                <a:srgbClr val="FFFFFF"/>
              </a:solidFill>
              <a:effectLst/>
              <a:uFillTx/>
              <a:latin typeface="WenQuanYiZenHei"/>
              <a:ea typeface="WenQuanYiZenHei"/>
            </a:endParaRPr>
          </a:p>
        </p:txBody>
      </p:sp>
      <p:sp>
        <p:nvSpPr>
          <p:cNvPr id="499" name="文本框 498"/>
          <p:cNvSpPr txBox="1"/>
          <p:nvPr/>
        </p:nvSpPr>
        <p:spPr>
          <a:xfrm>
            <a:off x="727075" y="3893185"/>
            <a:ext cx="1607185" cy="28384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lang="en-US" sz="79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def 方法名(self,[形参列表]): </a:t>
            </a:r>
            <a:endParaRPr lang="en-US" sz="790" b="0" u="none" strike="noStrike">
              <a:solidFill>
                <a:srgbClr val="FFFFFF"/>
              </a:solidFill>
              <a:effectLst/>
              <a:uFillTx/>
              <a:latin typeface="Courier New" panose="02070309020205020404"/>
              <a:ea typeface="Courier New" panose="02070309020205020404"/>
            </a:endParaRPr>
          </a:p>
          <a:p>
            <a:pPr indent="457200" algn="l"/>
            <a:r>
              <a:rPr lang="en-US" sz="79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函数体</a:t>
            </a:r>
            <a:endParaRPr lang="en-US" sz="790" b="0" u="none" strike="noStrike">
              <a:solidFill>
                <a:srgbClr val="FFFFFF"/>
              </a:solidFill>
              <a:effectLst/>
              <a:uFillTx/>
              <a:latin typeface="Courier New" panose="02070309020205020404"/>
              <a:ea typeface="Courier New" panose="02070309020205020404"/>
            </a:endParaRPr>
          </a:p>
        </p:txBody>
      </p:sp>
      <p:sp>
        <p:nvSpPr>
          <p:cNvPr id="505" name="任意多边形: 形状 504"/>
          <p:cNvSpPr/>
          <p:nvPr/>
        </p:nvSpPr>
        <p:spPr>
          <a:xfrm>
            <a:off x="601345" y="2272665"/>
            <a:ext cx="76200" cy="76200"/>
          </a:xfrm>
          <a:custGeom>
            <a:avLst/>
            <a:gdLst/>
            <a:ahLst/>
            <a:cxnLst/>
            <a:rect l="0" t="0" r="r" b="b"/>
            <a:pathLst>
              <a:path w="140" h="141">
                <a:moveTo>
                  <a:pt x="140" y="71"/>
                </a:moveTo>
                <a:cubicBezTo>
                  <a:pt x="140" y="80"/>
                  <a:pt x="138" y="89"/>
                  <a:pt x="135" y="98"/>
                </a:cubicBezTo>
                <a:cubicBezTo>
                  <a:pt x="131" y="106"/>
                  <a:pt x="126" y="114"/>
                  <a:pt x="120" y="120"/>
                </a:cubicBezTo>
                <a:cubicBezTo>
                  <a:pt x="113" y="127"/>
                  <a:pt x="106" y="132"/>
                  <a:pt x="97" y="135"/>
                </a:cubicBezTo>
                <a:cubicBezTo>
                  <a:pt x="89" y="139"/>
                  <a:pt x="80" y="141"/>
                  <a:pt x="70" y="141"/>
                </a:cubicBezTo>
                <a:cubicBezTo>
                  <a:pt x="60" y="141"/>
                  <a:pt x="51" y="139"/>
                  <a:pt x="43" y="135"/>
                </a:cubicBezTo>
                <a:cubicBezTo>
                  <a:pt x="34" y="132"/>
                  <a:pt x="27" y="127"/>
                  <a:pt x="20" y="120"/>
                </a:cubicBezTo>
                <a:cubicBezTo>
                  <a:pt x="14" y="114"/>
                  <a:pt x="9" y="106"/>
                  <a:pt x="5" y="98"/>
                </a:cubicBezTo>
                <a:cubicBezTo>
                  <a:pt x="2" y="89"/>
                  <a:pt x="0" y="80"/>
                  <a:pt x="0" y="71"/>
                </a:cubicBezTo>
                <a:cubicBezTo>
                  <a:pt x="0" y="62"/>
                  <a:pt x="2" y="53"/>
                  <a:pt x="5" y="44"/>
                </a:cubicBezTo>
                <a:cubicBezTo>
                  <a:pt x="9" y="36"/>
                  <a:pt x="14" y="28"/>
                  <a:pt x="20" y="22"/>
                </a:cubicBezTo>
                <a:cubicBezTo>
                  <a:pt x="27" y="15"/>
                  <a:pt x="34" y="9"/>
                  <a:pt x="43" y="6"/>
                </a:cubicBezTo>
                <a:cubicBezTo>
                  <a:pt x="51" y="2"/>
                  <a:pt x="60" y="0"/>
                  <a:pt x="70" y="0"/>
                </a:cubicBezTo>
                <a:cubicBezTo>
                  <a:pt x="80" y="0"/>
                  <a:pt x="89" y="2"/>
                  <a:pt x="97" y="6"/>
                </a:cubicBezTo>
                <a:cubicBezTo>
                  <a:pt x="106" y="9"/>
                  <a:pt x="113" y="15"/>
                  <a:pt x="120" y="22"/>
                </a:cubicBezTo>
                <a:cubicBezTo>
                  <a:pt x="126" y="28"/>
                  <a:pt x="131" y="36"/>
                  <a:pt x="135" y="44"/>
                </a:cubicBezTo>
                <a:cubicBezTo>
                  <a:pt x="138" y="53"/>
                  <a:pt x="140" y="62"/>
                  <a:pt x="140" y="71"/>
                </a:cubicBezTo>
                <a:close/>
              </a:path>
            </a:pathLst>
          </a:custGeom>
          <a:solidFill>
            <a:srgbClr val="98FB9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06" name="文本框 505"/>
          <p:cNvSpPr txBox="1"/>
          <p:nvPr/>
        </p:nvSpPr>
        <p:spPr>
          <a:xfrm>
            <a:off x="802005" y="2218690"/>
            <a:ext cx="1216660" cy="1651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它要包含一个 self 参数</a:t>
            </a:r>
            <a:endParaRPr lang="zh-CN" sz="920" b="0" u="none" strike="noStrike">
              <a:solidFill>
                <a:srgbClr val="FFFFFF"/>
              </a:solidFill>
              <a:effectLst/>
              <a:uFillTx/>
              <a:latin typeface="WenQuanYiZenHei"/>
              <a:ea typeface="WenQuanYiZenHei"/>
            </a:endParaRPr>
          </a:p>
        </p:txBody>
      </p:sp>
      <p:sp>
        <p:nvSpPr>
          <p:cNvPr id="507" name="任意多边形: 形状 506"/>
          <p:cNvSpPr/>
          <p:nvPr/>
        </p:nvSpPr>
        <p:spPr>
          <a:xfrm>
            <a:off x="601345" y="2473325"/>
            <a:ext cx="76200" cy="76200"/>
          </a:xfrm>
          <a:custGeom>
            <a:avLst/>
            <a:gdLst/>
            <a:ahLst/>
            <a:cxnLst/>
            <a:rect l="0" t="0" r="r" b="b"/>
            <a:pathLst>
              <a:path w="140" h="140">
                <a:moveTo>
                  <a:pt x="140" y="70"/>
                </a:moveTo>
                <a:cubicBezTo>
                  <a:pt x="140" y="79"/>
                  <a:pt x="138" y="88"/>
                  <a:pt x="135" y="97"/>
                </a:cubicBezTo>
                <a:cubicBezTo>
                  <a:pt x="131" y="105"/>
                  <a:pt x="126" y="113"/>
                  <a:pt x="120" y="119"/>
                </a:cubicBezTo>
                <a:cubicBezTo>
                  <a:pt x="113" y="126"/>
                  <a:pt x="106" y="131"/>
                  <a:pt x="97" y="135"/>
                </a:cubicBezTo>
                <a:cubicBezTo>
                  <a:pt x="89" y="138"/>
                  <a:pt x="80" y="140"/>
                  <a:pt x="70" y="140"/>
                </a:cubicBezTo>
                <a:cubicBezTo>
                  <a:pt x="60" y="140"/>
                  <a:pt x="51" y="138"/>
                  <a:pt x="43" y="135"/>
                </a:cubicBezTo>
                <a:cubicBezTo>
                  <a:pt x="34" y="131"/>
                  <a:pt x="27" y="126"/>
                  <a:pt x="20" y="119"/>
                </a:cubicBezTo>
                <a:cubicBezTo>
                  <a:pt x="14" y="113"/>
                  <a:pt x="9" y="105"/>
                  <a:pt x="5" y="97"/>
                </a:cubicBezTo>
                <a:cubicBezTo>
                  <a:pt x="2" y="88"/>
                  <a:pt x="0" y="79"/>
                  <a:pt x="0" y="70"/>
                </a:cubicBezTo>
                <a:cubicBezTo>
                  <a:pt x="0" y="61"/>
                  <a:pt x="2" y="52"/>
                  <a:pt x="5" y="44"/>
                </a:cubicBezTo>
                <a:cubicBezTo>
                  <a:pt x="9" y="35"/>
                  <a:pt x="14" y="27"/>
                  <a:pt x="20" y="21"/>
                </a:cubicBezTo>
                <a:cubicBezTo>
                  <a:pt x="27" y="14"/>
                  <a:pt x="34" y="8"/>
                  <a:pt x="43" y="5"/>
                </a:cubicBezTo>
                <a:cubicBezTo>
                  <a:pt x="51" y="1"/>
                  <a:pt x="60" y="0"/>
                  <a:pt x="70" y="0"/>
                </a:cubicBezTo>
                <a:cubicBezTo>
                  <a:pt x="80" y="0"/>
                  <a:pt x="89" y="1"/>
                  <a:pt x="97" y="5"/>
                </a:cubicBezTo>
                <a:cubicBezTo>
                  <a:pt x="106" y="8"/>
                  <a:pt x="113" y="14"/>
                  <a:pt x="120" y="21"/>
                </a:cubicBezTo>
                <a:cubicBezTo>
                  <a:pt x="126" y="27"/>
                  <a:pt x="131" y="35"/>
                  <a:pt x="135" y="44"/>
                </a:cubicBezTo>
                <a:cubicBezTo>
                  <a:pt x="138" y="52"/>
                  <a:pt x="140" y="61"/>
                  <a:pt x="140" y="70"/>
                </a:cubicBezTo>
                <a:close/>
              </a:path>
            </a:pathLst>
          </a:custGeom>
          <a:solidFill>
            <a:srgbClr val="98FB9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08" name="文本框 507"/>
          <p:cNvSpPr txBox="1"/>
          <p:nvPr/>
        </p:nvSpPr>
        <p:spPr>
          <a:xfrm>
            <a:off x="802005" y="2419350"/>
            <a:ext cx="1637030" cy="1651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self 总是指向调用该方法的对象</a:t>
            </a:r>
            <a:endParaRPr lang="zh-CN" alt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09" name="任意多边形: 形状 508"/>
          <p:cNvSpPr/>
          <p:nvPr/>
        </p:nvSpPr>
        <p:spPr>
          <a:xfrm>
            <a:off x="601345" y="2673985"/>
            <a:ext cx="76200" cy="76200"/>
          </a:xfrm>
          <a:custGeom>
            <a:avLst/>
            <a:gdLst/>
            <a:ahLst/>
            <a:cxnLst/>
            <a:rect l="0" t="0" r="r" b="b"/>
            <a:pathLst>
              <a:path w="140" h="140">
                <a:moveTo>
                  <a:pt x="140" y="70"/>
                </a:moveTo>
                <a:cubicBezTo>
                  <a:pt x="140" y="80"/>
                  <a:pt x="138" y="88"/>
                  <a:pt x="135" y="97"/>
                </a:cubicBezTo>
                <a:cubicBezTo>
                  <a:pt x="131" y="105"/>
                  <a:pt x="126" y="113"/>
                  <a:pt x="120" y="120"/>
                </a:cubicBezTo>
                <a:cubicBezTo>
                  <a:pt x="113" y="126"/>
                  <a:pt x="106" y="131"/>
                  <a:pt x="97" y="135"/>
                </a:cubicBezTo>
                <a:cubicBezTo>
                  <a:pt x="89" y="138"/>
                  <a:pt x="80" y="140"/>
                  <a:pt x="70" y="140"/>
                </a:cubicBezTo>
                <a:cubicBezTo>
                  <a:pt x="60" y="140"/>
                  <a:pt x="51" y="138"/>
                  <a:pt x="43" y="135"/>
                </a:cubicBezTo>
                <a:cubicBezTo>
                  <a:pt x="34" y="131"/>
                  <a:pt x="27" y="126"/>
                  <a:pt x="20" y="120"/>
                </a:cubicBezTo>
                <a:cubicBezTo>
                  <a:pt x="14" y="113"/>
                  <a:pt x="9" y="105"/>
                  <a:pt x="5" y="97"/>
                </a:cubicBezTo>
                <a:cubicBezTo>
                  <a:pt x="2" y="88"/>
                  <a:pt x="0" y="80"/>
                  <a:pt x="0" y="70"/>
                </a:cubicBezTo>
                <a:cubicBezTo>
                  <a:pt x="0" y="61"/>
                  <a:pt x="2" y="52"/>
                  <a:pt x="5" y="44"/>
                </a:cubicBezTo>
                <a:cubicBezTo>
                  <a:pt x="9" y="35"/>
                  <a:pt x="14" y="28"/>
                  <a:pt x="20" y="21"/>
                </a:cubicBezTo>
                <a:cubicBezTo>
                  <a:pt x="27" y="15"/>
                  <a:pt x="34" y="10"/>
                  <a:pt x="43" y="5"/>
                </a:cubicBezTo>
                <a:cubicBezTo>
                  <a:pt x="51" y="1"/>
                  <a:pt x="60" y="0"/>
                  <a:pt x="70" y="0"/>
                </a:cubicBezTo>
                <a:cubicBezTo>
                  <a:pt x="80" y="0"/>
                  <a:pt x="89" y="1"/>
                  <a:pt x="97" y="5"/>
                </a:cubicBezTo>
                <a:cubicBezTo>
                  <a:pt x="106" y="10"/>
                  <a:pt x="113" y="15"/>
                  <a:pt x="120" y="21"/>
                </a:cubicBezTo>
                <a:cubicBezTo>
                  <a:pt x="126" y="28"/>
                  <a:pt x="131" y="35"/>
                  <a:pt x="135" y="44"/>
                </a:cubicBezTo>
                <a:cubicBezTo>
                  <a:pt x="138" y="52"/>
                  <a:pt x="140" y="61"/>
                  <a:pt x="140" y="70"/>
                </a:cubicBezTo>
                <a:close/>
              </a:path>
            </a:pathLst>
          </a:custGeom>
          <a:solidFill>
            <a:srgbClr val="98FB9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10" name="文本框 509"/>
          <p:cNvSpPr txBox="1"/>
          <p:nvPr/>
        </p:nvSpPr>
        <p:spPr>
          <a:xfrm>
            <a:off x="802005" y="2620010"/>
            <a:ext cx="2336800" cy="33083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当该实例方法是构造方法时，引用该构造方法</a:t>
            </a:r>
            <a:endParaRPr lang="zh-CN" sz="920" b="0" u="none" strike="noStrike">
              <a:solidFill>
                <a:srgbClr val="FFFFFF"/>
              </a:solidFill>
              <a:effectLst/>
              <a:uFillTx/>
              <a:latin typeface="WenQuanYiZenHei"/>
              <a:ea typeface="WenQuanYiZenHei"/>
            </a:endParaRPr>
          </a:p>
          <a:p>
            <a:pPr algn="l"/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正在初始化的对象</a:t>
            </a:r>
            <a:endParaRPr lang="zh-CN" sz="920" b="0" u="none" strike="noStrike">
              <a:solidFill>
                <a:srgbClr val="FFFFFF"/>
              </a:solidFill>
              <a:effectLst/>
              <a:uFillTx/>
              <a:latin typeface="WenQuanYiZenHei"/>
              <a:ea typeface="WenQuanYiZenHei"/>
            </a:endParaRPr>
          </a:p>
        </p:txBody>
      </p:sp>
      <p:sp>
        <p:nvSpPr>
          <p:cNvPr id="511" name="文本框 510"/>
          <p:cNvSpPr txBox="1"/>
          <p:nvPr/>
        </p:nvSpPr>
        <p:spPr>
          <a:xfrm>
            <a:off x="802005" y="2952115"/>
            <a:ext cx="2336800" cy="33083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当该实例方法是普通实例方法时，引用调用该</a:t>
            </a:r>
            <a:endParaRPr lang="zh-CN" sz="920" b="0" u="none" strike="noStrike">
              <a:solidFill>
                <a:srgbClr val="FFFFFF"/>
              </a:solidFill>
              <a:effectLst/>
              <a:uFillTx/>
              <a:latin typeface="WenQuanYiZenHei"/>
              <a:ea typeface="WenQuanYiZenHei"/>
            </a:endParaRPr>
          </a:p>
          <a:p>
            <a:pPr algn="l"/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方法的对象</a:t>
            </a:r>
            <a:endParaRPr lang="zh-CN" alt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13" name="任意多边形: 形状 512"/>
          <p:cNvSpPr/>
          <p:nvPr/>
        </p:nvSpPr>
        <p:spPr>
          <a:xfrm>
            <a:off x="601345" y="3057525"/>
            <a:ext cx="76200" cy="76200"/>
          </a:xfrm>
          <a:custGeom>
            <a:avLst/>
            <a:gdLst/>
            <a:ahLst/>
            <a:cxnLst/>
            <a:rect l="0" t="0" r="r" b="b"/>
            <a:pathLst>
              <a:path w="140" h="140">
                <a:moveTo>
                  <a:pt x="140" y="70"/>
                </a:moveTo>
                <a:cubicBezTo>
                  <a:pt x="140" y="80"/>
                  <a:pt x="138" y="89"/>
                  <a:pt x="135" y="97"/>
                </a:cubicBezTo>
                <a:cubicBezTo>
                  <a:pt x="131" y="106"/>
                  <a:pt x="126" y="113"/>
                  <a:pt x="120" y="120"/>
                </a:cubicBezTo>
                <a:cubicBezTo>
                  <a:pt x="113" y="126"/>
                  <a:pt x="106" y="131"/>
                  <a:pt x="97" y="135"/>
                </a:cubicBezTo>
                <a:cubicBezTo>
                  <a:pt x="89" y="138"/>
                  <a:pt x="80" y="140"/>
                  <a:pt x="70" y="140"/>
                </a:cubicBezTo>
                <a:cubicBezTo>
                  <a:pt x="60" y="140"/>
                  <a:pt x="51" y="138"/>
                  <a:pt x="43" y="135"/>
                </a:cubicBezTo>
                <a:cubicBezTo>
                  <a:pt x="34" y="131"/>
                  <a:pt x="27" y="126"/>
                  <a:pt x="20" y="120"/>
                </a:cubicBezTo>
                <a:cubicBezTo>
                  <a:pt x="14" y="113"/>
                  <a:pt x="9" y="106"/>
                  <a:pt x="5" y="97"/>
                </a:cubicBezTo>
                <a:cubicBezTo>
                  <a:pt x="2" y="89"/>
                  <a:pt x="0" y="80"/>
                  <a:pt x="0" y="70"/>
                </a:cubicBezTo>
                <a:cubicBezTo>
                  <a:pt x="0" y="61"/>
                  <a:pt x="2" y="52"/>
                  <a:pt x="5" y="44"/>
                </a:cubicBezTo>
                <a:cubicBezTo>
                  <a:pt x="9" y="35"/>
                  <a:pt x="14" y="28"/>
                  <a:pt x="20" y="21"/>
                </a:cubicBezTo>
                <a:cubicBezTo>
                  <a:pt x="27" y="15"/>
                  <a:pt x="34" y="10"/>
                  <a:pt x="43" y="5"/>
                </a:cubicBezTo>
                <a:cubicBezTo>
                  <a:pt x="51" y="2"/>
                  <a:pt x="60" y="0"/>
                  <a:pt x="70" y="0"/>
                </a:cubicBezTo>
                <a:cubicBezTo>
                  <a:pt x="80" y="0"/>
                  <a:pt x="89" y="2"/>
                  <a:pt x="97" y="5"/>
                </a:cubicBezTo>
                <a:cubicBezTo>
                  <a:pt x="106" y="10"/>
                  <a:pt x="113" y="15"/>
                  <a:pt x="120" y="21"/>
                </a:cubicBezTo>
                <a:cubicBezTo>
                  <a:pt x="126" y="28"/>
                  <a:pt x="131" y="35"/>
                  <a:pt x="135" y="44"/>
                </a:cubicBezTo>
                <a:cubicBezTo>
                  <a:pt x="138" y="52"/>
                  <a:pt x="140" y="61"/>
                  <a:pt x="140" y="70"/>
                </a:cubicBezTo>
                <a:close/>
              </a:path>
            </a:pathLst>
          </a:custGeom>
          <a:solidFill>
            <a:srgbClr val="98FB9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14" name="任意多边形: 形状 513"/>
          <p:cNvSpPr/>
          <p:nvPr/>
        </p:nvSpPr>
        <p:spPr>
          <a:xfrm>
            <a:off x="3768725" y="1102995"/>
            <a:ext cx="3159125" cy="4236720"/>
          </a:xfrm>
          <a:custGeom>
            <a:avLst/>
            <a:gdLst/>
            <a:ahLst/>
            <a:cxnLst/>
            <a:rect l="0" t="0" r="r" b="b"/>
            <a:pathLst>
              <a:path w="8775" h="10029">
                <a:moveTo>
                  <a:pt x="0" y="9797"/>
                </a:moveTo>
                <a:lnTo>
                  <a:pt x="0" y="232"/>
                </a:lnTo>
                <a:cubicBezTo>
                  <a:pt x="0" y="217"/>
                  <a:pt x="1" y="201"/>
                  <a:pt x="4" y="186"/>
                </a:cubicBezTo>
                <a:cubicBezTo>
                  <a:pt x="7" y="172"/>
                  <a:pt x="11" y="157"/>
                  <a:pt x="17" y="143"/>
                </a:cubicBezTo>
                <a:cubicBezTo>
                  <a:pt x="23" y="129"/>
                  <a:pt x="30" y="115"/>
                  <a:pt x="39" y="103"/>
                </a:cubicBezTo>
                <a:cubicBezTo>
                  <a:pt x="47" y="90"/>
                  <a:pt x="57" y="78"/>
                  <a:pt x="68" y="68"/>
                </a:cubicBezTo>
                <a:cubicBezTo>
                  <a:pt x="78" y="57"/>
                  <a:pt x="90" y="47"/>
                  <a:pt x="103" y="39"/>
                </a:cubicBezTo>
                <a:cubicBezTo>
                  <a:pt x="115" y="30"/>
                  <a:pt x="129" y="23"/>
                  <a:pt x="143" y="17"/>
                </a:cubicBezTo>
                <a:cubicBezTo>
                  <a:pt x="157" y="11"/>
                  <a:pt x="171" y="7"/>
                  <a:pt x="186" y="4"/>
                </a:cubicBezTo>
                <a:cubicBezTo>
                  <a:pt x="201" y="1"/>
                  <a:pt x="216" y="0"/>
                  <a:pt x="232" y="0"/>
                </a:cubicBezTo>
                <a:lnTo>
                  <a:pt x="8543" y="0"/>
                </a:lnTo>
                <a:cubicBezTo>
                  <a:pt x="8558" y="0"/>
                  <a:pt x="8573" y="1"/>
                  <a:pt x="8588" y="4"/>
                </a:cubicBezTo>
                <a:cubicBezTo>
                  <a:pt x="8603" y="7"/>
                  <a:pt x="8618" y="11"/>
                  <a:pt x="8632" y="17"/>
                </a:cubicBezTo>
                <a:cubicBezTo>
                  <a:pt x="8646" y="23"/>
                  <a:pt x="8659" y="30"/>
                  <a:pt x="8672" y="39"/>
                </a:cubicBezTo>
                <a:cubicBezTo>
                  <a:pt x="8685" y="47"/>
                  <a:pt x="8696" y="57"/>
                  <a:pt x="8707" y="68"/>
                </a:cubicBezTo>
                <a:cubicBezTo>
                  <a:pt x="8718" y="78"/>
                  <a:pt x="8728" y="90"/>
                  <a:pt x="8736" y="103"/>
                </a:cubicBezTo>
                <a:cubicBezTo>
                  <a:pt x="8744" y="115"/>
                  <a:pt x="8752" y="129"/>
                  <a:pt x="8757" y="143"/>
                </a:cubicBezTo>
                <a:cubicBezTo>
                  <a:pt x="8763" y="157"/>
                  <a:pt x="8768" y="172"/>
                  <a:pt x="8771" y="186"/>
                </a:cubicBezTo>
                <a:cubicBezTo>
                  <a:pt x="8774" y="201"/>
                  <a:pt x="8775" y="217"/>
                  <a:pt x="8775" y="232"/>
                </a:cubicBezTo>
                <a:lnTo>
                  <a:pt x="8775" y="9797"/>
                </a:lnTo>
                <a:cubicBezTo>
                  <a:pt x="8775" y="9812"/>
                  <a:pt x="8774" y="9827"/>
                  <a:pt x="8771" y="9842"/>
                </a:cubicBezTo>
                <a:cubicBezTo>
                  <a:pt x="8768" y="9857"/>
                  <a:pt x="8763" y="9871"/>
                  <a:pt x="8757" y="9885"/>
                </a:cubicBezTo>
                <a:cubicBezTo>
                  <a:pt x="8752" y="9899"/>
                  <a:pt x="8744" y="9913"/>
                  <a:pt x="8736" y="9925"/>
                </a:cubicBezTo>
                <a:cubicBezTo>
                  <a:pt x="8728" y="9938"/>
                  <a:pt x="8718" y="9950"/>
                  <a:pt x="8707" y="9961"/>
                </a:cubicBezTo>
                <a:cubicBezTo>
                  <a:pt x="8696" y="9971"/>
                  <a:pt x="8685" y="9981"/>
                  <a:pt x="8672" y="9990"/>
                </a:cubicBezTo>
                <a:cubicBezTo>
                  <a:pt x="8659" y="9998"/>
                  <a:pt x="8646" y="10005"/>
                  <a:pt x="8632" y="10011"/>
                </a:cubicBezTo>
                <a:cubicBezTo>
                  <a:pt x="8618" y="10017"/>
                  <a:pt x="8603" y="10021"/>
                  <a:pt x="8588" y="10024"/>
                </a:cubicBezTo>
                <a:cubicBezTo>
                  <a:pt x="8573" y="10027"/>
                  <a:pt x="8558" y="10029"/>
                  <a:pt x="8543" y="10029"/>
                </a:cubicBezTo>
                <a:lnTo>
                  <a:pt x="232" y="10029"/>
                </a:lnTo>
                <a:cubicBezTo>
                  <a:pt x="216" y="10029"/>
                  <a:pt x="201" y="10027"/>
                  <a:pt x="186" y="10024"/>
                </a:cubicBezTo>
                <a:cubicBezTo>
                  <a:pt x="171" y="10021"/>
                  <a:pt x="157" y="10017"/>
                  <a:pt x="143" y="10011"/>
                </a:cubicBezTo>
                <a:cubicBezTo>
                  <a:pt x="129" y="10005"/>
                  <a:pt x="115" y="9998"/>
                  <a:pt x="103" y="9990"/>
                </a:cubicBezTo>
                <a:cubicBezTo>
                  <a:pt x="90" y="9981"/>
                  <a:pt x="78" y="9971"/>
                  <a:pt x="68" y="9961"/>
                </a:cubicBezTo>
                <a:cubicBezTo>
                  <a:pt x="57" y="9950"/>
                  <a:pt x="47" y="9938"/>
                  <a:pt x="39" y="9925"/>
                </a:cubicBezTo>
                <a:cubicBezTo>
                  <a:pt x="30" y="9913"/>
                  <a:pt x="23" y="9899"/>
                  <a:pt x="17" y="9885"/>
                </a:cubicBezTo>
                <a:cubicBezTo>
                  <a:pt x="11" y="9871"/>
                  <a:pt x="7" y="9857"/>
                  <a:pt x="4" y="9842"/>
                </a:cubicBezTo>
                <a:cubicBezTo>
                  <a:pt x="1" y="9827"/>
                  <a:pt x="0" y="9812"/>
                  <a:pt x="0" y="9797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15" name="任意多边形: 形状 514"/>
          <p:cNvSpPr/>
          <p:nvPr/>
        </p:nvSpPr>
        <p:spPr>
          <a:xfrm>
            <a:off x="3969385" y="1303655"/>
            <a:ext cx="501650" cy="460375"/>
          </a:xfrm>
          <a:custGeom>
            <a:avLst/>
            <a:gdLst/>
            <a:ahLst/>
            <a:cxnLst/>
            <a:rect l="0" t="0" r="r" b="b"/>
            <a:pathLst>
              <a:path w="1393" h="1394">
                <a:moveTo>
                  <a:pt x="1393" y="696"/>
                </a:moveTo>
                <a:cubicBezTo>
                  <a:pt x="1393" y="719"/>
                  <a:pt x="1392" y="742"/>
                  <a:pt x="1390" y="764"/>
                </a:cubicBezTo>
                <a:cubicBezTo>
                  <a:pt x="1388" y="787"/>
                  <a:pt x="1385" y="810"/>
                  <a:pt x="1380" y="832"/>
                </a:cubicBezTo>
                <a:cubicBezTo>
                  <a:pt x="1376" y="854"/>
                  <a:pt x="1370" y="876"/>
                  <a:pt x="1363" y="898"/>
                </a:cubicBezTo>
                <a:cubicBezTo>
                  <a:pt x="1357" y="920"/>
                  <a:pt x="1349" y="942"/>
                  <a:pt x="1340" y="963"/>
                </a:cubicBezTo>
                <a:cubicBezTo>
                  <a:pt x="1332" y="984"/>
                  <a:pt x="1322" y="1004"/>
                  <a:pt x="1311" y="1024"/>
                </a:cubicBezTo>
                <a:cubicBezTo>
                  <a:pt x="1301" y="1045"/>
                  <a:pt x="1289" y="1064"/>
                  <a:pt x="1276" y="1083"/>
                </a:cubicBezTo>
                <a:cubicBezTo>
                  <a:pt x="1263" y="1102"/>
                  <a:pt x="1250" y="1120"/>
                  <a:pt x="1235" y="1138"/>
                </a:cubicBezTo>
                <a:cubicBezTo>
                  <a:pt x="1221" y="1156"/>
                  <a:pt x="1206" y="1172"/>
                  <a:pt x="1190" y="1189"/>
                </a:cubicBezTo>
                <a:cubicBezTo>
                  <a:pt x="1173" y="1205"/>
                  <a:pt x="1157" y="1220"/>
                  <a:pt x="1139" y="1234"/>
                </a:cubicBezTo>
                <a:cubicBezTo>
                  <a:pt x="1121" y="1249"/>
                  <a:pt x="1103" y="1263"/>
                  <a:pt x="1084" y="1276"/>
                </a:cubicBezTo>
                <a:cubicBezTo>
                  <a:pt x="1065" y="1289"/>
                  <a:pt x="1045" y="1301"/>
                  <a:pt x="1025" y="1311"/>
                </a:cubicBezTo>
                <a:cubicBezTo>
                  <a:pt x="1005" y="1322"/>
                  <a:pt x="985" y="1332"/>
                  <a:pt x="964" y="1341"/>
                </a:cubicBezTo>
                <a:cubicBezTo>
                  <a:pt x="943" y="1349"/>
                  <a:pt x="921" y="1357"/>
                  <a:pt x="899" y="1364"/>
                </a:cubicBezTo>
                <a:cubicBezTo>
                  <a:pt x="877" y="1370"/>
                  <a:pt x="855" y="1376"/>
                  <a:pt x="833" y="1380"/>
                </a:cubicBezTo>
                <a:cubicBezTo>
                  <a:pt x="811" y="1385"/>
                  <a:pt x="787" y="1388"/>
                  <a:pt x="764" y="1390"/>
                </a:cubicBezTo>
                <a:cubicBezTo>
                  <a:pt x="742" y="1392"/>
                  <a:pt x="719" y="1394"/>
                  <a:pt x="696" y="1394"/>
                </a:cubicBezTo>
                <a:cubicBezTo>
                  <a:pt x="673" y="1394"/>
                  <a:pt x="651" y="1392"/>
                  <a:pt x="628" y="1390"/>
                </a:cubicBezTo>
                <a:cubicBezTo>
                  <a:pt x="605" y="1388"/>
                  <a:pt x="583" y="1385"/>
                  <a:pt x="560" y="1380"/>
                </a:cubicBezTo>
                <a:cubicBezTo>
                  <a:pt x="538" y="1376"/>
                  <a:pt x="516" y="1370"/>
                  <a:pt x="494" y="1364"/>
                </a:cubicBezTo>
                <a:cubicBezTo>
                  <a:pt x="472" y="1357"/>
                  <a:pt x="451" y="1349"/>
                  <a:pt x="430" y="1341"/>
                </a:cubicBezTo>
                <a:cubicBezTo>
                  <a:pt x="409" y="1332"/>
                  <a:pt x="388" y="1322"/>
                  <a:pt x="368" y="1311"/>
                </a:cubicBezTo>
                <a:cubicBezTo>
                  <a:pt x="348" y="1301"/>
                  <a:pt x="328" y="1289"/>
                  <a:pt x="309" y="1276"/>
                </a:cubicBezTo>
                <a:cubicBezTo>
                  <a:pt x="290" y="1263"/>
                  <a:pt x="272" y="1249"/>
                  <a:pt x="254" y="1234"/>
                </a:cubicBezTo>
                <a:cubicBezTo>
                  <a:pt x="237" y="1220"/>
                  <a:pt x="220" y="1205"/>
                  <a:pt x="204" y="1189"/>
                </a:cubicBezTo>
                <a:cubicBezTo>
                  <a:pt x="188" y="1172"/>
                  <a:pt x="172" y="1156"/>
                  <a:pt x="158" y="1138"/>
                </a:cubicBezTo>
                <a:cubicBezTo>
                  <a:pt x="143" y="1120"/>
                  <a:pt x="130" y="1102"/>
                  <a:pt x="117" y="1083"/>
                </a:cubicBezTo>
                <a:cubicBezTo>
                  <a:pt x="104" y="1064"/>
                  <a:pt x="93" y="1045"/>
                  <a:pt x="82" y="1024"/>
                </a:cubicBezTo>
                <a:cubicBezTo>
                  <a:pt x="71" y="1004"/>
                  <a:pt x="61" y="984"/>
                  <a:pt x="53" y="963"/>
                </a:cubicBezTo>
                <a:cubicBezTo>
                  <a:pt x="44" y="942"/>
                  <a:pt x="36" y="920"/>
                  <a:pt x="30" y="898"/>
                </a:cubicBezTo>
                <a:cubicBezTo>
                  <a:pt x="23" y="876"/>
                  <a:pt x="18" y="854"/>
                  <a:pt x="13" y="832"/>
                </a:cubicBezTo>
                <a:cubicBezTo>
                  <a:pt x="9" y="810"/>
                  <a:pt x="5" y="787"/>
                  <a:pt x="3" y="764"/>
                </a:cubicBezTo>
                <a:cubicBezTo>
                  <a:pt x="1" y="742"/>
                  <a:pt x="0" y="719"/>
                  <a:pt x="0" y="696"/>
                </a:cubicBezTo>
                <a:cubicBezTo>
                  <a:pt x="0" y="673"/>
                  <a:pt x="1" y="651"/>
                  <a:pt x="3" y="628"/>
                </a:cubicBezTo>
                <a:cubicBezTo>
                  <a:pt x="5" y="605"/>
                  <a:pt x="9" y="583"/>
                  <a:pt x="13" y="560"/>
                </a:cubicBezTo>
                <a:cubicBezTo>
                  <a:pt x="18" y="538"/>
                  <a:pt x="23" y="516"/>
                  <a:pt x="30" y="494"/>
                </a:cubicBezTo>
                <a:cubicBezTo>
                  <a:pt x="36" y="472"/>
                  <a:pt x="44" y="451"/>
                  <a:pt x="53" y="430"/>
                </a:cubicBezTo>
                <a:cubicBezTo>
                  <a:pt x="61" y="409"/>
                  <a:pt x="71" y="388"/>
                  <a:pt x="82" y="368"/>
                </a:cubicBezTo>
                <a:cubicBezTo>
                  <a:pt x="93" y="348"/>
                  <a:pt x="104" y="328"/>
                  <a:pt x="117" y="309"/>
                </a:cubicBezTo>
                <a:cubicBezTo>
                  <a:pt x="130" y="290"/>
                  <a:pt x="143" y="272"/>
                  <a:pt x="158" y="254"/>
                </a:cubicBezTo>
                <a:cubicBezTo>
                  <a:pt x="172" y="237"/>
                  <a:pt x="188" y="220"/>
                  <a:pt x="204" y="204"/>
                </a:cubicBezTo>
                <a:cubicBezTo>
                  <a:pt x="220" y="188"/>
                  <a:pt x="237" y="172"/>
                  <a:pt x="254" y="158"/>
                </a:cubicBezTo>
                <a:cubicBezTo>
                  <a:pt x="272" y="143"/>
                  <a:pt x="290" y="130"/>
                  <a:pt x="309" y="117"/>
                </a:cubicBezTo>
                <a:cubicBezTo>
                  <a:pt x="328" y="104"/>
                  <a:pt x="348" y="93"/>
                  <a:pt x="368" y="82"/>
                </a:cubicBezTo>
                <a:cubicBezTo>
                  <a:pt x="388" y="71"/>
                  <a:pt x="409" y="61"/>
                  <a:pt x="430" y="53"/>
                </a:cubicBezTo>
                <a:cubicBezTo>
                  <a:pt x="451" y="44"/>
                  <a:pt x="472" y="36"/>
                  <a:pt x="494" y="30"/>
                </a:cubicBezTo>
                <a:cubicBezTo>
                  <a:pt x="516" y="23"/>
                  <a:pt x="538" y="18"/>
                  <a:pt x="560" y="13"/>
                </a:cubicBezTo>
                <a:cubicBezTo>
                  <a:pt x="583" y="9"/>
                  <a:pt x="605" y="5"/>
                  <a:pt x="628" y="3"/>
                </a:cubicBezTo>
                <a:cubicBezTo>
                  <a:pt x="651" y="1"/>
                  <a:pt x="673" y="0"/>
                  <a:pt x="696" y="0"/>
                </a:cubicBezTo>
                <a:cubicBezTo>
                  <a:pt x="719" y="0"/>
                  <a:pt x="742" y="1"/>
                  <a:pt x="764" y="3"/>
                </a:cubicBezTo>
                <a:cubicBezTo>
                  <a:pt x="787" y="5"/>
                  <a:pt x="811" y="9"/>
                  <a:pt x="833" y="13"/>
                </a:cubicBezTo>
                <a:cubicBezTo>
                  <a:pt x="855" y="18"/>
                  <a:pt x="877" y="23"/>
                  <a:pt x="899" y="30"/>
                </a:cubicBezTo>
                <a:cubicBezTo>
                  <a:pt x="921" y="36"/>
                  <a:pt x="943" y="44"/>
                  <a:pt x="964" y="53"/>
                </a:cubicBezTo>
                <a:cubicBezTo>
                  <a:pt x="985" y="61"/>
                  <a:pt x="1005" y="71"/>
                  <a:pt x="1025" y="82"/>
                </a:cubicBezTo>
                <a:cubicBezTo>
                  <a:pt x="1045" y="93"/>
                  <a:pt x="1065" y="104"/>
                  <a:pt x="1084" y="117"/>
                </a:cubicBezTo>
                <a:cubicBezTo>
                  <a:pt x="1103" y="130"/>
                  <a:pt x="1121" y="143"/>
                  <a:pt x="1139" y="158"/>
                </a:cubicBezTo>
                <a:cubicBezTo>
                  <a:pt x="1157" y="172"/>
                  <a:pt x="1173" y="188"/>
                  <a:pt x="1190" y="204"/>
                </a:cubicBezTo>
                <a:cubicBezTo>
                  <a:pt x="1206" y="220"/>
                  <a:pt x="1221" y="237"/>
                  <a:pt x="1235" y="254"/>
                </a:cubicBezTo>
                <a:cubicBezTo>
                  <a:pt x="1250" y="272"/>
                  <a:pt x="1263" y="290"/>
                  <a:pt x="1276" y="309"/>
                </a:cubicBezTo>
                <a:cubicBezTo>
                  <a:pt x="1289" y="328"/>
                  <a:pt x="1301" y="348"/>
                  <a:pt x="1311" y="368"/>
                </a:cubicBezTo>
                <a:cubicBezTo>
                  <a:pt x="1322" y="388"/>
                  <a:pt x="1332" y="409"/>
                  <a:pt x="1340" y="430"/>
                </a:cubicBezTo>
                <a:cubicBezTo>
                  <a:pt x="1349" y="451"/>
                  <a:pt x="1357" y="472"/>
                  <a:pt x="1363" y="494"/>
                </a:cubicBezTo>
                <a:cubicBezTo>
                  <a:pt x="1370" y="516"/>
                  <a:pt x="1376" y="538"/>
                  <a:pt x="1380" y="560"/>
                </a:cubicBezTo>
                <a:cubicBezTo>
                  <a:pt x="1385" y="583"/>
                  <a:pt x="1388" y="605"/>
                  <a:pt x="1390" y="628"/>
                </a:cubicBezTo>
                <a:cubicBezTo>
                  <a:pt x="1392" y="651"/>
                  <a:pt x="1393" y="673"/>
                  <a:pt x="1393" y="696"/>
                </a:cubicBezTo>
                <a:close/>
              </a:path>
            </a:pathLst>
          </a:custGeom>
          <a:solidFill>
            <a:srgbClr val="059669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516" name="图片 515"/>
          <p:cNvPicPr/>
          <p:nvPr/>
        </p:nvPicPr>
        <p:blipFill>
          <a:blip r:embed="rId4"/>
          <a:stretch>
            <a:fillRect/>
          </a:stretch>
        </p:blipFill>
        <p:spPr>
          <a:xfrm>
            <a:off x="4094480" y="1428750"/>
            <a:ext cx="250190" cy="244475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18" name="文本框 517"/>
          <p:cNvSpPr txBox="1"/>
          <p:nvPr/>
        </p:nvSpPr>
        <p:spPr>
          <a:xfrm>
            <a:off x="4601210" y="1428115"/>
            <a:ext cx="601980" cy="2844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类</a:t>
            </a:r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方法</a:t>
            </a:r>
            <a:endParaRPr lang="zh-CN" sz="1580" b="0" u="none" strike="noStrike">
              <a:solidFill>
                <a:srgbClr val="FFFFFF"/>
              </a:solidFill>
              <a:effectLst/>
              <a:uFillTx/>
              <a:latin typeface="WenQuanYiZenHei"/>
              <a:ea typeface="WenQuanYiZenHei"/>
            </a:endParaRPr>
          </a:p>
        </p:txBody>
      </p:sp>
      <p:sp>
        <p:nvSpPr>
          <p:cNvPr id="519" name="任意多边形: 形状 518"/>
          <p:cNvSpPr/>
          <p:nvPr/>
        </p:nvSpPr>
        <p:spPr>
          <a:xfrm>
            <a:off x="3969385" y="3509645"/>
            <a:ext cx="2757805" cy="1177290"/>
          </a:xfrm>
          <a:custGeom>
            <a:avLst/>
            <a:gdLst/>
            <a:ahLst/>
            <a:cxnLst/>
            <a:rect l="0" t="0" r="r" b="b"/>
            <a:pathLst>
              <a:path w="7661" h="2787">
                <a:moveTo>
                  <a:pt x="0" y="2693"/>
                </a:moveTo>
                <a:lnTo>
                  <a:pt x="0" y="93"/>
                </a:lnTo>
                <a:cubicBezTo>
                  <a:pt x="0" y="81"/>
                  <a:pt x="2" y="69"/>
                  <a:pt x="7" y="57"/>
                </a:cubicBezTo>
                <a:cubicBezTo>
                  <a:pt x="11" y="46"/>
                  <a:pt x="18" y="36"/>
                  <a:pt x="27" y="27"/>
                </a:cubicBezTo>
                <a:cubicBezTo>
                  <a:pt x="36" y="18"/>
                  <a:pt x="46" y="12"/>
                  <a:pt x="57" y="7"/>
                </a:cubicBezTo>
                <a:cubicBezTo>
                  <a:pt x="68" y="2"/>
                  <a:pt x="80" y="0"/>
                  <a:pt x="93" y="0"/>
                </a:cubicBezTo>
                <a:lnTo>
                  <a:pt x="7568" y="0"/>
                </a:lnTo>
                <a:cubicBezTo>
                  <a:pt x="7580" y="0"/>
                  <a:pt x="7592" y="2"/>
                  <a:pt x="7604" y="7"/>
                </a:cubicBezTo>
                <a:cubicBezTo>
                  <a:pt x="7615" y="12"/>
                  <a:pt x="7625" y="18"/>
                  <a:pt x="7634" y="27"/>
                </a:cubicBezTo>
                <a:cubicBezTo>
                  <a:pt x="7643" y="36"/>
                  <a:pt x="7649" y="46"/>
                  <a:pt x="7654" y="57"/>
                </a:cubicBezTo>
                <a:cubicBezTo>
                  <a:pt x="7659" y="69"/>
                  <a:pt x="7661" y="81"/>
                  <a:pt x="7661" y="93"/>
                </a:cubicBezTo>
                <a:lnTo>
                  <a:pt x="7661" y="2693"/>
                </a:lnTo>
                <a:cubicBezTo>
                  <a:pt x="7661" y="2705"/>
                  <a:pt x="7659" y="2717"/>
                  <a:pt x="7654" y="2728"/>
                </a:cubicBezTo>
                <a:cubicBezTo>
                  <a:pt x="7649" y="2740"/>
                  <a:pt x="7643" y="2750"/>
                  <a:pt x="7634" y="2758"/>
                </a:cubicBezTo>
                <a:cubicBezTo>
                  <a:pt x="7625" y="2767"/>
                  <a:pt x="7615" y="2774"/>
                  <a:pt x="7604" y="2778"/>
                </a:cubicBezTo>
                <a:cubicBezTo>
                  <a:pt x="7592" y="2783"/>
                  <a:pt x="7580" y="2787"/>
                  <a:pt x="7568" y="2787"/>
                </a:cubicBezTo>
                <a:lnTo>
                  <a:pt x="93" y="2787"/>
                </a:lnTo>
                <a:cubicBezTo>
                  <a:pt x="80" y="2787"/>
                  <a:pt x="68" y="2783"/>
                  <a:pt x="57" y="2778"/>
                </a:cubicBezTo>
                <a:cubicBezTo>
                  <a:pt x="46" y="2774"/>
                  <a:pt x="36" y="2767"/>
                  <a:pt x="27" y="2758"/>
                </a:cubicBezTo>
                <a:cubicBezTo>
                  <a:pt x="18" y="2750"/>
                  <a:pt x="11" y="2740"/>
                  <a:pt x="7" y="2728"/>
                </a:cubicBezTo>
                <a:cubicBezTo>
                  <a:pt x="2" y="2717"/>
                  <a:pt x="0" y="2705"/>
                  <a:pt x="0" y="2693"/>
                </a:cubicBezTo>
                <a:close/>
              </a:path>
            </a:pathLst>
          </a:custGeom>
          <a:solidFill>
            <a:srgbClr val="000000">
              <a:alpha val="2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20" name="文本框 519"/>
          <p:cNvSpPr txBox="1"/>
          <p:nvPr/>
        </p:nvSpPr>
        <p:spPr>
          <a:xfrm>
            <a:off x="3966210" y="1951355"/>
            <a:ext cx="1755140" cy="1651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Python 类方法就是类本身的方法</a:t>
            </a:r>
            <a:endParaRPr lang="zh-CN" sz="920" b="0" u="none" strike="noStrike">
              <a:solidFill>
                <a:srgbClr val="FFFFFF"/>
              </a:solidFill>
              <a:effectLst/>
              <a:uFillTx/>
              <a:latin typeface="WenQuanYiZenHei"/>
              <a:ea typeface="WenQuanYiZenHei"/>
            </a:endParaRPr>
          </a:p>
        </p:txBody>
      </p:sp>
      <p:sp>
        <p:nvSpPr>
          <p:cNvPr id="521" name="文本框 520"/>
          <p:cNvSpPr txBox="1"/>
          <p:nvPr/>
        </p:nvSpPr>
        <p:spPr>
          <a:xfrm>
            <a:off x="4067175" y="3801745"/>
            <a:ext cx="2275840" cy="56896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buClrTx/>
              <a:buSzTx/>
              <a:buFontTx/>
            </a:pPr>
            <a:r>
              <a:rPr lang="en-US" sz="79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＠classmethod </a:t>
            </a:r>
            <a:endParaRPr lang="en-US" sz="790" b="0" u="none" strike="noStrike">
              <a:solidFill>
                <a:srgbClr val="FFFFFF"/>
              </a:solidFill>
              <a:effectLst/>
              <a:uFillTx/>
              <a:latin typeface="Courier New" panose="02070309020205020404"/>
              <a:ea typeface="Courier New" panose="02070309020205020404"/>
            </a:endParaRPr>
          </a:p>
          <a:p>
            <a:pPr algn="l">
              <a:buClrTx/>
              <a:buSzTx/>
              <a:buFontTx/>
            </a:pPr>
            <a:r>
              <a:rPr lang="en-US" sz="79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def 方法名(cls,[形参列表]): </a:t>
            </a:r>
            <a:endParaRPr lang="en-US" sz="790" b="0" u="none" strike="noStrike">
              <a:solidFill>
                <a:srgbClr val="FFFFFF"/>
              </a:solidFill>
              <a:effectLst/>
              <a:uFillTx/>
              <a:latin typeface="Courier New" panose="02070309020205020404"/>
              <a:ea typeface="Courier New" panose="02070309020205020404"/>
            </a:endParaRPr>
          </a:p>
          <a:p>
            <a:pPr indent="457200" algn="l">
              <a:buClrTx/>
              <a:buSzTx/>
              <a:buFontTx/>
            </a:pPr>
            <a:r>
              <a:rPr lang="en-US" sz="79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函数体</a:t>
            </a:r>
            <a:endParaRPr lang="en-US" sz="790" b="0" u="none" strike="noStrike">
              <a:solidFill>
                <a:srgbClr val="FFFFFF"/>
              </a:solidFill>
              <a:effectLst/>
              <a:uFillTx/>
              <a:latin typeface="Courier New" panose="02070309020205020404"/>
              <a:ea typeface="Courier New" panose="02070309020205020404"/>
            </a:endParaRPr>
          </a:p>
        </p:txBody>
      </p:sp>
      <p:sp>
        <p:nvSpPr>
          <p:cNvPr id="528" name="任意多边形: 形状 527"/>
          <p:cNvSpPr/>
          <p:nvPr/>
        </p:nvSpPr>
        <p:spPr>
          <a:xfrm>
            <a:off x="3969385" y="2272665"/>
            <a:ext cx="76200" cy="76200"/>
          </a:xfrm>
          <a:custGeom>
            <a:avLst/>
            <a:gdLst/>
            <a:ahLst/>
            <a:cxnLst/>
            <a:rect l="0" t="0" r="r" b="b"/>
            <a:pathLst>
              <a:path w="140" h="141">
                <a:moveTo>
                  <a:pt x="140" y="71"/>
                </a:moveTo>
                <a:cubicBezTo>
                  <a:pt x="140" y="80"/>
                  <a:pt x="138" y="89"/>
                  <a:pt x="135" y="98"/>
                </a:cubicBezTo>
                <a:cubicBezTo>
                  <a:pt x="131" y="106"/>
                  <a:pt x="126" y="114"/>
                  <a:pt x="120" y="120"/>
                </a:cubicBezTo>
                <a:cubicBezTo>
                  <a:pt x="113" y="127"/>
                  <a:pt x="106" y="132"/>
                  <a:pt x="97" y="135"/>
                </a:cubicBezTo>
                <a:cubicBezTo>
                  <a:pt x="88" y="139"/>
                  <a:pt x="80" y="141"/>
                  <a:pt x="70" y="141"/>
                </a:cubicBezTo>
                <a:cubicBezTo>
                  <a:pt x="61" y="141"/>
                  <a:pt x="52" y="139"/>
                  <a:pt x="44" y="135"/>
                </a:cubicBezTo>
                <a:cubicBezTo>
                  <a:pt x="35" y="132"/>
                  <a:pt x="28" y="127"/>
                  <a:pt x="20" y="120"/>
                </a:cubicBezTo>
                <a:cubicBezTo>
                  <a:pt x="14" y="114"/>
                  <a:pt x="9" y="106"/>
                  <a:pt x="5" y="98"/>
                </a:cubicBezTo>
                <a:cubicBezTo>
                  <a:pt x="1" y="89"/>
                  <a:pt x="0" y="80"/>
                  <a:pt x="0" y="71"/>
                </a:cubicBezTo>
                <a:cubicBezTo>
                  <a:pt x="0" y="62"/>
                  <a:pt x="1" y="53"/>
                  <a:pt x="5" y="44"/>
                </a:cubicBezTo>
                <a:cubicBezTo>
                  <a:pt x="9" y="36"/>
                  <a:pt x="14" y="28"/>
                  <a:pt x="20" y="22"/>
                </a:cubicBezTo>
                <a:cubicBezTo>
                  <a:pt x="28" y="15"/>
                  <a:pt x="35" y="9"/>
                  <a:pt x="44" y="6"/>
                </a:cubicBezTo>
                <a:cubicBezTo>
                  <a:pt x="52" y="2"/>
                  <a:pt x="61" y="0"/>
                  <a:pt x="70" y="0"/>
                </a:cubicBezTo>
                <a:cubicBezTo>
                  <a:pt x="80" y="0"/>
                  <a:pt x="88" y="2"/>
                  <a:pt x="97" y="6"/>
                </a:cubicBezTo>
                <a:cubicBezTo>
                  <a:pt x="106" y="9"/>
                  <a:pt x="113" y="15"/>
                  <a:pt x="120" y="22"/>
                </a:cubicBezTo>
                <a:cubicBezTo>
                  <a:pt x="126" y="28"/>
                  <a:pt x="131" y="36"/>
                  <a:pt x="135" y="44"/>
                </a:cubicBezTo>
                <a:cubicBezTo>
                  <a:pt x="138" y="53"/>
                  <a:pt x="140" y="62"/>
                  <a:pt x="140" y="71"/>
                </a:cubicBezTo>
                <a:close/>
              </a:path>
            </a:pathLst>
          </a:custGeom>
          <a:solidFill>
            <a:srgbClr val="98FB9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29" name="文本框 528"/>
          <p:cNvSpPr txBox="1"/>
          <p:nvPr/>
        </p:nvSpPr>
        <p:spPr>
          <a:xfrm>
            <a:off x="4166870" y="2218690"/>
            <a:ext cx="1518920" cy="1651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类方法不对特定实例进行操作</a:t>
            </a:r>
            <a:endParaRPr lang="zh-CN" sz="920" b="0" u="none" strike="noStrike">
              <a:solidFill>
                <a:srgbClr val="FFFFFF"/>
              </a:solidFill>
              <a:effectLst/>
              <a:uFillTx/>
              <a:latin typeface="WenQuanYiZenHei"/>
              <a:ea typeface="WenQuanYiZenHei"/>
            </a:endParaRPr>
          </a:p>
        </p:txBody>
      </p:sp>
      <p:sp>
        <p:nvSpPr>
          <p:cNvPr id="530" name="任意多边形: 形状 529"/>
          <p:cNvSpPr/>
          <p:nvPr/>
        </p:nvSpPr>
        <p:spPr>
          <a:xfrm>
            <a:off x="3969385" y="2473325"/>
            <a:ext cx="76200" cy="76200"/>
          </a:xfrm>
          <a:custGeom>
            <a:avLst/>
            <a:gdLst/>
            <a:ahLst/>
            <a:cxnLst/>
            <a:rect l="0" t="0" r="r" b="b"/>
            <a:pathLst>
              <a:path w="140" h="140">
                <a:moveTo>
                  <a:pt x="140" y="70"/>
                </a:moveTo>
                <a:cubicBezTo>
                  <a:pt x="140" y="79"/>
                  <a:pt x="138" y="88"/>
                  <a:pt x="135" y="97"/>
                </a:cubicBezTo>
                <a:cubicBezTo>
                  <a:pt x="131" y="105"/>
                  <a:pt x="126" y="113"/>
                  <a:pt x="120" y="119"/>
                </a:cubicBezTo>
                <a:cubicBezTo>
                  <a:pt x="113" y="126"/>
                  <a:pt x="106" y="131"/>
                  <a:pt x="97" y="135"/>
                </a:cubicBezTo>
                <a:cubicBezTo>
                  <a:pt x="88" y="138"/>
                  <a:pt x="80" y="140"/>
                  <a:pt x="70" y="140"/>
                </a:cubicBezTo>
                <a:cubicBezTo>
                  <a:pt x="61" y="140"/>
                  <a:pt x="52" y="138"/>
                  <a:pt x="44" y="135"/>
                </a:cubicBezTo>
                <a:cubicBezTo>
                  <a:pt x="35" y="131"/>
                  <a:pt x="28" y="126"/>
                  <a:pt x="20" y="119"/>
                </a:cubicBezTo>
                <a:cubicBezTo>
                  <a:pt x="14" y="113"/>
                  <a:pt x="9" y="105"/>
                  <a:pt x="5" y="97"/>
                </a:cubicBezTo>
                <a:cubicBezTo>
                  <a:pt x="1" y="88"/>
                  <a:pt x="0" y="79"/>
                  <a:pt x="0" y="70"/>
                </a:cubicBezTo>
                <a:cubicBezTo>
                  <a:pt x="0" y="61"/>
                  <a:pt x="1" y="52"/>
                  <a:pt x="5" y="44"/>
                </a:cubicBezTo>
                <a:cubicBezTo>
                  <a:pt x="9" y="35"/>
                  <a:pt x="14" y="27"/>
                  <a:pt x="20" y="21"/>
                </a:cubicBezTo>
                <a:cubicBezTo>
                  <a:pt x="28" y="14"/>
                  <a:pt x="35" y="8"/>
                  <a:pt x="44" y="5"/>
                </a:cubicBezTo>
                <a:cubicBezTo>
                  <a:pt x="52" y="1"/>
                  <a:pt x="61" y="0"/>
                  <a:pt x="70" y="0"/>
                </a:cubicBezTo>
                <a:cubicBezTo>
                  <a:pt x="80" y="0"/>
                  <a:pt x="88" y="1"/>
                  <a:pt x="97" y="5"/>
                </a:cubicBezTo>
                <a:cubicBezTo>
                  <a:pt x="106" y="8"/>
                  <a:pt x="113" y="14"/>
                  <a:pt x="120" y="21"/>
                </a:cubicBezTo>
                <a:cubicBezTo>
                  <a:pt x="126" y="27"/>
                  <a:pt x="131" y="35"/>
                  <a:pt x="135" y="44"/>
                </a:cubicBezTo>
                <a:cubicBezTo>
                  <a:pt x="138" y="52"/>
                  <a:pt x="140" y="61"/>
                  <a:pt x="140" y="70"/>
                </a:cubicBezTo>
                <a:close/>
              </a:path>
            </a:pathLst>
          </a:custGeom>
          <a:solidFill>
            <a:srgbClr val="98FB9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31" name="文本框 530"/>
          <p:cNvSpPr txBox="1"/>
          <p:nvPr/>
        </p:nvSpPr>
        <p:spPr>
          <a:xfrm>
            <a:off x="4166870" y="2419350"/>
            <a:ext cx="1824990" cy="1651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最少也要包含一个参数，</a:t>
            </a:r>
            <a:r>
              <a:rPr lang="zh-CN" altLang="en-US" sz="9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命名为</a:t>
            </a:r>
            <a:r>
              <a:rPr lang="en-US" altLang="zh-CN" sz="9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 cls</a:t>
            </a:r>
            <a:endParaRPr lang="en-US" altLang="zh-CN" sz="920" b="0" u="none" strike="noStrike">
              <a:solidFill>
                <a:srgbClr val="FFFFFF"/>
              </a:solidFill>
              <a:effectLst/>
              <a:uFillTx/>
              <a:latin typeface="WenQuanYiZenHei"/>
              <a:ea typeface="WenQuanYiZenHei"/>
            </a:endParaRPr>
          </a:p>
        </p:txBody>
      </p:sp>
      <p:sp>
        <p:nvSpPr>
          <p:cNvPr id="532" name="任意多边形: 形状 531"/>
          <p:cNvSpPr/>
          <p:nvPr/>
        </p:nvSpPr>
        <p:spPr>
          <a:xfrm>
            <a:off x="3969385" y="2673985"/>
            <a:ext cx="76200" cy="76200"/>
          </a:xfrm>
          <a:custGeom>
            <a:avLst/>
            <a:gdLst/>
            <a:ahLst/>
            <a:cxnLst/>
            <a:rect l="0" t="0" r="r" b="b"/>
            <a:pathLst>
              <a:path w="140" h="140">
                <a:moveTo>
                  <a:pt x="140" y="70"/>
                </a:moveTo>
                <a:cubicBezTo>
                  <a:pt x="140" y="80"/>
                  <a:pt x="138" y="88"/>
                  <a:pt x="135" y="97"/>
                </a:cubicBezTo>
                <a:cubicBezTo>
                  <a:pt x="131" y="105"/>
                  <a:pt x="126" y="113"/>
                  <a:pt x="120" y="120"/>
                </a:cubicBezTo>
                <a:cubicBezTo>
                  <a:pt x="113" y="126"/>
                  <a:pt x="106" y="131"/>
                  <a:pt x="97" y="135"/>
                </a:cubicBezTo>
                <a:cubicBezTo>
                  <a:pt x="88" y="138"/>
                  <a:pt x="80" y="140"/>
                  <a:pt x="70" y="140"/>
                </a:cubicBezTo>
                <a:cubicBezTo>
                  <a:pt x="61" y="140"/>
                  <a:pt x="52" y="138"/>
                  <a:pt x="44" y="135"/>
                </a:cubicBezTo>
                <a:cubicBezTo>
                  <a:pt x="35" y="131"/>
                  <a:pt x="28" y="126"/>
                  <a:pt x="20" y="120"/>
                </a:cubicBezTo>
                <a:cubicBezTo>
                  <a:pt x="14" y="113"/>
                  <a:pt x="9" y="105"/>
                  <a:pt x="5" y="97"/>
                </a:cubicBezTo>
                <a:cubicBezTo>
                  <a:pt x="1" y="88"/>
                  <a:pt x="0" y="80"/>
                  <a:pt x="0" y="70"/>
                </a:cubicBezTo>
                <a:cubicBezTo>
                  <a:pt x="0" y="61"/>
                  <a:pt x="1" y="52"/>
                  <a:pt x="5" y="44"/>
                </a:cubicBezTo>
                <a:cubicBezTo>
                  <a:pt x="9" y="35"/>
                  <a:pt x="14" y="28"/>
                  <a:pt x="20" y="21"/>
                </a:cubicBezTo>
                <a:cubicBezTo>
                  <a:pt x="28" y="15"/>
                  <a:pt x="35" y="10"/>
                  <a:pt x="44" y="5"/>
                </a:cubicBezTo>
                <a:cubicBezTo>
                  <a:pt x="52" y="1"/>
                  <a:pt x="61" y="0"/>
                  <a:pt x="70" y="0"/>
                </a:cubicBezTo>
                <a:cubicBezTo>
                  <a:pt x="80" y="0"/>
                  <a:pt x="88" y="1"/>
                  <a:pt x="97" y="5"/>
                </a:cubicBezTo>
                <a:cubicBezTo>
                  <a:pt x="106" y="10"/>
                  <a:pt x="113" y="15"/>
                  <a:pt x="120" y="21"/>
                </a:cubicBezTo>
                <a:cubicBezTo>
                  <a:pt x="126" y="28"/>
                  <a:pt x="131" y="35"/>
                  <a:pt x="135" y="44"/>
                </a:cubicBezTo>
                <a:cubicBezTo>
                  <a:pt x="138" y="52"/>
                  <a:pt x="140" y="61"/>
                  <a:pt x="140" y="70"/>
                </a:cubicBezTo>
                <a:close/>
              </a:path>
            </a:pathLst>
          </a:custGeom>
          <a:solidFill>
            <a:srgbClr val="98FB9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33" name="文本框 532"/>
          <p:cNvSpPr txBox="1"/>
          <p:nvPr/>
        </p:nvSpPr>
        <p:spPr>
          <a:xfrm>
            <a:off x="4166870" y="2620010"/>
            <a:ext cx="2240915" cy="1651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/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Python 会自动将类本身绑定给 cls 参数</a:t>
            </a:r>
            <a:endParaRPr lang="zh-CN" sz="920" b="0" u="none" strike="noStrike">
              <a:solidFill>
                <a:srgbClr val="FFFFFF"/>
              </a:solidFill>
              <a:effectLst/>
              <a:uFillTx/>
              <a:latin typeface="WenQuanYiZenHei"/>
              <a:ea typeface="WenQuanYiZenHei"/>
            </a:endParaRPr>
          </a:p>
        </p:txBody>
      </p:sp>
      <p:sp>
        <p:nvSpPr>
          <p:cNvPr id="534" name="任意多边形: 形状 533"/>
          <p:cNvSpPr/>
          <p:nvPr/>
        </p:nvSpPr>
        <p:spPr>
          <a:xfrm>
            <a:off x="3969385" y="2874645"/>
            <a:ext cx="76200" cy="76200"/>
          </a:xfrm>
          <a:custGeom>
            <a:avLst/>
            <a:gdLst/>
            <a:ahLst/>
            <a:cxnLst/>
            <a:rect l="0" t="0" r="r" b="b"/>
            <a:pathLst>
              <a:path w="140" h="140">
                <a:moveTo>
                  <a:pt x="140" y="70"/>
                </a:moveTo>
                <a:cubicBezTo>
                  <a:pt x="140" y="80"/>
                  <a:pt x="138" y="89"/>
                  <a:pt x="135" y="97"/>
                </a:cubicBezTo>
                <a:cubicBezTo>
                  <a:pt x="131" y="106"/>
                  <a:pt x="126" y="113"/>
                  <a:pt x="120" y="120"/>
                </a:cubicBezTo>
                <a:cubicBezTo>
                  <a:pt x="113" y="126"/>
                  <a:pt x="106" y="131"/>
                  <a:pt x="97" y="135"/>
                </a:cubicBezTo>
                <a:cubicBezTo>
                  <a:pt x="88" y="138"/>
                  <a:pt x="80" y="140"/>
                  <a:pt x="70" y="140"/>
                </a:cubicBezTo>
                <a:cubicBezTo>
                  <a:pt x="61" y="140"/>
                  <a:pt x="52" y="138"/>
                  <a:pt x="44" y="135"/>
                </a:cubicBezTo>
                <a:cubicBezTo>
                  <a:pt x="35" y="131"/>
                  <a:pt x="28" y="126"/>
                  <a:pt x="20" y="120"/>
                </a:cubicBezTo>
                <a:cubicBezTo>
                  <a:pt x="14" y="113"/>
                  <a:pt x="9" y="106"/>
                  <a:pt x="5" y="97"/>
                </a:cubicBezTo>
                <a:cubicBezTo>
                  <a:pt x="1" y="89"/>
                  <a:pt x="0" y="80"/>
                  <a:pt x="0" y="70"/>
                </a:cubicBezTo>
                <a:cubicBezTo>
                  <a:pt x="0" y="61"/>
                  <a:pt x="1" y="52"/>
                  <a:pt x="5" y="44"/>
                </a:cubicBezTo>
                <a:cubicBezTo>
                  <a:pt x="9" y="35"/>
                  <a:pt x="14" y="28"/>
                  <a:pt x="20" y="21"/>
                </a:cubicBezTo>
                <a:cubicBezTo>
                  <a:pt x="28" y="15"/>
                  <a:pt x="35" y="10"/>
                  <a:pt x="44" y="5"/>
                </a:cubicBezTo>
                <a:cubicBezTo>
                  <a:pt x="52" y="2"/>
                  <a:pt x="61" y="0"/>
                  <a:pt x="70" y="0"/>
                </a:cubicBezTo>
                <a:cubicBezTo>
                  <a:pt x="80" y="0"/>
                  <a:pt x="88" y="2"/>
                  <a:pt x="97" y="5"/>
                </a:cubicBezTo>
                <a:cubicBezTo>
                  <a:pt x="106" y="10"/>
                  <a:pt x="113" y="15"/>
                  <a:pt x="120" y="21"/>
                </a:cubicBezTo>
                <a:cubicBezTo>
                  <a:pt x="126" y="28"/>
                  <a:pt x="131" y="35"/>
                  <a:pt x="135" y="44"/>
                </a:cubicBezTo>
                <a:cubicBezTo>
                  <a:pt x="138" y="52"/>
                  <a:pt x="140" y="61"/>
                  <a:pt x="140" y="70"/>
                </a:cubicBezTo>
                <a:close/>
              </a:path>
            </a:pathLst>
          </a:custGeom>
          <a:solidFill>
            <a:srgbClr val="98FB9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35" name="任意多边形: 形状 534"/>
          <p:cNvSpPr/>
          <p:nvPr/>
        </p:nvSpPr>
        <p:spPr>
          <a:xfrm>
            <a:off x="7127875" y="1102995"/>
            <a:ext cx="3167380" cy="4236720"/>
          </a:xfrm>
          <a:custGeom>
            <a:avLst/>
            <a:gdLst/>
            <a:ahLst/>
            <a:cxnLst/>
            <a:rect l="0" t="0" r="r" b="b"/>
            <a:pathLst>
              <a:path w="8799" h="10029">
                <a:moveTo>
                  <a:pt x="0" y="9797"/>
                </a:moveTo>
                <a:lnTo>
                  <a:pt x="0" y="232"/>
                </a:lnTo>
                <a:cubicBezTo>
                  <a:pt x="0" y="217"/>
                  <a:pt x="2" y="201"/>
                  <a:pt x="5" y="186"/>
                </a:cubicBezTo>
                <a:cubicBezTo>
                  <a:pt x="8" y="172"/>
                  <a:pt x="12" y="157"/>
                  <a:pt x="18" y="143"/>
                </a:cubicBezTo>
                <a:cubicBezTo>
                  <a:pt x="24" y="129"/>
                  <a:pt x="31" y="115"/>
                  <a:pt x="39" y="103"/>
                </a:cubicBezTo>
                <a:cubicBezTo>
                  <a:pt x="48" y="90"/>
                  <a:pt x="57" y="78"/>
                  <a:pt x="68" y="68"/>
                </a:cubicBezTo>
                <a:cubicBezTo>
                  <a:pt x="79" y="57"/>
                  <a:pt x="91" y="47"/>
                  <a:pt x="103" y="39"/>
                </a:cubicBezTo>
                <a:cubicBezTo>
                  <a:pt x="116" y="30"/>
                  <a:pt x="129" y="23"/>
                  <a:pt x="144" y="17"/>
                </a:cubicBezTo>
                <a:cubicBezTo>
                  <a:pt x="158" y="11"/>
                  <a:pt x="172" y="7"/>
                  <a:pt x="187" y="4"/>
                </a:cubicBezTo>
                <a:cubicBezTo>
                  <a:pt x="202" y="1"/>
                  <a:pt x="217" y="0"/>
                  <a:pt x="232" y="0"/>
                </a:cubicBezTo>
                <a:lnTo>
                  <a:pt x="8567" y="0"/>
                </a:lnTo>
                <a:cubicBezTo>
                  <a:pt x="8582" y="0"/>
                  <a:pt x="8597" y="1"/>
                  <a:pt x="8612" y="4"/>
                </a:cubicBezTo>
                <a:cubicBezTo>
                  <a:pt x="8627" y="7"/>
                  <a:pt x="8642" y="11"/>
                  <a:pt x="8656" y="17"/>
                </a:cubicBezTo>
                <a:cubicBezTo>
                  <a:pt x="8670" y="23"/>
                  <a:pt x="8683" y="30"/>
                  <a:pt x="8696" y="39"/>
                </a:cubicBezTo>
                <a:cubicBezTo>
                  <a:pt x="8708" y="47"/>
                  <a:pt x="8720" y="57"/>
                  <a:pt x="8731" y="68"/>
                </a:cubicBezTo>
                <a:cubicBezTo>
                  <a:pt x="8742" y="78"/>
                  <a:pt x="8751" y="90"/>
                  <a:pt x="8760" y="103"/>
                </a:cubicBezTo>
                <a:cubicBezTo>
                  <a:pt x="8768" y="115"/>
                  <a:pt x="8775" y="129"/>
                  <a:pt x="8781" y="143"/>
                </a:cubicBezTo>
                <a:cubicBezTo>
                  <a:pt x="8787" y="157"/>
                  <a:pt x="8792" y="172"/>
                  <a:pt x="8795" y="186"/>
                </a:cubicBezTo>
                <a:cubicBezTo>
                  <a:pt x="8797" y="201"/>
                  <a:pt x="8799" y="217"/>
                  <a:pt x="8799" y="232"/>
                </a:cubicBezTo>
                <a:lnTo>
                  <a:pt x="8799" y="9797"/>
                </a:lnTo>
                <a:cubicBezTo>
                  <a:pt x="8799" y="9812"/>
                  <a:pt x="8797" y="9827"/>
                  <a:pt x="8795" y="9842"/>
                </a:cubicBezTo>
                <a:cubicBezTo>
                  <a:pt x="8792" y="9857"/>
                  <a:pt x="8787" y="9871"/>
                  <a:pt x="8781" y="9885"/>
                </a:cubicBezTo>
                <a:cubicBezTo>
                  <a:pt x="8775" y="9899"/>
                  <a:pt x="8768" y="9913"/>
                  <a:pt x="8760" y="9925"/>
                </a:cubicBezTo>
                <a:cubicBezTo>
                  <a:pt x="8751" y="9938"/>
                  <a:pt x="8742" y="9950"/>
                  <a:pt x="8731" y="9961"/>
                </a:cubicBezTo>
                <a:cubicBezTo>
                  <a:pt x="8720" y="9971"/>
                  <a:pt x="8708" y="9981"/>
                  <a:pt x="8696" y="9990"/>
                </a:cubicBezTo>
                <a:cubicBezTo>
                  <a:pt x="8683" y="9998"/>
                  <a:pt x="8670" y="10005"/>
                  <a:pt x="8656" y="10011"/>
                </a:cubicBezTo>
                <a:cubicBezTo>
                  <a:pt x="8642" y="10017"/>
                  <a:pt x="8627" y="10021"/>
                  <a:pt x="8612" y="10024"/>
                </a:cubicBezTo>
                <a:cubicBezTo>
                  <a:pt x="8597" y="10027"/>
                  <a:pt x="8582" y="10029"/>
                  <a:pt x="8567" y="10029"/>
                </a:cubicBezTo>
                <a:lnTo>
                  <a:pt x="232" y="10029"/>
                </a:lnTo>
                <a:cubicBezTo>
                  <a:pt x="217" y="10029"/>
                  <a:pt x="202" y="10027"/>
                  <a:pt x="187" y="10024"/>
                </a:cubicBezTo>
                <a:cubicBezTo>
                  <a:pt x="172" y="10021"/>
                  <a:pt x="158" y="10017"/>
                  <a:pt x="144" y="10011"/>
                </a:cubicBezTo>
                <a:cubicBezTo>
                  <a:pt x="129" y="10005"/>
                  <a:pt x="116" y="9998"/>
                  <a:pt x="103" y="9990"/>
                </a:cubicBezTo>
                <a:cubicBezTo>
                  <a:pt x="91" y="9981"/>
                  <a:pt x="79" y="9971"/>
                  <a:pt x="68" y="9961"/>
                </a:cubicBezTo>
                <a:cubicBezTo>
                  <a:pt x="57" y="9950"/>
                  <a:pt x="48" y="9938"/>
                  <a:pt x="39" y="9925"/>
                </a:cubicBezTo>
                <a:cubicBezTo>
                  <a:pt x="31" y="9913"/>
                  <a:pt x="24" y="9899"/>
                  <a:pt x="18" y="9885"/>
                </a:cubicBezTo>
                <a:cubicBezTo>
                  <a:pt x="12" y="9871"/>
                  <a:pt x="8" y="9857"/>
                  <a:pt x="5" y="9842"/>
                </a:cubicBezTo>
                <a:cubicBezTo>
                  <a:pt x="2" y="9827"/>
                  <a:pt x="0" y="9812"/>
                  <a:pt x="0" y="9797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36" name="任意多边形: 形状 535"/>
          <p:cNvSpPr/>
          <p:nvPr/>
        </p:nvSpPr>
        <p:spPr>
          <a:xfrm>
            <a:off x="7328535" y="1303655"/>
            <a:ext cx="501650" cy="418465"/>
          </a:xfrm>
          <a:custGeom>
            <a:avLst/>
            <a:gdLst/>
            <a:ahLst/>
            <a:cxnLst/>
            <a:rect l="0" t="0" r="r" b="b"/>
            <a:pathLst>
              <a:path w="1394" h="1394">
                <a:moveTo>
                  <a:pt x="1394" y="696"/>
                </a:moveTo>
                <a:cubicBezTo>
                  <a:pt x="1394" y="719"/>
                  <a:pt x="1393" y="742"/>
                  <a:pt x="1391" y="764"/>
                </a:cubicBezTo>
                <a:cubicBezTo>
                  <a:pt x="1389" y="787"/>
                  <a:pt x="1385" y="810"/>
                  <a:pt x="1381" y="832"/>
                </a:cubicBezTo>
                <a:cubicBezTo>
                  <a:pt x="1376" y="854"/>
                  <a:pt x="1371" y="876"/>
                  <a:pt x="1364" y="898"/>
                </a:cubicBezTo>
                <a:cubicBezTo>
                  <a:pt x="1358" y="920"/>
                  <a:pt x="1350" y="942"/>
                  <a:pt x="1341" y="963"/>
                </a:cubicBezTo>
                <a:cubicBezTo>
                  <a:pt x="1332" y="984"/>
                  <a:pt x="1323" y="1004"/>
                  <a:pt x="1312" y="1024"/>
                </a:cubicBezTo>
                <a:cubicBezTo>
                  <a:pt x="1301" y="1045"/>
                  <a:pt x="1289" y="1064"/>
                  <a:pt x="1277" y="1083"/>
                </a:cubicBezTo>
                <a:cubicBezTo>
                  <a:pt x="1264" y="1102"/>
                  <a:pt x="1251" y="1120"/>
                  <a:pt x="1236" y="1138"/>
                </a:cubicBezTo>
                <a:cubicBezTo>
                  <a:pt x="1222" y="1156"/>
                  <a:pt x="1205" y="1172"/>
                  <a:pt x="1189" y="1189"/>
                </a:cubicBezTo>
                <a:cubicBezTo>
                  <a:pt x="1173" y="1205"/>
                  <a:pt x="1156" y="1220"/>
                  <a:pt x="1139" y="1234"/>
                </a:cubicBezTo>
                <a:cubicBezTo>
                  <a:pt x="1121" y="1249"/>
                  <a:pt x="1103" y="1263"/>
                  <a:pt x="1084" y="1276"/>
                </a:cubicBezTo>
                <a:cubicBezTo>
                  <a:pt x="1065" y="1289"/>
                  <a:pt x="1045" y="1301"/>
                  <a:pt x="1025" y="1311"/>
                </a:cubicBezTo>
                <a:cubicBezTo>
                  <a:pt x="1005" y="1322"/>
                  <a:pt x="984" y="1332"/>
                  <a:pt x="963" y="1341"/>
                </a:cubicBezTo>
                <a:cubicBezTo>
                  <a:pt x="942" y="1349"/>
                  <a:pt x="921" y="1357"/>
                  <a:pt x="899" y="1364"/>
                </a:cubicBezTo>
                <a:cubicBezTo>
                  <a:pt x="877" y="1370"/>
                  <a:pt x="855" y="1376"/>
                  <a:pt x="833" y="1380"/>
                </a:cubicBezTo>
                <a:cubicBezTo>
                  <a:pt x="810" y="1385"/>
                  <a:pt x="788" y="1388"/>
                  <a:pt x="765" y="1390"/>
                </a:cubicBezTo>
                <a:cubicBezTo>
                  <a:pt x="742" y="1392"/>
                  <a:pt x="720" y="1394"/>
                  <a:pt x="697" y="1394"/>
                </a:cubicBezTo>
                <a:cubicBezTo>
                  <a:pt x="674" y="1394"/>
                  <a:pt x="651" y="1392"/>
                  <a:pt x="628" y="1390"/>
                </a:cubicBezTo>
                <a:cubicBezTo>
                  <a:pt x="606" y="1388"/>
                  <a:pt x="583" y="1385"/>
                  <a:pt x="561" y="1380"/>
                </a:cubicBezTo>
                <a:cubicBezTo>
                  <a:pt x="539" y="1376"/>
                  <a:pt x="516" y="1370"/>
                  <a:pt x="495" y="1364"/>
                </a:cubicBezTo>
                <a:cubicBezTo>
                  <a:pt x="473" y="1357"/>
                  <a:pt x="451" y="1349"/>
                  <a:pt x="430" y="1341"/>
                </a:cubicBezTo>
                <a:cubicBezTo>
                  <a:pt x="409" y="1332"/>
                  <a:pt x="389" y="1322"/>
                  <a:pt x="368" y="1311"/>
                </a:cubicBezTo>
                <a:cubicBezTo>
                  <a:pt x="348" y="1301"/>
                  <a:pt x="329" y="1289"/>
                  <a:pt x="310" y="1276"/>
                </a:cubicBezTo>
                <a:cubicBezTo>
                  <a:pt x="291" y="1263"/>
                  <a:pt x="273" y="1249"/>
                  <a:pt x="255" y="1234"/>
                </a:cubicBezTo>
                <a:cubicBezTo>
                  <a:pt x="237" y="1220"/>
                  <a:pt x="220" y="1205"/>
                  <a:pt x="204" y="1189"/>
                </a:cubicBezTo>
                <a:cubicBezTo>
                  <a:pt x="188" y="1172"/>
                  <a:pt x="173" y="1156"/>
                  <a:pt x="158" y="1138"/>
                </a:cubicBezTo>
                <a:cubicBezTo>
                  <a:pt x="144" y="1120"/>
                  <a:pt x="130" y="1102"/>
                  <a:pt x="118" y="1083"/>
                </a:cubicBezTo>
                <a:cubicBezTo>
                  <a:pt x="105" y="1064"/>
                  <a:pt x="93" y="1045"/>
                  <a:pt x="83" y="1024"/>
                </a:cubicBezTo>
                <a:cubicBezTo>
                  <a:pt x="72" y="1004"/>
                  <a:pt x="62" y="984"/>
                  <a:pt x="53" y="963"/>
                </a:cubicBezTo>
                <a:cubicBezTo>
                  <a:pt x="45" y="942"/>
                  <a:pt x="37" y="920"/>
                  <a:pt x="30" y="898"/>
                </a:cubicBezTo>
                <a:cubicBezTo>
                  <a:pt x="24" y="876"/>
                  <a:pt x="18" y="854"/>
                  <a:pt x="14" y="832"/>
                </a:cubicBezTo>
                <a:cubicBezTo>
                  <a:pt x="9" y="810"/>
                  <a:pt x="6" y="787"/>
                  <a:pt x="4" y="764"/>
                </a:cubicBezTo>
                <a:cubicBezTo>
                  <a:pt x="1" y="742"/>
                  <a:pt x="0" y="719"/>
                  <a:pt x="0" y="696"/>
                </a:cubicBezTo>
                <a:cubicBezTo>
                  <a:pt x="0" y="673"/>
                  <a:pt x="1" y="651"/>
                  <a:pt x="4" y="628"/>
                </a:cubicBezTo>
                <a:cubicBezTo>
                  <a:pt x="6" y="605"/>
                  <a:pt x="9" y="583"/>
                  <a:pt x="14" y="560"/>
                </a:cubicBezTo>
                <a:cubicBezTo>
                  <a:pt x="18" y="538"/>
                  <a:pt x="24" y="516"/>
                  <a:pt x="30" y="494"/>
                </a:cubicBezTo>
                <a:cubicBezTo>
                  <a:pt x="37" y="472"/>
                  <a:pt x="45" y="451"/>
                  <a:pt x="53" y="430"/>
                </a:cubicBezTo>
                <a:cubicBezTo>
                  <a:pt x="62" y="409"/>
                  <a:pt x="72" y="388"/>
                  <a:pt x="83" y="368"/>
                </a:cubicBezTo>
                <a:cubicBezTo>
                  <a:pt x="93" y="348"/>
                  <a:pt x="105" y="328"/>
                  <a:pt x="118" y="309"/>
                </a:cubicBezTo>
                <a:cubicBezTo>
                  <a:pt x="130" y="290"/>
                  <a:pt x="144" y="272"/>
                  <a:pt x="158" y="254"/>
                </a:cubicBezTo>
                <a:cubicBezTo>
                  <a:pt x="173" y="237"/>
                  <a:pt x="188" y="220"/>
                  <a:pt x="204" y="204"/>
                </a:cubicBezTo>
                <a:cubicBezTo>
                  <a:pt x="220" y="188"/>
                  <a:pt x="237" y="172"/>
                  <a:pt x="255" y="158"/>
                </a:cubicBezTo>
                <a:cubicBezTo>
                  <a:pt x="273" y="143"/>
                  <a:pt x="291" y="130"/>
                  <a:pt x="310" y="117"/>
                </a:cubicBezTo>
                <a:cubicBezTo>
                  <a:pt x="329" y="104"/>
                  <a:pt x="348" y="93"/>
                  <a:pt x="368" y="82"/>
                </a:cubicBezTo>
                <a:cubicBezTo>
                  <a:pt x="389" y="71"/>
                  <a:pt x="409" y="61"/>
                  <a:pt x="430" y="53"/>
                </a:cubicBezTo>
                <a:cubicBezTo>
                  <a:pt x="451" y="44"/>
                  <a:pt x="473" y="36"/>
                  <a:pt x="495" y="30"/>
                </a:cubicBezTo>
                <a:cubicBezTo>
                  <a:pt x="516" y="23"/>
                  <a:pt x="539" y="18"/>
                  <a:pt x="561" y="13"/>
                </a:cubicBezTo>
                <a:cubicBezTo>
                  <a:pt x="583" y="9"/>
                  <a:pt x="606" y="5"/>
                  <a:pt x="628" y="3"/>
                </a:cubicBezTo>
                <a:cubicBezTo>
                  <a:pt x="651" y="1"/>
                  <a:pt x="674" y="0"/>
                  <a:pt x="697" y="0"/>
                </a:cubicBezTo>
                <a:cubicBezTo>
                  <a:pt x="720" y="0"/>
                  <a:pt x="742" y="1"/>
                  <a:pt x="765" y="3"/>
                </a:cubicBezTo>
                <a:cubicBezTo>
                  <a:pt x="788" y="5"/>
                  <a:pt x="810" y="9"/>
                  <a:pt x="833" y="13"/>
                </a:cubicBezTo>
                <a:cubicBezTo>
                  <a:pt x="855" y="18"/>
                  <a:pt x="877" y="23"/>
                  <a:pt x="899" y="30"/>
                </a:cubicBezTo>
                <a:cubicBezTo>
                  <a:pt x="921" y="36"/>
                  <a:pt x="942" y="44"/>
                  <a:pt x="963" y="53"/>
                </a:cubicBezTo>
                <a:cubicBezTo>
                  <a:pt x="984" y="61"/>
                  <a:pt x="1005" y="71"/>
                  <a:pt x="1025" y="82"/>
                </a:cubicBezTo>
                <a:cubicBezTo>
                  <a:pt x="1045" y="93"/>
                  <a:pt x="1065" y="104"/>
                  <a:pt x="1084" y="117"/>
                </a:cubicBezTo>
                <a:cubicBezTo>
                  <a:pt x="1103" y="130"/>
                  <a:pt x="1121" y="143"/>
                  <a:pt x="1139" y="158"/>
                </a:cubicBezTo>
                <a:cubicBezTo>
                  <a:pt x="1156" y="172"/>
                  <a:pt x="1173" y="188"/>
                  <a:pt x="1189" y="204"/>
                </a:cubicBezTo>
                <a:cubicBezTo>
                  <a:pt x="1205" y="220"/>
                  <a:pt x="1222" y="237"/>
                  <a:pt x="1236" y="254"/>
                </a:cubicBezTo>
                <a:cubicBezTo>
                  <a:pt x="1251" y="272"/>
                  <a:pt x="1264" y="290"/>
                  <a:pt x="1277" y="309"/>
                </a:cubicBezTo>
                <a:cubicBezTo>
                  <a:pt x="1289" y="328"/>
                  <a:pt x="1301" y="348"/>
                  <a:pt x="1312" y="368"/>
                </a:cubicBezTo>
                <a:cubicBezTo>
                  <a:pt x="1323" y="388"/>
                  <a:pt x="1332" y="409"/>
                  <a:pt x="1341" y="430"/>
                </a:cubicBezTo>
                <a:cubicBezTo>
                  <a:pt x="1350" y="451"/>
                  <a:pt x="1358" y="472"/>
                  <a:pt x="1364" y="494"/>
                </a:cubicBezTo>
                <a:cubicBezTo>
                  <a:pt x="1371" y="516"/>
                  <a:pt x="1376" y="538"/>
                  <a:pt x="1381" y="560"/>
                </a:cubicBezTo>
                <a:cubicBezTo>
                  <a:pt x="1385" y="583"/>
                  <a:pt x="1389" y="605"/>
                  <a:pt x="1391" y="628"/>
                </a:cubicBezTo>
                <a:cubicBezTo>
                  <a:pt x="1393" y="651"/>
                  <a:pt x="1394" y="673"/>
                  <a:pt x="1394" y="696"/>
                </a:cubicBezTo>
                <a:close/>
              </a:path>
            </a:pathLst>
          </a:custGeom>
          <a:solidFill>
            <a:srgbClr val="2563E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537" name="图片 536"/>
          <p:cNvPicPr/>
          <p:nvPr/>
        </p:nvPicPr>
        <p:blipFill>
          <a:blip r:embed="rId5"/>
          <a:stretch>
            <a:fillRect/>
          </a:stretch>
        </p:blipFill>
        <p:spPr>
          <a:xfrm>
            <a:off x="7454265" y="1428750"/>
            <a:ext cx="250190" cy="244475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38" name="文本框 537"/>
          <p:cNvSpPr txBox="1"/>
          <p:nvPr/>
        </p:nvSpPr>
        <p:spPr>
          <a:xfrm>
            <a:off x="4166870" y="2820670"/>
            <a:ext cx="1927860" cy="1651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使用＠classmethod 装饰器进行修饰</a:t>
            </a:r>
            <a:endParaRPr lang="zh-CN" sz="920" b="0" u="none" strike="noStrike">
              <a:solidFill>
                <a:srgbClr val="FFFFFF"/>
              </a:solidFill>
              <a:effectLst/>
              <a:uFillTx/>
              <a:latin typeface="WenQuanYiZenHei"/>
              <a:ea typeface="WenQuanYiZenHei"/>
            </a:endParaRPr>
          </a:p>
        </p:txBody>
      </p:sp>
      <p:sp>
        <p:nvSpPr>
          <p:cNvPr id="539" name="文本框 538"/>
          <p:cNvSpPr txBox="1"/>
          <p:nvPr/>
        </p:nvSpPr>
        <p:spPr>
          <a:xfrm>
            <a:off x="7966710" y="1428115"/>
            <a:ext cx="802640" cy="2844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构造方法</a:t>
            </a:r>
            <a:endParaRPr lang="zh-CN" sz="1580" b="0" u="none" strike="noStrike">
              <a:solidFill>
                <a:srgbClr val="FFFFFF"/>
              </a:solidFill>
              <a:effectLst/>
              <a:uFillTx/>
              <a:latin typeface="WenQuanYiZenHei"/>
              <a:ea typeface="WenQuanYiZenHei"/>
            </a:endParaRPr>
          </a:p>
        </p:txBody>
      </p:sp>
      <p:sp>
        <p:nvSpPr>
          <p:cNvPr id="540" name="任意多边形: 形状 539"/>
          <p:cNvSpPr/>
          <p:nvPr/>
        </p:nvSpPr>
        <p:spPr>
          <a:xfrm>
            <a:off x="7328535" y="3509645"/>
            <a:ext cx="2766695" cy="1177290"/>
          </a:xfrm>
          <a:custGeom>
            <a:avLst/>
            <a:gdLst/>
            <a:ahLst/>
            <a:cxnLst/>
            <a:rect l="0" t="0" r="r" b="b"/>
            <a:pathLst>
              <a:path w="7685" h="2787">
                <a:moveTo>
                  <a:pt x="0" y="2693"/>
                </a:moveTo>
                <a:lnTo>
                  <a:pt x="0" y="93"/>
                </a:lnTo>
                <a:cubicBezTo>
                  <a:pt x="0" y="81"/>
                  <a:pt x="3" y="69"/>
                  <a:pt x="7" y="57"/>
                </a:cubicBezTo>
                <a:cubicBezTo>
                  <a:pt x="12" y="46"/>
                  <a:pt x="19" y="36"/>
                  <a:pt x="28" y="27"/>
                </a:cubicBezTo>
                <a:cubicBezTo>
                  <a:pt x="36" y="18"/>
                  <a:pt x="46" y="12"/>
                  <a:pt x="58" y="7"/>
                </a:cubicBezTo>
                <a:cubicBezTo>
                  <a:pt x="69" y="2"/>
                  <a:pt x="81" y="0"/>
                  <a:pt x="93" y="0"/>
                </a:cubicBezTo>
                <a:lnTo>
                  <a:pt x="7592" y="0"/>
                </a:lnTo>
                <a:cubicBezTo>
                  <a:pt x="7604" y="0"/>
                  <a:pt x="7616" y="2"/>
                  <a:pt x="7628" y="7"/>
                </a:cubicBezTo>
                <a:cubicBezTo>
                  <a:pt x="7639" y="12"/>
                  <a:pt x="7649" y="18"/>
                  <a:pt x="7658" y="27"/>
                </a:cubicBezTo>
                <a:cubicBezTo>
                  <a:pt x="7666" y="36"/>
                  <a:pt x="7673" y="46"/>
                  <a:pt x="7678" y="57"/>
                </a:cubicBezTo>
                <a:cubicBezTo>
                  <a:pt x="7683" y="69"/>
                  <a:pt x="7685" y="81"/>
                  <a:pt x="7685" y="93"/>
                </a:cubicBezTo>
                <a:lnTo>
                  <a:pt x="7685" y="2693"/>
                </a:lnTo>
                <a:cubicBezTo>
                  <a:pt x="7685" y="2705"/>
                  <a:pt x="7683" y="2717"/>
                  <a:pt x="7678" y="2728"/>
                </a:cubicBezTo>
                <a:cubicBezTo>
                  <a:pt x="7673" y="2740"/>
                  <a:pt x="7666" y="2750"/>
                  <a:pt x="7658" y="2758"/>
                </a:cubicBezTo>
                <a:cubicBezTo>
                  <a:pt x="7649" y="2767"/>
                  <a:pt x="7639" y="2774"/>
                  <a:pt x="7628" y="2778"/>
                </a:cubicBezTo>
                <a:cubicBezTo>
                  <a:pt x="7616" y="2783"/>
                  <a:pt x="7604" y="2787"/>
                  <a:pt x="7592" y="2787"/>
                </a:cubicBezTo>
                <a:lnTo>
                  <a:pt x="93" y="2787"/>
                </a:lnTo>
                <a:cubicBezTo>
                  <a:pt x="81" y="2787"/>
                  <a:pt x="69" y="2783"/>
                  <a:pt x="58" y="2778"/>
                </a:cubicBezTo>
                <a:cubicBezTo>
                  <a:pt x="46" y="2774"/>
                  <a:pt x="36" y="2767"/>
                  <a:pt x="28" y="2758"/>
                </a:cubicBezTo>
                <a:cubicBezTo>
                  <a:pt x="19" y="2750"/>
                  <a:pt x="12" y="2740"/>
                  <a:pt x="7" y="2728"/>
                </a:cubicBezTo>
                <a:cubicBezTo>
                  <a:pt x="3" y="2717"/>
                  <a:pt x="0" y="2705"/>
                  <a:pt x="0" y="2693"/>
                </a:cubicBezTo>
                <a:close/>
              </a:path>
            </a:pathLst>
          </a:custGeom>
          <a:solidFill>
            <a:srgbClr val="000000">
              <a:alpha val="2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41" name="文本框 540"/>
          <p:cNvSpPr txBox="1"/>
          <p:nvPr/>
        </p:nvSpPr>
        <p:spPr>
          <a:xfrm>
            <a:off x="7331710" y="1951355"/>
            <a:ext cx="1096010" cy="1651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lang="en-US" altLang="zh-CN" sz="920" b="0" u="none" strike="noStrike">
                <a:solidFill>
                  <a:srgbClr val="000000"/>
                </a:solidFill>
                <a:effectLst/>
                <a:uFillTx/>
                <a:latin typeface="Times New Roman" panose="02020603050405020304"/>
              </a:rPr>
              <a:t>.</a:t>
            </a:r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_init__( )类构造方法</a:t>
            </a:r>
            <a:endParaRPr lang="zh-CN" sz="920" b="0" u="none" strike="noStrike">
              <a:solidFill>
                <a:srgbClr val="FFFFFF"/>
              </a:solidFill>
              <a:effectLst/>
              <a:uFillTx/>
              <a:latin typeface="WenQuanYiZenHei"/>
              <a:ea typeface="WenQuanYiZenHei"/>
            </a:endParaRPr>
          </a:p>
        </p:txBody>
      </p:sp>
      <p:sp>
        <p:nvSpPr>
          <p:cNvPr id="542" name="文本框 541"/>
          <p:cNvSpPr txBox="1"/>
          <p:nvPr/>
        </p:nvSpPr>
        <p:spPr>
          <a:xfrm>
            <a:off x="7432040" y="3838575"/>
            <a:ext cx="1788795" cy="28384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lang="en-US" sz="79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def __init__(self,[形参列表]): </a:t>
            </a:r>
            <a:endParaRPr lang="en-US" sz="790" b="0" u="none" strike="noStrike">
              <a:solidFill>
                <a:srgbClr val="FFFFFF"/>
              </a:solidFill>
              <a:effectLst/>
              <a:uFillTx/>
              <a:latin typeface="Courier New" panose="02070309020205020404"/>
              <a:ea typeface="Courier New" panose="02070309020205020404"/>
            </a:endParaRPr>
          </a:p>
          <a:p>
            <a:pPr indent="457200" algn="l"/>
            <a:r>
              <a:rPr lang="en-US" sz="79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函数体</a:t>
            </a:r>
            <a:endParaRPr lang="en-US" sz="790" b="0" u="none" strike="noStrike">
              <a:solidFill>
                <a:srgbClr val="FFFFFF"/>
              </a:solidFill>
              <a:effectLst/>
              <a:uFillTx/>
              <a:latin typeface="Courier New" panose="02070309020205020404"/>
              <a:ea typeface="Courier New" panose="02070309020205020404"/>
            </a:endParaRPr>
          </a:p>
        </p:txBody>
      </p:sp>
      <p:sp>
        <p:nvSpPr>
          <p:cNvPr id="549" name="任意多边形: 形状 548"/>
          <p:cNvSpPr/>
          <p:nvPr/>
        </p:nvSpPr>
        <p:spPr>
          <a:xfrm>
            <a:off x="7328535" y="2272665"/>
            <a:ext cx="76200" cy="76200"/>
          </a:xfrm>
          <a:custGeom>
            <a:avLst/>
            <a:gdLst/>
            <a:ahLst/>
            <a:cxnLst/>
            <a:rect l="0" t="0" r="r" b="b"/>
            <a:pathLst>
              <a:path w="141" h="141">
                <a:moveTo>
                  <a:pt x="141" y="71"/>
                </a:moveTo>
                <a:cubicBezTo>
                  <a:pt x="141" y="80"/>
                  <a:pt x="139" y="89"/>
                  <a:pt x="135" y="98"/>
                </a:cubicBezTo>
                <a:cubicBezTo>
                  <a:pt x="132" y="106"/>
                  <a:pt x="127" y="114"/>
                  <a:pt x="120" y="120"/>
                </a:cubicBezTo>
                <a:cubicBezTo>
                  <a:pt x="114" y="127"/>
                  <a:pt x="106" y="132"/>
                  <a:pt x="98" y="135"/>
                </a:cubicBezTo>
                <a:cubicBezTo>
                  <a:pt x="89" y="139"/>
                  <a:pt x="80" y="141"/>
                  <a:pt x="71" y="141"/>
                </a:cubicBezTo>
                <a:cubicBezTo>
                  <a:pt x="62" y="141"/>
                  <a:pt x="53" y="139"/>
                  <a:pt x="44" y="135"/>
                </a:cubicBezTo>
                <a:cubicBezTo>
                  <a:pt x="36" y="132"/>
                  <a:pt x="28" y="127"/>
                  <a:pt x="22" y="120"/>
                </a:cubicBezTo>
                <a:cubicBezTo>
                  <a:pt x="15" y="114"/>
                  <a:pt x="10" y="106"/>
                  <a:pt x="6" y="98"/>
                </a:cubicBezTo>
                <a:cubicBezTo>
                  <a:pt x="2" y="89"/>
                  <a:pt x="0" y="80"/>
                  <a:pt x="0" y="71"/>
                </a:cubicBezTo>
                <a:cubicBezTo>
                  <a:pt x="0" y="62"/>
                  <a:pt x="2" y="53"/>
                  <a:pt x="6" y="44"/>
                </a:cubicBezTo>
                <a:cubicBezTo>
                  <a:pt x="10" y="36"/>
                  <a:pt x="15" y="28"/>
                  <a:pt x="22" y="22"/>
                </a:cubicBezTo>
                <a:cubicBezTo>
                  <a:pt x="28" y="15"/>
                  <a:pt x="36" y="9"/>
                  <a:pt x="44" y="6"/>
                </a:cubicBezTo>
                <a:cubicBezTo>
                  <a:pt x="53" y="2"/>
                  <a:pt x="62" y="0"/>
                  <a:pt x="71" y="0"/>
                </a:cubicBezTo>
                <a:cubicBezTo>
                  <a:pt x="80" y="0"/>
                  <a:pt x="89" y="2"/>
                  <a:pt x="98" y="6"/>
                </a:cubicBezTo>
                <a:cubicBezTo>
                  <a:pt x="106" y="9"/>
                  <a:pt x="114" y="15"/>
                  <a:pt x="120" y="22"/>
                </a:cubicBezTo>
                <a:cubicBezTo>
                  <a:pt x="127" y="28"/>
                  <a:pt x="132" y="36"/>
                  <a:pt x="135" y="44"/>
                </a:cubicBezTo>
                <a:cubicBezTo>
                  <a:pt x="139" y="53"/>
                  <a:pt x="141" y="62"/>
                  <a:pt x="141" y="71"/>
                </a:cubicBezTo>
                <a:close/>
              </a:path>
            </a:pathLst>
          </a:custGeom>
          <a:solidFill>
            <a:srgbClr val="98FB9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50" name="文本框 549"/>
          <p:cNvSpPr txBox="1"/>
          <p:nvPr/>
        </p:nvSpPr>
        <p:spPr>
          <a:xfrm>
            <a:off x="7532370" y="2218690"/>
            <a:ext cx="1968500" cy="1651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/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称为构造方法（或构造函数）</a:t>
            </a:r>
            <a:endParaRPr lang="zh-CN" sz="920" b="0" u="none" strike="noStrike">
              <a:solidFill>
                <a:srgbClr val="FFFFFF"/>
              </a:solidFill>
              <a:effectLst/>
              <a:uFillTx/>
              <a:latin typeface="WenQuanYiZenHei"/>
              <a:ea typeface="WenQuanYiZenHei"/>
            </a:endParaRPr>
          </a:p>
        </p:txBody>
      </p:sp>
      <p:sp>
        <p:nvSpPr>
          <p:cNvPr id="551" name="任意多边形: 形状 550"/>
          <p:cNvSpPr/>
          <p:nvPr/>
        </p:nvSpPr>
        <p:spPr>
          <a:xfrm>
            <a:off x="7328535" y="2473325"/>
            <a:ext cx="76200" cy="76200"/>
          </a:xfrm>
          <a:custGeom>
            <a:avLst/>
            <a:gdLst/>
            <a:ahLst/>
            <a:cxnLst/>
            <a:rect l="0" t="0" r="r" b="b"/>
            <a:pathLst>
              <a:path w="141" h="140">
                <a:moveTo>
                  <a:pt x="141" y="70"/>
                </a:moveTo>
                <a:cubicBezTo>
                  <a:pt x="141" y="79"/>
                  <a:pt x="139" y="88"/>
                  <a:pt x="135" y="97"/>
                </a:cubicBezTo>
                <a:cubicBezTo>
                  <a:pt x="132" y="105"/>
                  <a:pt x="127" y="113"/>
                  <a:pt x="120" y="119"/>
                </a:cubicBezTo>
                <a:cubicBezTo>
                  <a:pt x="114" y="126"/>
                  <a:pt x="106" y="131"/>
                  <a:pt x="98" y="135"/>
                </a:cubicBezTo>
                <a:cubicBezTo>
                  <a:pt x="89" y="138"/>
                  <a:pt x="80" y="140"/>
                  <a:pt x="71" y="140"/>
                </a:cubicBezTo>
                <a:cubicBezTo>
                  <a:pt x="62" y="140"/>
                  <a:pt x="53" y="138"/>
                  <a:pt x="44" y="135"/>
                </a:cubicBezTo>
                <a:cubicBezTo>
                  <a:pt x="36" y="131"/>
                  <a:pt x="28" y="126"/>
                  <a:pt x="22" y="119"/>
                </a:cubicBezTo>
                <a:cubicBezTo>
                  <a:pt x="15" y="113"/>
                  <a:pt x="10" y="105"/>
                  <a:pt x="6" y="97"/>
                </a:cubicBezTo>
                <a:cubicBezTo>
                  <a:pt x="2" y="88"/>
                  <a:pt x="0" y="79"/>
                  <a:pt x="0" y="70"/>
                </a:cubicBezTo>
                <a:cubicBezTo>
                  <a:pt x="0" y="61"/>
                  <a:pt x="2" y="52"/>
                  <a:pt x="6" y="44"/>
                </a:cubicBezTo>
                <a:cubicBezTo>
                  <a:pt x="10" y="35"/>
                  <a:pt x="15" y="27"/>
                  <a:pt x="22" y="21"/>
                </a:cubicBezTo>
                <a:cubicBezTo>
                  <a:pt x="28" y="14"/>
                  <a:pt x="36" y="8"/>
                  <a:pt x="44" y="5"/>
                </a:cubicBezTo>
                <a:cubicBezTo>
                  <a:pt x="53" y="1"/>
                  <a:pt x="62" y="0"/>
                  <a:pt x="71" y="0"/>
                </a:cubicBezTo>
                <a:cubicBezTo>
                  <a:pt x="80" y="0"/>
                  <a:pt x="89" y="1"/>
                  <a:pt x="98" y="5"/>
                </a:cubicBezTo>
                <a:cubicBezTo>
                  <a:pt x="106" y="8"/>
                  <a:pt x="114" y="14"/>
                  <a:pt x="120" y="21"/>
                </a:cubicBezTo>
                <a:cubicBezTo>
                  <a:pt x="127" y="27"/>
                  <a:pt x="132" y="35"/>
                  <a:pt x="135" y="44"/>
                </a:cubicBezTo>
                <a:cubicBezTo>
                  <a:pt x="139" y="52"/>
                  <a:pt x="141" y="61"/>
                  <a:pt x="141" y="70"/>
                </a:cubicBezTo>
                <a:close/>
              </a:path>
            </a:pathLst>
          </a:custGeom>
          <a:solidFill>
            <a:srgbClr val="98FB9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52" name="文本框 551"/>
          <p:cNvSpPr txBox="1"/>
          <p:nvPr/>
        </p:nvSpPr>
        <p:spPr>
          <a:xfrm>
            <a:off x="7532370" y="2419350"/>
            <a:ext cx="1986280" cy="1651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构造方法就是类在实例化时执行的方法</a:t>
            </a:r>
            <a:endParaRPr lang="zh-CN" sz="920" b="0" u="none" strike="noStrike">
              <a:solidFill>
                <a:srgbClr val="FFFFFF"/>
              </a:solidFill>
              <a:effectLst/>
              <a:uFillTx/>
              <a:latin typeface="WenQuanYiZenHei"/>
              <a:ea typeface="WenQuanYiZenHei"/>
            </a:endParaRPr>
          </a:p>
        </p:txBody>
      </p:sp>
      <p:sp>
        <p:nvSpPr>
          <p:cNvPr id="553" name="任意多边形: 形状 552"/>
          <p:cNvSpPr/>
          <p:nvPr/>
        </p:nvSpPr>
        <p:spPr>
          <a:xfrm>
            <a:off x="7328535" y="2673985"/>
            <a:ext cx="76200" cy="76200"/>
          </a:xfrm>
          <a:custGeom>
            <a:avLst/>
            <a:gdLst/>
            <a:ahLst/>
            <a:cxnLst/>
            <a:rect l="0" t="0" r="r" b="b"/>
            <a:pathLst>
              <a:path w="141" h="140">
                <a:moveTo>
                  <a:pt x="141" y="70"/>
                </a:moveTo>
                <a:cubicBezTo>
                  <a:pt x="141" y="80"/>
                  <a:pt x="139" y="88"/>
                  <a:pt x="135" y="97"/>
                </a:cubicBezTo>
                <a:cubicBezTo>
                  <a:pt x="132" y="105"/>
                  <a:pt x="127" y="113"/>
                  <a:pt x="120" y="120"/>
                </a:cubicBezTo>
                <a:cubicBezTo>
                  <a:pt x="114" y="126"/>
                  <a:pt x="106" y="131"/>
                  <a:pt x="98" y="135"/>
                </a:cubicBezTo>
                <a:cubicBezTo>
                  <a:pt x="89" y="138"/>
                  <a:pt x="80" y="140"/>
                  <a:pt x="71" y="140"/>
                </a:cubicBezTo>
                <a:cubicBezTo>
                  <a:pt x="62" y="140"/>
                  <a:pt x="53" y="138"/>
                  <a:pt x="44" y="135"/>
                </a:cubicBezTo>
                <a:cubicBezTo>
                  <a:pt x="36" y="131"/>
                  <a:pt x="28" y="126"/>
                  <a:pt x="22" y="120"/>
                </a:cubicBezTo>
                <a:cubicBezTo>
                  <a:pt x="15" y="113"/>
                  <a:pt x="10" y="105"/>
                  <a:pt x="6" y="97"/>
                </a:cubicBezTo>
                <a:cubicBezTo>
                  <a:pt x="2" y="88"/>
                  <a:pt x="0" y="80"/>
                  <a:pt x="0" y="70"/>
                </a:cubicBezTo>
                <a:cubicBezTo>
                  <a:pt x="0" y="61"/>
                  <a:pt x="2" y="52"/>
                  <a:pt x="6" y="44"/>
                </a:cubicBezTo>
                <a:cubicBezTo>
                  <a:pt x="10" y="35"/>
                  <a:pt x="15" y="28"/>
                  <a:pt x="22" y="21"/>
                </a:cubicBezTo>
                <a:cubicBezTo>
                  <a:pt x="28" y="15"/>
                  <a:pt x="36" y="10"/>
                  <a:pt x="44" y="5"/>
                </a:cubicBezTo>
                <a:cubicBezTo>
                  <a:pt x="53" y="1"/>
                  <a:pt x="62" y="0"/>
                  <a:pt x="71" y="0"/>
                </a:cubicBezTo>
                <a:cubicBezTo>
                  <a:pt x="80" y="0"/>
                  <a:pt x="89" y="1"/>
                  <a:pt x="98" y="5"/>
                </a:cubicBezTo>
                <a:cubicBezTo>
                  <a:pt x="106" y="10"/>
                  <a:pt x="114" y="15"/>
                  <a:pt x="120" y="21"/>
                </a:cubicBezTo>
                <a:cubicBezTo>
                  <a:pt x="127" y="28"/>
                  <a:pt x="132" y="35"/>
                  <a:pt x="135" y="44"/>
                </a:cubicBezTo>
                <a:cubicBezTo>
                  <a:pt x="139" y="52"/>
                  <a:pt x="141" y="61"/>
                  <a:pt x="141" y="70"/>
                </a:cubicBezTo>
                <a:close/>
              </a:path>
            </a:pathLst>
          </a:custGeom>
          <a:solidFill>
            <a:srgbClr val="98FB9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54" name="文本框 553"/>
          <p:cNvSpPr txBox="1"/>
          <p:nvPr/>
        </p:nvSpPr>
        <p:spPr>
          <a:xfrm>
            <a:off x="7532370" y="2620010"/>
            <a:ext cx="1635760" cy="1651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类中的构造方法不是必须要写的</a:t>
            </a:r>
            <a:endParaRPr lang="zh-CN" sz="920" b="0" u="none" strike="noStrike">
              <a:solidFill>
                <a:srgbClr val="FFFFFF"/>
              </a:solidFill>
              <a:effectLst/>
              <a:uFillTx/>
              <a:latin typeface="WenQuanYiZenHei"/>
              <a:ea typeface="WenQuanYiZenHei"/>
            </a:endParaRPr>
          </a:p>
        </p:txBody>
      </p:sp>
      <p:sp>
        <p:nvSpPr>
          <p:cNvPr id="233" name="任意多边形: 形状 232"/>
          <p:cNvSpPr/>
          <p:nvPr/>
        </p:nvSpPr>
        <p:spPr>
          <a:xfrm>
            <a:off x="601345" y="1303655"/>
            <a:ext cx="501650" cy="460375"/>
          </a:xfrm>
          <a:custGeom>
            <a:avLst/>
            <a:gdLst/>
            <a:ahLst/>
            <a:cxnLst/>
            <a:rect l="0" t="0" r="r" b="b"/>
            <a:pathLst>
              <a:path w="1394" h="1393">
                <a:moveTo>
                  <a:pt x="1394" y="697"/>
                </a:moveTo>
                <a:cubicBezTo>
                  <a:pt x="1394" y="720"/>
                  <a:pt x="1393" y="743"/>
                  <a:pt x="1390" y="765"/>
                </a:cubicBezTo>
                <a:cubicBezTo>
                  <a:pt x="1388" y="788"/>
                  <a:pt x="1385" y="811"/>
                  <a:pt x="1380" y="833"/>
                </a:cubicBezTo>
                <a:cubicBezTo>
                  <a:pt x="1376" y="855"/>
                  <a:pt x="1370" y="877"/>
                  <a:pt x="1364" y="899"/>
                </a:cubicBezTo>
                <a:cubicBezTo>
                  <a:pt x="1357" y="921"/>
                  <a:pt x="1349" y="942"/>
                  <a:pt x="1341" y="964"/>
                </a:cubicBezTo>
                <a:cubicBezTo>
                  <a:pt x="1332" y="985"/>
                  <a:pt x="1322" y="1005"/>
                  <a:pt x="1311" y="1025"/>
                </a:cubicBezTo>
                <a:cubicBezTo>
                  <a:pt x="1301" y="1045"/>
                  <a:pt x="1289" y="1065"/>
                  <a:pt x="1276" y="1084"/>
                </a:cubicBezTo>
                <a:cubicBezTo>
                  <a:pt x="1264" y="1103"/>
                  <a:pt x="1250" y="1121"/>
                  <a:pt x="1236" y="1139"/>
                </a:cubicBezTo>
                <a:cubicBezTo>
                  <a:pt x="1221" y="1156"/>
                  <a:pt x="1206" y="1173"/>
                  <a:pt x="1190" y="1189"/>
                </a:cubicBezTo>
                <a:cubicBezTo>
                  <a:pt x="1174" y="1206"/>
                  <a:pt x="1157" y="1221"/>
                  <a:pt x="1139" y="1235"/>
                </a:cubicBezTo>
                <a:cubicBezTo>
                  <a:pt x="1121" y="1250"/>
                  <a:pt x="1103" y="1263"/>
                  <a:pt x="1084" y="1276"/>
                </a:cubicBezTo>
                <a:cubicBezTo>
                  <a:pt x="1065" y="1289"/>
                  <a:pt x="1046" y="1300"/>
                  <a:pt x="1026" y="1311"/>
                </a:cubicBezTo>
                <a:cubicBezTo>
                  <a:pt x="1005" y="1322"/>
                  <a:pt x="985" y="1332"/>
                  <a:pt x="964" y="1340"/>
                </a:cubicBezTo>
                <a:cubicBezTo>
                  <a:pt x="943" y="1349"/>
                  <a:pt x="921" y="1357"/>
                  <a:pt x="899" y="1363"/>
                </a:cubicBezTo>
                <a:cubicBezTo>
                  <a:pt x="878" y="1370"/>
                  <a:pt x="855" y="1376"/>
                  <a:pt x="833" y="1380"/>
                </a:cubicBezTo>
                <a:cubicBezTo>
                  <a:pt x="811" y="1385"/>
                  <a:pt x="788" y="1388"/>
                  <a:pt x="765" y="1390"/>
                </a:cubicBezTo>
                <a:cubicBezTo>
                  <a:pt x="743" y="1392"/>
                  <a:pt x="720" y="1393"/>
                  <a:pt x="697" y="1393"/>
                </a:cubicBezTo>
                <a:cubicBezTo>
                  <a:pt x="674" y="1393"/>
                  <a:pt x="652" y="1392"/>
                  <a:pt x="629" y="1390"/>
                </a:cubicBezTo>
                <a:cubicBezTo>
                  <a:pt x="606" y="1388"/>
                  <a:pt x="584" y="1385"/>
                  <a:pt x="561" y="1380"/>
                </a:cubicBezTo>
                <a:cubicBezTo>
                  <a:pt x="539" y="1376"/>
                  <a:pt x="517" y="1370"/>
                  <a:pt x="495" y="1363"/>
                </a:cubicBezTo>
                <a:cubicBezTo>
                  <a:pt x="473" y="1357"/>
                  <a:pt x="452" y="1349"/>
                  <a:pt x="431" y="1340"/>
                </a:cubicBezTo>
                <a:cubicBezTo>
                  <a:pt x="409" y="1332"/>
                  <a:pt x="388" y="1322"/>
                  <a:pt x="368" y="1311"/>
                </a:cubicBezTo>
                <a:cubicBezTo>
                  <a:pt x="348" y="1300"/>
                  <a:pt x="328" y="1289"/>
                  <a:pt x="309" y="1276"/>
                </a:cubicBezTo>
                <a:cubicBezTo>
                  <a:pt x="290" y="1263"/>
                  <a:pt x="272" y="1250"/>
                  <a:pt x="254" y="1235"/>
                </a:cubicBezTo>
                <a:cubicBezTo>
                  <a:pt x="237" y="1221"/>
                  <a:pt x="220" y="1206"/>
                  <a:pt x="204" y="1189"/>
                </a:cubicBezTo>
                <a:cubicBezTo>
                  <a:pt x="188" y="1173"/>
                  <a:pt x="172" y="1156"/>
                  <a:pt x="158" y="1139"/>
                </a:cubicBezTo>
                <a:cubicBezTo>
                  <a:pt x="143" y="1121"/>
                  <a:pt x="130" y="1103"/>
                  <a:pt x="117" y="1084"/>
                </a:cubicBezTo>
                <a:cubicBezTo>
                  <a:pt x="105" y="1065"/>
                  <a:pt x="93" y="1045"/>
                  <a:pt x="82" y="1025"/>
                </a:cubicBezTo>
                <a:cubicBezTo>
                  <a:pt x="71" y="1005"/>
                  <a:pt x="62" y="985"/>
                  <a:pt x="53" y="964"/>
                </a:cubicBezTo>
                <a:cubicBezTo>
                  <a:pt x="44" y="942"/>
                  <a:pt x="36" y="921"/>
                  <a:pt x="30" y="899"/>
                </a:cubicBezTo>
                <a:cubicBezTo>
                  <a:pt x="23" y="877"/>
                  <a:pt x="18" y="855"/>
                  <a:pt x="13" y="833"/>
                </a:cubicBezTo>
                <a:cubicBezTo>
                  <a:pt x="9" y="811"/>
                  <a:pt x="5" y="788"/>
                  <a:pt x="3" y="765"/>
                </a:cubicBezTo>
                <a:cubicBezTo>
                  <a:pt x="1" y="743"/>
                  <a:pt x="0" y="720"/>
                  <a:pt x="0" y="697"/>
                </a:cubicBezTo>
                <a:cubicBezTo>
                  <a:pt x="0" y="674"/>
                  <a:pt x="1" y="652"/>
                  <a:pt x="3" y="629"/>
                </a:cubicBezTo>
                <a:cubicBezTo>
                  <a:pt x="5" y="606"/>
                  <a:pt x="9" y="584"/>
                  <a:pt x="13" y="561"/>
                </a:cubicBezTo>
                <a:cubicBezTo>
                  <a:pt x="18" y="539"/>
                  <a:pt x="23" y="517"/>
                  <a:pt x="30" y="495"/>
                </a:cubicBezTo>
                <a:cubicBezTo>
                  <a:pt x="36" y="473"/>
                  <a:pt x="44" y="452"/>
                  <a:pt x="53" y="431"/>
                </a:cubicBezTo>
                <a:cubicBezTo>
                  <a:pt x="62" y="409"/>
                  <a:pt x="71" y="389"/>
                  <a:pt x="82" y="369"/>
                </a:cubicBezTo>
                <a:cubicBezTo>
                  <a:pt x="93" y="349"/>
                  <a:pt x="105" y="329"/>
                  <a:pt x="117" y="310"/>
                </a:cubicBezTo>
                <a:cubicBezTo>
                  <a:pt x="130" y="291"/>
                  <a:pt x="143" y="273"/>
                  <a:pt x="158" y="255"/>
                </a:cubicBezTo>
                <a:cubicBezTo>
                  <a:pt x="172" y="238"/>
                  <a:pt x="188" y="221"/>
                  <a:pt x="204" y="205"/>
                </a:cubicBezTo>
                <a:cubicBezTo>
                  <a:pt x="220" y="189"/>
                  <a:pt x="237" y="172"/>
                  <a:pt x="254" y="158"/>
                </a:cubicBezTo>
                <a:cubicBezTo>
                  <a:pt x="272" y="143"/>
                  <a:pt x="290" y="130"/>
                  <a:pt x="309" y="117"/>
                </a:cubicBezTo>
                <a:cubicBezTo>
                  <a:pt x="328" y="104"/>
                  <a:pt x="348" y="93"/>
                  <a:pt x="368" y="82"/>
                </a:cubicBezTo>
                <a:cubicBezTo>
                  <a:pt x="388" y="71"/>
                  <a:pt x="409" y="61"/>
                  <a:pt x="431" y="53"/>
                </a:cubicBezTo>
                <a:cubicBezTo>
                  <a:pt x="452" y="44"/>
                  <a:pt x="473" y="36"/>
                  <a:pt x="495" y="30"/>
                </a:cubicBezTo>
                <a:cubicBezTo>
                  <a:pt x="517" y="23"/>
                  <a:pt x="539" y="18"/>
                  <a:pt x="561" y="13"/>
                </a:cubicBezTo>
                <a:cubicBezTo>
                  <a:pt x="584" y="9"/>
                  <a:pt x="606" y="5"/>
                  <a:pt x="629" y="3"/>
                </a:cubicBezTo>
                <a:cubicBezTo>
                  <a:pt x="652" y="1"/>
                  <a:pt x="674" y="0"/>
                  <a:pt x="697" y="0"/>
                </a:cubicBezTo>
                <a:cubicBezTo>
                  <a:pt x="720" y="0"/>
                  <a:pt x="743" y="1"/>
                  <a:pt x="765" y="3"/>
                </a:cubicBezTo>
                <a:cubicBezTo>
                  <a:pt x="788" y="5"/>
                  <a:pt x="811" y="9"/>
                  <a:pt x="833" y="13"/>
                </a:cubicBezTo>
                <a:cubicBezTo>
                  <a:pt x="855" y="18"/>
                  <a:pt x="878" y="23"/>
                  <a:pt x="899" y="30"/>
                </a:cubicBezTo>
                <a:cubicBezTo>
                  <a:pt x="921" y="36"/>
                  <a:pt x="943" y="44"/>
                  <a:pt x="964" y="53"/>
                </a:cubicBezTo>
                <a:cubicBezTo>
                  <a:pt x="985" y="61"/>
                  <a:pt x="1005" y="71"/>
                  <a:pt x="1026" y="82"/>
                </a:cubicBezTo>
                <a:cubicBezTo>
                  <a:pt x="1046" y="93"/>
                  <a:pt x="1065" y="104"/>
                  <a:pt x="1084" y="117"/>
                </a:cubicBezTo>
                <a:cubicBezTo>
                  <a:pt x="1103" y="130"/>
                  <a:pt x="1121" y="143"/>
                  <a:pt x="1139" y="158"/>
                </a:cubicBezTo>
                <a:cubicBezTo>
                  <a:pt x="1157" y="172"/>
                  <a:pt x="1174" y="189"/>
                  <a:pt x="1190" y="205"/>
                </a:cubicBezTo>
                <a:cubicBezTo>
                  <a:pt x="1206" y="221"/>
                  <a:pt x="1221" y="238"/>
                  <a:pt x="1236" y="255"/>
                </a:cubicBezTo>
                <a:cubicBezTo>
                  <a:pt x="1250" y="273"/>
                  <a:pt x="1264" y="291"/>
                  <a:pt x="1276" y="310"/>
                </a:cubicBezTo>
                <a:cubicBezTo>
                  <a:pt x="1289" y="329"/>
                  <a:pt x="1301" y="349"/>
                  <a:pt x="1311" y="369"/>
                </a:cubicBezTo>
                <a:cubicBezTo>
                  <a:pt x="1322" y="389"/>
                  <a:pt x="1332" y="409"/>
                  <a:pt x="1341" y="431"/>
                </a:cubicBezTo>
                <a:cubicBezTo>
                  <a:pt x="1349" y="452"/>
                  <a:pt x="1357" y="473"/>
                  <a:pt x="1364" y="495"/>
                </a:cubicBezTo>
                <a:cubicBezTo>
                  <a:pt x="1370" y="517"/>
                  <a:pt x="1376" y="539"/>
                  <a:pt x="1380" y="561"/>
                </a:cubicBezTo>
                <a:cubicBezTo>
                  <a:pt x="1385" y="584"/>
                  <a:pt x="1388" y="606"/>
                  <a:pt x="1390" y="629"/>
                </a:cubicBezTo>
                <a:cubicBezTo>
                  <a:pt x="1393" y="652"/>
                  <a:pt x="1394" y="674"/>
                  <a:pt x="1394" y="697"/>
                </a:cubicBezTo>
                <a:close/>
              </a:path>
            </a:pathLst>
          </a:custGeom>
          <a:solidFill>
            <a:srgbClr val="98FB98">
              <a:alpha val="2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234" name="图片 233"/>
          <p:cNvPicPr/>
          <p:nvPr/>
        </p:nvPicPr>
        <p:blipFill>
          <a:blip r:embed="rId6"/>
          <a:stretch>
            <a:fillRect/>
          </a:stretch>
        </p:blipFill>
        <p:spPr>
          <a:xfrm>
            <a:off x="727075" y="1428750"/>
            <a:ext cx="250190" cy="244475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" name="图片 470"/>
          <p:cNvPicPr/>
          <p:nvPr/>
        </p:nvPicPr>
        <p:blipFill>
          <a:blip r:embed="rId1"/>
          <a:stretch>
            <a:fillRect/>
          </a:stretch>
        </p:blipFill>
        <p:spPr>
          <a:xfrm>
            <a:off x="401040" y="802080"/>
            <a:ext cx="668160" cy="33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74" name="文本框 473"/>
          <p:cNvSpPr txBox="1"/>
          <p:nvPr/>
        </p:nvSpPr>
        <p:spPr>
          <a:xfrm>
            <a:off x="401040" y="378720"/>
            <a:ext cx="3003120" cy="378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237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对象方法的分类与使用</a:t>
            </a:r>
            <a:endParaRPr lang="en-US" sz="237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489" name="图片 488"/>
          <p:cNvPicPr/>
          <p:nvPr/>
        </p:nvPicPr>
        <p:blipFill>
          <a:blip r:embed="rId2"/>
          <a:stretch>
            <a:fillRect/>
          </a:stretch>
        </p:blipFill>
        <p:spPr>
          <a:xfrm>
            <a:off x="668520" y="668520"/>
            <a:ext cx="2163960" cy="200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90" name="图片 489"/>
          <p:cNvPicPr/>
          <p:nvPr/>
        </p:nvPicPr>
        <p:blipFill>
          <a:blip r:embed="rId3"/>
          <a:stretch>
            <a:fillRect/>
          </a:stretch>
        </p:blipFill>
        <p:spPr>
          <a:xfrm>
            <a:off x="8983345" y="4479290"/>
            <a:ext cx="1044575" cy="240665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91" name="图片 490"/>
          <p:cNvPicPr/>
          <p:nvPr/>
        </p:nvPicPr>
        <p:blipFill>
          <a:blip r:embed="rId4"/>
          <a:stretch>
            <a:fillRect/>
          </a:stretch>
        </p:blipFill>
        <p:spPr>
          <a:xfrm>
            <a:off x="7930515" y="1337310"/>
            <a:ext cx="1762760" cy="240665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92" name="任意多边形: 形状 491"/>
          <p:cNvSpPr/>
          <p:nvPr/>
        </p:nvSpPr>
        <p:spPr>
          <a:xfrm>
            <a:off x="401320" y="1102995"/>
            <a:ext cx="3167380" cy="4352290"/>
          </a:xfrm>
          <a:custGeom>
            <a:avLst/>
            <a:gdLst/>
            <a:ahLst/>
            <a:cxnLst/>
            <a:rect l="0" t="0" r="r" b="b"/>
            <a:pathLst>
              <a:path w="8798" h="10029">
                <a:moveTo>
                  <a:pt x="0" y="9797"/>
                </a:moveTo>
                <a:lnTo>
                  <a:pt x="0" y="232"/>
                </a:lnTo>
                <a:cubicBezTo>
                  <a:pt x="0" y="217"/>
                  <a:pt x="1" y="201"/>
                  <a:pt x="4" y="186"/>
                </a:cubicBezTo>
                <a:cubicBezTo>
                  <a:pt x="7" y="172"/>
                  <a:pt x="12" y="157"/>
                  <a:pt x="17" y="143"/>
                </a:cubicBezTo>
                <a:cubicBezTo>
                  <a:pt x="23" y="129"/>
                  <a:pt x="30" y="115"/>
                  <a:pt x="39" y="103"/>
                </a:cubicBezTo>
                <a:cubicBezTo>
                  <a:pt x="47" y="90"/>
                  <a:pt x="57" y="78"/>
                  <a:pt x="68" y="68"/>
                </a:cubicBezTo>
                <a:cubicBezTo>
                  <a:pt x="78" y="57"/>
                  <a:pt x="90" y="47"/>
                  <a:pt x="103" y="39"/>
                </a:cubicBezTo>
                <a:cubicBezTo>
                  <a:pt x="116" y="30"/>
                  <a:pt x="129" y="23"/>
                  <a:pt x="143" y="17"/>
                </a:cubicBezTo>
                <a:cubicBezTo>
                  <a:pt x="157" y="11"/>
                  <a:pt x="172" y="7"/>
                  <a:pt x="187" y="4"/>
                </a:cubicBezTo>
                <a:cubicBezTo>
                  <a:pt x="202" y="1"/>
                  <a:pt x="217" y="0"/>
                  <a:pt x="232" y="0"/>
                </a:cubicBezTo>
                <a:lnTo>
                  <a:pt x="8566" y="0"/>
                </a:lnTo>
                <a:cubicBezTo>
                  <a:pt x="8582" y="0"/>
                  <a:pt x="8597" y="1"/>
                  <a:pt x="8612" y="4"/>
                </a:cubicBezTo>
                <a:cubicBezTo>
                  <a:pt x="8627" y="7"/>
                  <a:pt x="8641" y="11"/>
                  <a:pt x="8655" y="17"/>
                </a:cubicBezTo>
                <a:cubicBezTo>
                  <a:pt x="8669" y="23"/>
                  <a:pt x="8683" y="30"/>
                  <a:pt x="8695" y="39"/>
                </a:cubicBezTo>
                <a:cubicBezTo>
                  <a:pt x="8708" y="47"/>
                  <a:pt x="8720" y="57"/>
                  <a:pt x="8730" y="68"/>
                </a:cubicBezTo>
                <a:cubicBezTo>
                  <a:pt x="8741" y="78"/>
                  <a:pt x="8751" y="90"/>
                  <a:pt x="8759" y="103"/>
                </a:cubicBezTo>
                <a:cubicBezTo>
                  <a:pt x="8768" y="115"/>
                  <a:pt x="8775" y="129"/>
                  <a:pt x="8781" y="143"/>
                </a:cubicBezTo>
                <a:cubicBezTo>
                  <a:pt x="8787" y="157"/>
                  <a:pt x="8791" y="172"/>
                  <a:pt x="8794" y="186"/>
                </a:cubicBezTo>
                <a:cubicBezTo>
                  <a:pt x="8797" y="201"/>
                  <a:pt x="8798" y="217"/>
                  <a:pt x="8798" y="232"/>
                </a:cubicBezTo>
                <a:lnTo>
                  <a:pt x="8798" y="9797"/>
                </a:lnTo>
                <a:cubicBezTo>
                  <a:pt x="8798" y="9812"/>
                  <a:pt x="8797" y="9827"/>
                  <a:pt x="8794" y="9842"/>
                </a:cubicBezTo>
                <a:cubicBezTo>
                  <a:pt x="8791" y="9857"/>
                  <a:pt x="8787" y="9871"/>
                  <a:pt x="8781" y="9885"/>
                </a:cubicBezTo>
                <a:cubicBezTo>
                  <a:pt x="8775" y="9899"/>
                  <a:pt x="8768" y="9913"/>
                  <a:pt x="8759" y="9925"/>
                </a:cubicBezTo>
                <a:cubicBezTo>
                  <a:pt x="8751" y="9938"/>
                  <a:pt x="8741" y="9950"/>
                  <a:pt x="8730" y="9961"/>
                </a:cubicBezTo>
                <a:cubicBezTo>
                  <a:pt x="8720" y="9971"/>
                  <a:pt x="8708" y="9981"/>
                  <a:pt x="8695" y="9990"/>
                </a:cubicBezTo>
                <a:cubicBezTo>
                  <a:pt x="8683" y="9998"/>
                  <a:pt x="8669" y="10005"/>
                  <a:pt x="8655" y="10011"/>
                </a:cubicBezTo>
                <a:cubicBezTo>
                  <a:pt x="8641" y="10017"/>
                  <a:pt x="8627" y="10021"/>
                  <a:pt x="8612" y="10024"/>
                </a:cubicBezTo>
                <a:cubicBezTo>
                  <a:pt x="8597" y="10027"/>
                  <a:pt x="8582" y="10029"/>
                  <a:pt x="8566" y="10029"/>
                </a:cubicBezTo>
                <a:lnTo>
                  <a:pt x="232" y="10029"/>
                </a:lnTo>
                <a:cubicBezTo>
                  <a:pt x="217" y="10029"/>
                  <a:pt x="202" y="10027"/>
                  <a:pt x="187" y="10024"/>
                </a:cubicBezTo>
                <a:cubicBezTo>
                  <a:pt x="172" y="10021"/>
                  <a:pt x="157" y="10017"/>
                  <a:pt x="143" y="10011"/>
                </a:cubicBezTo>
                <a:cubicBezTo>
                  <a:pt x="129" y="10005"/>
                  <a:pt x="116" y="9998"/>
                  <a:pt x="103" y="9990"/>
                </a:cubicBezTo>
                <a:cubicBezTo>
                  <a:pt x="90" y="9981"/>
                  <a:pt x="78" y="9971"/>
                  <a:pt x="68" y="9961"/>
                </a:cubicBezTo>
                <a:cubicBezTo>
                  <a:pt x="57" y="9950"/>
                  <a:pt x="47" y="9938"/>
                  <a:pt x="39" y="9925"/>
                </a:cubicBezTo>
                <a:cubicBezTo>
                  <a:pt x="30" y="9913"/>
                  <a:pt x="23" y="9899"/>
                  <a:pt x="17" y="9885"/>
                </a:cubicBezTo>
                <a:cubicBezTo>
                  <a:pt x="12" y="9871"/>
                  <a:pt x="7" y="9857"/>
                  <a:pt x="4" y="9842"/>
                </a:cubicBezTo>
                <a:cubicBezTo>
                  <a:pt x="1" y="9827"/>
                  <a:pt x="0" y="9812"/>
                  <a:pt x="0" y="9797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93" name="任意多边形: 形状 492"/>
          <p:cNvSpPr/>
          <p:nvPr/>
        </p:nvSpPr>
        <p:spPr>
          <a:xfrm>
            <a:off x="601345" y="1303655"/>
            <a:ext cx="501650" cy="471170"/>
          </a:xfrm>
          <a:custGeom>
            <a:avLst/>
            <a:gdLst/>
            <a:ahLst/>
            <a:cxnLst/>
            <a:rect l="0" t="0" r="r" b="b"/>
            <a:pathLst>
              <a:path w="1394" h="1394">
                <a:moveTo>
                  <a:pt x="1394" y="696"/>
                </a:moveTo>
                <a:cubicBezTo>
                  <a:pt x="1394" y="719"/>
                  <a:pt x="1393" y="742"/>
                  <a:pt x="1390" y="764"/>
                </a:cubicBezTo>
                <a:cubicBezTo>
                  <a:pt x="1388" y="787"/>
                  <a:pt x="1385" y="810"/>
                  <a:pt x="1380" y="832"/>
                </a:cubicBezTo>
                <a:cubicBezTo>
                  <a:pt x="1376" y="854"/>
                  <a:pt x="1370" y="876"/>
                  <a:pt x="1364" y="898"/>
                </a:cubicBezTo>
                <a:cubicBezTo>
                  <a:pt x="1357" y="920"/>
                  <a:pt x="1349" y="942"/>
                  <a:pt x="1341" y="963"/>
                </a:cubicBezTo>
                <a:cubicBezTo>
                  <a:pt x="1332" y="984"/>
                  <a:pt x="1322" y="1004"/>
                  <a:pt x="1311" y="1024"/>
                </a:cubicBezTo>
                <a:cubicBezTo>
                  <a:pt x="1301" y="1045"/>
                  <a:pt x="1289" y="1064"/>
                  <a:pt x="1276" y="1083"/>
                </a:cubicBezTo>
                <a:cubicBezTo>
                  <a:pt x="1264" y="1102"/>
                  <a:pt x="1250" y="1120"/>
                  <a:pt x="1236" y="1138"/>
                </a:cubicBezTo>
                <a:cubicBezTo>
                  <a:pt x="1221" y="1156"/>
                  <a:pt x="1206" y="1172"/>
                  <a:pt x="1190" y="1189"/>
                </a:cubicBezTo>
                <a:cubicBezTo>
                  <a:pt x="1174" y="1205"/>
                  <a:pt x="1157" y="1220"/>
                  <a:pt x="1139" y="1234"/>
                </a:cubicBezTo>
                <a:cubicBezTo>
                  <a:pt x="1121" y="1249"/>
                  <a:pt x="1103" y="1263"/>
                  <a:pt x="1084" y="1276"/>
                </a:cubicBezTo>
                <a:cubicBezTo>
                  <a:pt x="1065" y="1289"/>
                  <a:pt x="1046" y="1301"/>
                  <a:pt x="1026" y="1311"/>
                </a:cubicBezTo>
                <a:cubicBezTo>
                  <a:pt x="1005" y="1322"/>
                  <a:pt x="985" y="1332"/>
                  <a:pt x="964" y="1341"/>
                </a:cubicBezTo>
                <a:cubicBezTo>
                  <a:pt x="943" y="1349"/>
                  <a:pt x="921" y="1357"/>
                  <a:pt x="899" y="1364"/>
                </a:cubicBezTo>
                <a:cubicBezTo>
                  <a:pt x="878" y="1370"/>
                  <a:pt x="855" y="1376"/>
                  <a:pt x="833" y="1380"/>
                </a:cubicBezTo>
                <a:cubicBezTo>
                  <a:pt x="811" y="1385"/>
                  <a:pt x="788" y="1388"/>
                  <a:pt x="765" y="1390"/>
                </a:cubicBezTo>
                <a:cubicBezTo>
                  <a:pt x="743" y="1392"/>
                  <a:pt x="720" y="1394"/>
                  <a:pt x="697" y="1394"/>
                </a:cubicBezTo>
                <a:cubicBezTo>
                  <a:pt x="674" y="1394"/>
                  <a:pt x="652" y="1392"/>
                  <a:pt x="629" y="1390"/>
                </a:cubicBezTo>
                <a:cubicBezTo>
                  <a:pt x="606" y="1388"/>
                  <a:pt x="584" y="1385"/>
                  <a:pt x="561" y="1380"/>
                </a:cubicBezTo>
                <a:cubicBezTo>
                  <a:pt x="539" y="1376"/>
                  <a:pt x="517" y="1370"/>
                  <a:pt x="495" y="1364"/>
                </a:cubicBezTo>
                <a:cubicBezTo>
                  <a:pt x="473" y="1357"/>
                  <a:pt x="452" y="1349"/>
                  <a:pt x="431" y="1341"/>
                </a:cubicBezTo>
                <a:cubicBezTo>
                  <a:pt x="409" y="1332"/>
                  <a:pt x="388" y="1322"/>
                  <a:pt x="368" y="1311"/>
                </a:cubicBezTo>
                <a:cubicBezTo>
                  <a:pt x="348" y="1301"/>
                  <a:pt x="328" y="1289"/>
                  <a:pt x="309" y="1276"/>
                </a:cubicBezTo>
                <a:cubicBezTo>
                  <a:pt x="290" y="1263"/>
                  <a:pt x="272" y="1249"/>
                  <a:pt x="254" y="1234"/>
                </a:cubicBezTo>
                <a:cubicBezTo>
                  <a:pt x="237" y="1220"/>
                  <a:pt x="220" y="1205"/>
                  <a:pt x="204" y="1189"/>
                </a:cubicBezTo>
                <a:cubicBezTo>
                  <a:pt x="188" y="1172"/>
                  <a:pt x="172" y="1156"/>
                  <a:pt x="158" y="1138"/>
                </a:cubicBezTo>
                <a:cubicBezTo>
                  <a:pt x="143" y="1120"/>
                  <a:pt x="130" y="1102"/>
                  <a:pt x="117" y="1083"/>
                </a:cubicBezTo>
                <a:cubicBezTo>
                  <a:pt x="105" y="1064"/>
                  <a:pt x="93" y="1045"/>
                  <a:pt x="82" y="1024"/>
                </a:cubicBezTo>
                <a:cubicBezTo>
                  <a:pt x="71" y="1004"/>
                  <a:pt x="62" y="984"/>
                  <a:pt x="53" y="963"/>
                </a:cubicBezTo>
                <a:cubicBezTo>
                  <a:pt x="44" y="942"/>
                  <a:pt x="36" y="920"/>
                  <a:pt x="30" y="898"/>
                </a:cubicBezTo>
                <a:cubicBezTo>
                  <a:pt x="23" y="876"/>
                  <a:pt x="18" y="854"/>
                  <a:pt x="13" y="832"/>
                </a:cubicBezTo>
                <a:cubicBezTo>
                  <a:pt x="9" y="810"/>
                  <a:pt x="5" y="787"/>
                  <a:pt x="3" y="764"/>
                </a:cubicBezTo>
                <a:cubicBezTo>
                  <a:pt x="1" y="742"/>
                  <a:pt x="0" y="719"/>
                  <a:pt x="0" y="696"/>
                </a:cubicBezTo>
                <a:cubicBezTo>
                  <a:pt x="0" y="673"/>
                  <a:pt x="1" y="651"/>
                  <a:pt x="3" y="628"/>
                </a:cubicBezTo>
                <a:cubicBezTo>
                  <a:pt x="5" y="605"/>
                  <a:pt x="9" y="583"/>
                  <a:pt x="13" y="560"/>
                </a:cubicBezTo>
                <a:cubicBezTo>
                  <a:pt x="18" y="538"/>
                  <a:pt x="23" y="516"/>
                  <a:pt x="30" y="494"/>
                </a:cubicBezTo>
                <a:cubicBezTo>
                  <a:pt x="36" y="472"/>
                  <a:pt x="44" y="451"/>
                  <a:pt x="53" y="430"/>
                </a:cubicBezTo>
                <a:cubicBezTo>
                  <a:pt x="62" y="409"/>
                  <a:pt x="71" y="388"/>
                  <a:pt x="82" y="368"/>
                </a:cubicBezTo>
                <a:cubicBezTo>
                  <a:pt x="93" y="348"/>
                  <a:pt x="105" y="328"/>
                  <a:pt x="117" y="309"/>
                </a:cubicBezTo>
                <a:cubicBezTo>
                  <a:pt x="130" y="290"/>
                  <a:pt x="143" y="272"/>
                  <a:pt x="158" y="254"/>
                </a:cubicBezTo>
                <a:cubicBezTo>
                  <a:pt x="172" y="237"/>
                  <a:pt x="188" y="220"/>
                  <a:pt x="204" y="204"/>
                </a:cubicBezTo>
                <a:cubicBezTo>
                  <a:pt x="220" y="188"/>
                  <a:pt x="237" y="172"/>
                  <a:pt x="254" y="158"/>
                </a:cubicBezTo>
                <a:cubicBezTo>
                  <a:pt x="272" y="143"/>
                  <a:pt x="290" y="130"/>
                  <a:pt x="309" y="117"/>
                </a:cubicBezTo>
                <a:cubicBezTo>
                  <a:pt x="328" y="104"/>
                  <a:pt x="348" y="93"/>
                  <a:pt x="368" y="82"/>
                </a:cubicBezTo>
                <a:cubicBezTo>
                  <a:pt x="388" y="71"/>
                  <a:pt x="409" y="61"/>
                  <a:pt x="431" y="53"/>
                </a:cubicBezTo>
                <a:cubicBezTo>
                  <a:pt x="452" y="44"/>
                  <a:pt x="473" y="36"/>
                  <a:pt x="495" y="30"/>
                </a:cubicBezTo>
                <a:cubicBezTo>
                  <a:pt x="517" y="23"/>
                  <a:pt x="539" y="18"/>
                  <a:pt x="561" y="13"/>
                </a:cubicBezTo>
                <a:cubicBezTo>
                  <a:pt x="584" y="9"/>
                  <a:pt x="606" y="5"/>
                  <a:pt x="629" y="3"/>
                </a:cubicBezTo>
                <a:cubicBezTo>
                  <a:pt x="652" y="1"/>
                  <a:pt x="674" y="0"/>
                  <a:pt x="697" y="0"/>
                </a:cubicBezTo>
                <a:cubicBezTo>
                  <a:pt x="720" y="0"/>
                  <a:pt x="743" y="1"/>
                  <a:pt x="765" y="3"/>
                </a:cubicBezTo>
                <a:cubicBezTo>
                  <a:pt x="788" y="5"/>
                  <a:pt x="811" y="9"/>
                  <a:pt x="833" y="13"/>
                </a:cubicBezTo>
                <a:cubicBezTo>
                  <a:pt x="855" y="18"/>
                  <a:pt x="878" y="23"/>
                  <a:pt x="899" y="30"/>
                </a:cubicBezTo>
                <a:cubicBezTo>
                  <a:pt x="921" y="36"/>
                  <a:pt x="943" y="44"/>
                  <a:pt x="964" y="53"/>
                </a:cubicBezTo>
                <a:cubicBezTo>
                  <a:pt x="985" y="61"/>
                  <a:pt x="1005" y="71"/>
                  <a:pt x="1026" y="82"/>
                </a:cubicBezTo>
                <a:cubicBezTo>
                  <a:pt x="1046" y="93"/>
                  <a:pt x="1065" y="104"/>
                  <a:pt x="1084" y="117"/>
                </a:cubicBezTo>
                <a:cubicBezTo>
                  <a:pt x="1103" y="130"/>
                  <a:pt x="1121" y="143"/>
                  <a:pt x="1139" y="158"/>
                </a:cubicBezTo>
                <a:cubicBezTo>
                  <a:pt x="1157" y="172"/>
                  <a:pt x="1174" y="188"/>
                  <a:pt x="1190" y="204"/>
                </a:cubicBezTo>
                <a:cubicBezTo>
                  <a:pt x="1206" y="220"/>
                  <a:pt x="1221" y="237"/>
                  <a:pt x="1236" y="254"/>
                </a:cubicBezTo>
                <a:cubicBezTo>
                  <a:pt x="1250" y="272"/>
                  <a:pt x="1264" y="290"/>
                  <a:pt x="1276" y="309"/>
                </a:cubicBezTo>
                <a:cubicBezTo>
                  <a:pt x="1289" y="328"/>
                  <a:pt x="1301" y="348"/>
                  <a:pt x="1311" y="368"/>
                </a:cubicBezTo>
                <a:cubicBezTo>
                  <a:pt x="1322" y="388"/>
                  <a:pt x="1332" y="409"/>
                  <a:pt x="1341" y="430"/>
                </a:cubicBezTo>
                <a:cubicBezTo>
                  <a:pt x="1349" y="451"/>
                  <a:pt x="1357" y="472"/>
                  <a:pt x="1364" y="494"/>
                </a:cubicBezTo>
                <a:cubicBezTo>
                  <a:pt x="1370" y="516"/>
                  <a:pt x="1376" y="538"/>
                  <a:pt x="1380" y="560"/>
                </a:cubicBezTo>
                <a:cubicBezTo>
                  <a:pt x="1385" y="583"/>
                  <a:pt x="1388" y="605"/>
                  <a:pt x="1390" y="628"/>
                </a:cubicBezTo>
                <a:cubicBezTo>
                  <a:pt x="1393" y="651"/>
                  <a:pt x="1394" y="673"/>
                  <a:pt x="1394" y="696"/>
                </a:cubicBezTo>
                <a:close/>
              </a:path>
            </a:pathLst>
          </a:custGeom>
          <a:solidFill>
            <a:srgbClr val="991B1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494" name="图片 493"/>
          <p:cNvPicPr/>
          <p:nvPr/>
        </p:nvPicPr>
        <p:blipFill>
          <a:blip r:embed="rId5"/>
          <a:stretch>
            <a:fillRect/>
          </a:stretch>
        </p:blipFill>
        <p:spPr>
          <a:xfrm>
            <a:off x="743585" y="1428750"/>
            <a:ext cx="217170" cy="22225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96" name="文本框 495"/>
          <p:cNvSpPr txBox="1"/>
          <p:nvPr/>
        </p:nvSpPr>
        <p:spPr>
          <a:xfrm>
            <a:off x="1236980" y="1428115"/>
            <a:ext cx="805180" cy="30543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私有方法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97" name="任意多边形: 形状 496"/>
          <p:cNvSpPr/>
          <p:nvPr/>
        </p:nvSpPr>
        <p:spPr>
          <a:xfrm>
            <a:off x="601345" y="3642995"/>
            <a:ext cx="2766060" cy="1048385"/>
          </a:xfrm>
          <a:custGeom>
            <a:avLst/>
            <a:gdLst/>
            <a:ahLst/>
            <a:cxnLst/>
            <a:rect l="0" t="0" r="r" b="b"/>
            <a:pathLst>
              <a:path w="7684" h="2416">
                <a:moveTo>
                  <a:pt x="0" y="2323"/>
                </a:moveTo>
                <a:lnTo>
                  <a:pt x="0" y="93"/>
                </a:lnTo>
                <a:cubicBezTo>
                  <a:pt x="0" y="81"/>
                  <a:pt x="2" y="69"/>
                  <a:pt x="7" y="58"/>
                </a:cubicBezTo>
                <a:cubicBezTo>
                  <a:pt x="12" y="46"/>
                  <a:pt x="18" y="36"/>
                  <a:pt x="27" y="28"/>
                </a:cubicBezTo>
                <a:cubicBezTo>
                  <a:pt x="36" y="19"/>
                  <a:pt x="46" y="12"/>
                  <a:pt x="57" y="7"/>
                </a:cubicBezTo>
                <a:cubicBezTo>
                  <a:pt x="69" y="3"/>
                  <a:pt x="80" y="0"/>
                  <a:pt x="93" y="0"/>
                </a:cubicBezTo>
                <a:lnTo>
                  <a:pt x="7592" y="0"/>
                </a:lnTo>
                <a:cubicBezTo>
                  <a:pt x="7604" y="0"/>
                  <a:pt x="7616" y="3"/>
                  <a:pt x="7627" y="7"/>
                </a:cubicBezTo>
                <a:cubicBezTo>
                  <a:pt x="7638" y="12"/>
                  <a:pt x="7648" y="19"/>
                  <a:pt x="7657" y="28"/>
                </a:cubicBezTo>
                <a:cubicBezTo>
                  <a:pt x="7666" y="36"/>
                  <a:pt x="7673" y="46"/>
                  <a:pt x="7677" y="58"/>
                </a:cubicBezTo>
                <a:cubicBezTo>
                  <a:pt x="7682" y="69"/>
                  <a:pt x="7684" y="81"/>
                  <a:pt x="7684" y="93"/>
                </a:cubicBezTo>
                <a:lnTo>
                  <a:pt x="7684" y="2323"/>
                </a:lnTo>
                <a:cubicBezTo>
                  <a:pt x="7684" y="2335"/>
                  <a:pt x="7682" y="2347"/>
                  <a:pt x="7677" y="2358"/>
                </a:cubicBezTo>
                <a:cubicBezTo>
                  <a:pt x="7673" y="2370"/>
                  <a:pt x="7666" y="2380"/>
                  <a:pt x="7657" y="2388"/>
                </a:cubicBezTo>
                <a:cubicBezTo>
                  <a:pt x="7648" y="2397"/>
                  <a:pt x="7638" y="2404"/>
                  <a:pt x="7627" y="2408"/>
                </a:cubicBezTo>
                <a:cubicBezTo>
                  <a:pt x="7616" y="2413"/>
                  <a:pt x="7604" y="2416"/>
                  <a:pt x="7592" y="2416"/>
                </a:cubicBezTo>
                <a:lnTo>
                  <a:pt x="93" y="2416"/>
                </a:lnTo>
                <a:cubicBezTo>
                  <a:pt x="80" y="2416"/>
                  <a:pt x="69" y="2413"/>
                  <a:pt x="57" y="2408"/>
                </a:cubicBezTo>
                <a:cubicBezTo>
                  <a:pt x="46" y="2404"/>
                  <a:pt x="36" y="2397"/>
                  <a:pt x="27" y="2388"/>
                </a:cubicBezTo>
                <a:cubicBezTo>
                  <a:pt x="18" y="2380"/>
                  <a:pt x="12" y="2370"/>
                  <a:pt x="7" y="2358"/>
                </a:cubicBezTo>
                <a:cubicBezTo>
                  <a:pt x="2" y="2347"/>
                  <a:pt x="0" y="2335"/>
                  <a:pt x="0" y="2323"/>
                </a:cubicBezTo>
                <a:close/>
              </a:path>
            </a:pathLst>
          </a:custGeom>
          <a:solidFill>
            <a:srgbClr val="000000">
              <a:alpha val="2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98" name="文本框 497"/>
          <p:cNvSpPr txBox="1"/>
          <p:nvPr/>
        </p:nvSpPr>
        <p:spPr>
          <a:xfrm>
            <a:off x="601345" y="1951355"/>
            <a:ext cx="2582545" cy="17907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名称以两个下画线开始，不能通过对象名直接访问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99" name="文本框 498"/>
          <p:cNvSpPr txBox="1"/>
          <p:nvPr/>
        </p:nvSpPr>
        <p:spPr>
          <a:xfrm>
            <a:off x="702310" y="3752215"/>
            <a:ext cx="664845" cy="13843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r>
              <a:rPr lang="en-US" sz="79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class Demo:</a:t>
            </a:r>
            <a:endParaRPr lang="en-US" sz="79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00" name="文本框 499"/>
          <p:cNvSpPr txBox="1"/>
          <p:nvPr/>
        </p:nvSpPr>
        <p:spPr>
          <a:xfrm>
            <a:off x="702310" y="3885565"/>
            <a:ext cx="1751330" cy="13843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r>
              <a:rPr lang="en-US" sz="79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  def __private_method(self):</a:t>
            </a:r>
            <a:endParaRPr lang="en-US" sz="79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01" name="文本框 500"/>
          <p:cNvSpPr txBox="1"/>
          <p:nvPr/>
        </p:nvSpPr>
        <p:spPr>
          <a:xfrm>
            <a:off x="702310" y="4019550"/>
            <a:ext cx="362585" cy="13843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r>
              <a:rPr lang="en-US" sz="79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    # </a:t>
            </a:r>
            <a:endParaRPr lang="en-US" sz="79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02" name="文本框 501"/>
          <p:cNvSpPr txBox="1"/>
          <p:nvPr/>
        </p:nvSpPr>
        <p:spPr>
          <a:xfrm>
            <a:off x="1062990" y="4006215"/>
            <a:ext cx="403225" cy="15430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r>
              <a:rPr lang="zh-CN" sz="79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内部实现</a:t>
            </a:r>
            <a:endParaRPr lang="en-US" sz="79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03" name="文本框 502"/>
          <p:cNvSpPr txBox="1"/>
          <p:nvPr/>
        </p:nvSpPr>
        <p:spPr>
          <a:xfrm>
            <a:off x="702310" y="4153535"/>
            <a:ext cx="1569720" cy="13843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r>
              <a:rPr lang="en-US" sz="79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  def public_method(self):</a:t>
            </a:r>
            <a:endParaRPr lang="en-US" sz="79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04" name="文本框 503"/>
          <p:cNvSpPr txBox="1"/>
          <p:nvPr/>
        </p:nvSpPr>
        <p:spPr>
          <a:xfrm>
            <a:off x="702310" y="4286885"/>
            <a:ext cx="1630680" cy="13843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r>
              <a:rPr lang="en-US" sz="79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    self.__private_method()</a:t>
            </a:r>
            <a:endParaRPr lang="en-US" sz="79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05" name="任意多边形: 形状 504"/>
          <p:cNvSpPr/>
          <p:nvPr/>
        </p:nvSpPr>
        <p:spPr>
          <a:xfrm>
            <a:off x="601345" y="2272665"/>
            <a:ext cx="76200" cy="76200"/>
          </a:xfrm>
          <a:custGeom>
            <a:avLst/>
            <a:gdLst/>
            <a:ahLst/>
            <a:cxnLst/>
            <a:rect l="0" t="0" r="r" b="b"/>
            <a:pathLst>
              <a:path w="140" h="141">
                <a:moveTo>
                  <a:pt x="140" y="71"/>
                </a:moveTo>
                <a:cubicBezTo>
                  <a:pt x="140" y="80"/>
                  <a:pt x="138" y="89"/>
                  <a:pt x="135" y="98"/>
                </a:cubicBezTo>
                <a:cubicBezTo>
                  <a:pt x="131" y="106"/>
                  <a:pt x="126" y="114"/>
                  <a:pt x="120" y="120"/>
                </a:cubicBezTo>
                <a:cubicBezTo>
                  <a:pt x="113" y="127"/>
                  <a:pt x="106" y="132"/>
                  <a:pt x="97" y="135"/>
                </a:cubicBezTo>
                <a:cubicBezTo>
                  <a:pt x="89" y="139"/>
                  <a:pt x="80" y="141"/>
                  <a:pt x="70" y="141"/>
                </a:cubicBezTo>
                <a:cubicBezTo>
                  <a:pt x="60" y="141"/>
                  <a:pt x="51" y="139"/>
                  <a:pt x="43" y="135"/>
                </a:cubicBezTo>
                <a:cubicBezTo>
                  <a:pt x="34" y="132"/>
                  <a:pt x="27" y="127"/>
                  <a:pt x="20" y="120"/>
                </a:cubicBezTo>
                <a:cubicBezTo>
                  <a:pt x="14" y="114"/>
                  <a:pt x="9" y="106"/>
                  <a:pt x="5" y="98"/>
                </a:cubicBezTo>
                <a:cubicBezTo>
                  <a:pt x="2" y="89"/>
                  <a:pt x="0" y="80"/>
                  <a:pt x="0" y="71"/>
                </a:cubicBezTo>
                <a:cubicBezTo>
                  <a:pt x="0" y="62"/>
                  <a:pt x="2" y="53"/>
                  <a:pt x="5" y="44"/>
                </a:cubicBezTo>
                <a:cubicBezTo>
                  <a:pt x="9" y="36"/>
                  <a:pt x="14" y="28"/>
                  <a:pt x="20" y="22"/>
                </a:cubicBezTo>
                <a:cubicBezTo>
                  <a:pt x="27" y="15"/>
                  <a:pt x="34" y="9"/>
                  <a:pt x="43" y="6"/>
                </a:cubicBezTo>
                <a:cubicBezTo>
                  <a:pt x="51" y="2"/>
                  <a:pt x="60" y="0"/>
                  <a:pt x="70" y="0"/>
                </a:cubicBezTo>
                <a:cubicBezTo>
                  <a:pt x="80" y="0"/>
                  <a:pt x="89" y="2"/>
                  <a:pt x="97" y="6"/>
                </a:cubicBezTo>
                <a:cubicBezTo>
                  <a:pt x="106" y="9"/>
                  <a:pt x="113" y="15"/>
                  <a:pt x="120" y="22"/>
                </a:cubicBezTo>
                <a:cubicBezTo>
                  <a:pt x="126" y="28"/>
                  <a:pt x="131" y="36"/>
                  <a:pt x="135" y="44"/>
                </a:cubicBezTo>
                <a:cubicBezTo>
                  <a:pt x="138" y="53"/>
                  <a:pt x="140" y="62"/>
                  <a:pt x="140" y="71"/>
                </a:cubicBezTo>
                <a:close/>
              </a:path>
            </a:pathLst>
          </a:custGeom>
          <a:solidFill>
            <a:srgbClr val="98FB9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06" name="文本框 505"/>
          <p:cNvSpPr txBox="1"/>
          <p:nvPr/>
        </p:nvSpPr>
        <p:spPr>
          <a:xfrm>
            <a:off x="802005" y="2218690"/>
            <a:ext cx="2112645" cy="17907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属于对象，每个对象都有自己的私有方法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07" name="任意多边形: 形状 506"/>
          <p:cNvSpPr/>
          <p:nvPr/>
        </p:nvSpPr>
        <p:spPr>
          <a:xfrm>
            <a:off x="601345" y="2473325"/>
            <a:ext cx="76200" cy="76200"/>
          </a:xfrm>
          <a:custGeom>
            <a:avLst/>
            <a:gdLst/>
            <a:ahLst/>
            <a:cxnLst/>
            <a:rect l="0" t="0" r="r" b="b"/>
            <a:pathLst>
              <a:path w="140" h="140">
                <a:moveTo>
                  <a:pt x="140" y="70"/>
                </a:moveTo>
                <a:cubicBezTo>
                  <a:pt x="140" y="79"/>
                  <a:pt x="138" y="88"/>
                  <a:pt x="135" y="97"/>
                </a:cubicBezTo>
                <a:cubicBezTo>
                  <a:pt x="131" y="105"/>
                  <a:pt x="126" y="113"/>
                  <a:pt x="120" y="119"/>
                </a:cubicBezTo>
                <a:cubicBezTo>
                  <a:pt x="113" y="126"/>
                  <a:pt x="106" y="131"/>
                  <a:pt x="97" y="135"/>
                </a:cubicBezTo>
                <a:cubicBezTo>
                  <a:pt x="89" y="138"/>
                  <a:pt x="80" y="140"/>
                  <a:pt x="70" y="140"/>
                </a:cubicBezTo>
                <a:cubicBezTo>
                  <a:pt x="60" y="140"/>
                  <a:pt x="51" y="138"/>
                  <a:pt x="43" y="135"/>
                </a:cubicBezTo>
                <a:cubicBezTo>
                  <a:pt x="34" y="131"/>
                  <a:pt x="27" y="126"/>
                  <a:pt x="20" y="119"/>
                </a:cubicBezTo>
                <a:cubicBezTo>
                  <a:pt x="14" y="113"/>
                  <a:pt x="9" y="105"/>
                  <a:pt x="5" y="97"/>
                </a:cubicBezTo>
                <a:cubicBezTo>
                  <a:pt x="2" y="88"/>
                  <a:pt x="0" y="79"/>
                  <a:pt x="0" y="70"/>
                </a:cubicBezTo>
                <a:cubicBezTo>
                  <a:pt x="0" y="61"/>
                  <a:pt x="2" y="52"/>
                  <a:pt x="5" y="44"/>
                </a:cubicBezTo>
                <a:cubicBezTo>
                  <a:pt x="9" y="35"/>
                  <a:pt x="14" y="27"/>
                  <a:pt x="20" y="21"/>
                </a:cubicBezTo>
                <a:cubicBezTo>
                  <a:pt x="27" y="14"/>
                  <a:pt x="34" y="8"/>
                  <a:pt x="43" y="5"/>
                </a:cubicBezTo>
                <a:cubicBezTo>
                  <a:pt x="51" y="1"/>
                  <a:pt x="60" y="0"/>
                  <a:pt x="70" y="0"/>
                </a:cubicBezTo>
                <a:cubicBezTo>
                  <a:pt x="80" y="0"/>
                  <a:pt x="89" y="1"/>
                  <a:pt x="97" y="5"/>
                </a:cubicBezTo>
                <a:cubicBezTo>
                  <a:pt x="106" y="8"/>
                  <a:pt x="113" y="14"/>
                  <a:pt x="120" y="21"/>
                </a:cubicBezTo>
                <a:cubicBezTo>
                  <a:pt x="126" y="27"/>
                  <a:pt x="131" y="35"/>
                  <a:pt x="135" y="44"/>
                </a:cubicBezTo>
                <a:cubicBezTo>
                  <a:pt x="138" y="52"/>
                  <a:pt x="140" y="61"/>
                  <a:pt x="140" y="70"/>
                </a:cubicBezTo>
                <a:close/>
              </a:path>
            </a:pathLst>
          </a:custGeom>
          <a:solidFill>
            <a:srgbClr val="98FB9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08" name="文本框 507"/>
          <p:cNvSpPr txBox="1"/>
          <p:nvPr/>
        </p:nvSpPr>
        <p:spPr>
          <a:xfrm>
            <a:off x="802005" y="2419350"/>
            <a:ext cx="1409065" cy="17907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可访问属于类和对象的成员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09" name="任意多边形: 形状 508"/>
          <p:cNvSpPr/>
          <p:nvPr/>
        </p:nvSpPr>
        <p:spPr>
          <a:xfrm>
            <a:off x="601345" y="2673985"/>
            <a:ext cx="76200" cy="76200"/>
          </a:xfrm>
          <a:custGeom>
            <a:avLst/>
            <a:gdLst/>
            <a:ahLst/>
            <a:cxnLst/>
            <a:rect l="0" t="0" r="r" b="b"/>
            <a:pathLst>
              <a:path w="140" h="140">
                <a:moveTo>
                  <a:pt x="140" y="70"/>
                </a:moveTo>
                <a:cubicBezTo>
                  <a:pt x="140" y="80"/>
                  <a:pt x="138" y="88"/>
                  <a:pt x="135" y="97"/>
                </a:cubicBezTo>
                <a:cubicBezTo>
                  <a:pt x="131" y="105"/>
                  <a:pt x="126" y="113"/>
                  <a:pt x="120" y="120"/>
                </a:cubicBezTo>
                <a:cubicBezTo>
                  <a:pt x="113" y="126"/>
                  <a:pt x="106" y="131"/>
                  <a:pt x="97" y="135"/>
                </a:cubicBezTo>
                <a:cubicBezTo>
                  <a:pt x="89" y="138"/>
                  <a:pt x="80" y="140"/>
                  <a:pt x="70" y="140"/>
                </a:cubicBezTo>
                <a:cubicBezTo>
                  <a:pt x="60" y="140"/>
                  <a:pt x="51" y="138"/>
                  <a:pt x="43" y="135"/>
                </a:cubicBezTo>
                <a:cubicBezTo>
                  <a:pt x="34" y="131"/>
                  <a:pt x="27" y="126"/>
                  <a:pt x="20" y="120"/>
                </a:cubicBezTo>
                <a:cubicBezTo>
                  <a:pt x="14" y="113"/>
                  <a:pt x="9" y="105"/>
                  <a:pt x="5" y="97"/>
                </a:cubicBezTo>
                <a:cubicBezTo>
                  <a:pt x="2" y="88"/>
                  <a:pt x="0" y="80"/>
                  <a:pt x="0" y="70"/>
                </a:cubicBezTo>
                <a:cubicBezTo>
                  <a:pt x="0" y="61"/>
                  <a:pt x="2" y="52"/>
                  <a:pt x="5" y="44"/>
                </a:cubicBezTo>
                <a:cubicBezTo>
                  <a:pt x="9" y="35"/>
                  <a:pt x="14" y="28"/>
                  <a:pt x="20" y="21"/>
                </a:cubicBezTo>
                <a:cubicBezTo>
                  <a:pt x="27" y="15"/>
                  <a:pt x="34" y="10"/>
                  <a:pt x="43" y="5"/>
                </a:cubicBezTo>
                <a:cubicBezTo>
                  <a:pt x="51" y="1"/>
                  <a:pt x="60" y="0"/>
                  <a:pt x="70" y="0"/>
                </a:cubicBezTo>
                <a:cubicBezTo>
                  <a:pt x="80" y="0"/>
                  <a:pt x="89" y="1"/>
                  <a:pt x="97" y="5"/>
                </a:cubicBezTo>
                <a:cubicBezTo>
                  <a:pt x="106" y="10"/>
                  <a:pt x="113" y="15"/>
                  <a:pt x="120" y="21"/>
                </a:cubicBezTo>
                <a:cubicBezTo>
                  <a:pt x="126" y="28"/>
                  <a:pt x="131" y="35"/>
                  <a:pt x="135" y="44"/>
                </a:cubicBezTo>
                <a:cubicBezTo>
                  <a:pt x="138" y="52"/>
                  <a:pt x="140" y="61"/>
                  <a:pt x="140" y="70"/>
                </a:cubicBezTo>
                <a:close/>
              </a:path>
            </a:pathLst>
          </a:custGeom>
          <a:solidFill>
            <a:srgbClr val="98FB9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10" name="文本框 509"/>
          <p:cNvSpPr txBox="1"/>
          <p:nvPr/>
        </p:nvSpPr>
        <p:spPr>
          <a:xfrm>
            <a:off x="802005" y="2620010"/>
            <a:ext cx="1526540" cy="17907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只能在属于对象的方法中调用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11" name="文本框 510"/>
          <p:cNvSpPr txBox="1"/>
          <p:nvPr/>
        </p:nvSpPr>
        <p:spPr>
          <a:xfrm>
            <a:off x="802005" y="2820670"/>
            <a:ext cx="353060" cy="17907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或通过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12" name="文本框 511"/>
          <p:cNvSpPr txBox="1"/>
          <p:nvPr/>
        </p:nvSpPr>
        <p:spPr>
          <a:xfrm>
            <a:off x="1153160" y="2824480"/>
            <a:ext cx="407670" cy="16319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DejaVuSans"/>
                <a:ea typeface="DejaVuSans"/>
              </a:rPr>
              <a:t>Python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13" name="任意多边形: 形状 512"/>
          <p:cNvSpPr/>
          <p:nvPr/>
        </p:nvSpPr>
        <p:spPr>
          <a:xfrm>
            <a:off x="601345" y="2874645"/>
            <a:ext cx="76200" cy="76200"/>
          </a:xfrm>
          <a:custGeom>
            <a:avLst/>
            <a:gdLst/>
            <a:ahLst/>
            <a:cxnLst/>
            <a:rect l="0" t="0" r="r" b="b"/>
            <a:pathLst>
              <a:path w="140" h="140">
                <a:moveTo>
                  <a:pt x="140" y="70"/>
                </a:moveTo>
                <a:cubicBezTo>
                  <a:pt x="140" y="80"/>
                  <a:pt x="138" y="89"/>
                  <a:pt x="135" y="97"/>
                </a:cubicBezTo>
                <a:cubicBezTo>
                  <a:pt x="131" y="106"/>
                  <a:pt x="126" y="113"/>
                  <a:pt x="120" y="120"/>
                </a:cubicBezTo>
                <a:cubicBezTo>
                  <a:pt x="113" y="126"/>
                  <a:pt x="106" y="131"/>
                  <a:pt x="97" y="135"/>
                </a:cubicBezTo>
                <a:cubicBezTo>
                  <a:pt x="89" y="138"/>
                  <a:pt x="80" y="140"/>
                  <a:pt x="70" y="140"/>
                </a:cubicBezTo>
                <a:cubicBezTo>
                  <a:pt x="60" y="140"/>
                  <a:pt x="51" y="138"/>
                  <a:pt x="43" y="135"/>
                </a:cubicBezTo>
                <a:cubicBezTo>
                  <a:pt x="34" y="131"/>
                  <a:pt x="27" y="126"/>
                  <a:pt x="20" y="120"/>
                </a:cubicBezTo>
                <a:cubicBezTo>
                  <a:pt x="14" y="113"/>
                  <a:pt x="9" y="106"/>
                  <a:pt x="5" y="97"/>
                </a:cubicBezTo>
                <a:cubicBezTo>
                  <a:pt x="2" y="89"/>
                  <a:pt x="0" y="80"/>
                  <a:pt x="0" y="70"/>
                </a:cubicBezTo>
                <a:cubicBezTo>
                  <a:pt x="0" y="61"/>
                  <a:pt x="2" y="52"/>
                  <a:pt x="5" y="44"/>
                </a:cubicBezTo>
                <a:cubicBezTo>
                  <a:pt x="9" y="35"/>
                  <a:pt x="14" y="28"/>
                  <a:pt x="20" y="21"/>
                </a:cubicBezTo>
                <a:cubicBezTo>
                  <a:pt x="27" y="15"/>
                  <a:pt x="34" y="10"/>
                  <a:pt x="43" y="5"/>
                </a:cubicBezTo>
                <a:cubicBezTo>
                  <a:pt x="51" y="2"/>
                  <a:pt x="60" y="0"/>
                  <a:pt x="70" y="0"/>
                </a:cubicBezTo>
                <a:cubicBezTo>
                  <a:pt x="80" y="0"/>
                  <a:pt x="89" y="2"/>
                  <a:pt x="97" y="5"/>
                </a:cubicBezTo>
                <a:cubicBezTo>
                  <a:pt x="106" y="10"/>
                  <a:pt x="113" y="15"/>
                  <a:pt x="120" y="21"/>
                </a:cubicBezTo>
                <a:cubicBezTo>
                  <a:pt x="126" y="28"/>
                  <a:pt x="131" y="35"/>
                  <a:pt x="135" y="44"/>
                </a:cubicBezTo>
                <a:cubicBezTo>
                  <a:pt x="138" y="52"/>
                  <a:pt x="140" y="61"/>
                  <a:pt x="140" y="70"/>
                </a:cubicBezTo>
                <a:close/>
              </a:path>
            </a:pathLst>
          </a:custGeom>
          <a:solidFill>
            <a:srgbClr val="98FB9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14" name="任意多边形: 形状 513"/>
          <p:cNvSpPr/>
          <p:nvPr/>
        </p:nvSpPr>
        <p:spPr>
          <a:xfrm>
            <a:off x="3768725" y="1102995"/>
            <a:ext cx="3159125" cy="4352290"/>
          </a:xfrm>
          <a:custGeom>
            <a:avLst/>
            <a:gdLst/>
            <a:ahLst/>
            <a:cxnLst/>
            <a:rect l="0" t="0" r="r" b="b"/>
            <a:pathLst>
              <a:path w="8775" h="10029">
                <a:moveTo>
                  <a:pt x="0" y="9797"/>
                </a:moveTo>
                <a:lnTo>
                  <a:pt x="0" y="232"/>
                </a:lnTo>
                <a:cubicBezTo>
                  <a:pt x="0" y="217"/>
                  <a:pt x="1" y="201"/>
                  <a:pt x="4" y="186"/>
                </a:cubicBezTo>
                <a:cubicBezTo>
                  <a:pt x="7" y="172"/>
                  <a:pt x="11" y="157"/>
                  <a:pt x="17" y="143"/>
                </a:cubicBezTo>
                <a:cubicBezTo>
                  <a:pt x="23" y="129"/>
                  <a:pt x="30" y="115"/>
                  <a:pt x="39" y="103"/>
                </a:cubicBezTo>
                <a:cubicBezTo>
                  <a:pt x="47" y="90"/>
                  <a:pt x="57" y="78"/>
                  <a:pt x="68" y="68"/>
                </a:cubicBezTo>
                <a:cubicBezTo>
                  <a:pt x="78" y="57"/>
                  <a:pt x="90" y="47"/>
                  <a:pt x="103" y="39"/>
                </a:cubicBezTo>
                <a:cubicBezTo>
                  <a:pt x="115" y="30"/>
                  <a:pt x="129" y="23"/>
                  <a:pt x="143" y="17"/>
                </a:cubicBezTo>
                <a:cubicBezTo>
                  <a:pt x="157" y="11"/>
                  <a:pt x="171" y="7"/>
                  <a:pt x="186" y="4"/>
                </a:cubicBezTo>
                <a:cubicBezTo>
                  <a:pt x="201" y="1"/>
                  <a:pt x="216" y="0"/>
                  <a:pt x="232" y="0"/>
                </a:cubicBezTo>
                <a:lnTo>
                  <a:pt x="8543" y="0"/>
                </a:lnTo>
                <a:cubicBezTo>
                  <a:pt x="8558" y="0"/>
                  <a:pt x="8573" y="1"/>
                  <a:pt x="8588" y="4"/>
                </a:cubicBezTo>
                <a:cubicBezTo>
                  <a:pt x="8603" y="7"/>
                  <a:pt x="8618" y="11"/>
                  <a:pt x="8632" y="17"/>
                </a:cubicBezTo>
                <a:cubicBezTo>
                  <a:pt x="8646" y="23"/>
                  <a:pt x="8659" y="30"/>
                  <a:pt x="8672" y="39"/>
                </a:cubicBezTo>
                <a:cubicBezTo>
                  <a:pt x="8685" y="47"/>
                  <a:pt x="8696" y="57"/>
                  <a:pt x="8707" y="68"/>
                </a:cubicBezTo>
                <a:cubicBezTo>
                  <a:pt x="8718" y="78"/>
                  <a:pt x="8728" y="90"/>
                  <a:pt x="8736" y="103"/>
                </a:cubicBezTo>
                <a:cubicBezTo>
                  <a:pt x="8744" y="115"/>
                  <a:pt x="8752" y="129"/>
                  <a:pt x="8757" y="143"/>
                </a:cubicBezTo>
                <a:cubicBezTo>
                  <a:pt x="8763" y="157"/>
                  <a:pt x="8768" y="172"/>
                  <a:pt x="8771" y="186"/>
                </a:cubicBezTo>
                <a:cubicBezTo>
                  <a:pt x="8774" y="201"/>
                  <a:pt x="8775" y="217"/>
                  <a:pt x="8775" y="232"/>
                </a:cubicBezTo>
                <a:lnTo>
                  <a:pt x="8775" y="9797"/>
                </a:lnTo>
                <a:cubicBezTo>
                  <a:pt x="8775" y="9812"/>
                  <a:pt x="8774" y="9827"/>
                  <a:pt x="8771" y="9842"/>
                </a:cubicBezTo>
                <a:cubicBezTo>
                  <a:pt x="8768" y="9857"/>
                  <a:pt x="8763" y="9871"/>
                  <a:pt x="8757" y="9885"/>
                </a:cubicBezTo>
                <a:cubicBezTo>
                  <a:pt x="8752" y="9899"/>
                  <a:pt x="8744" y="9913"/>
                  <a:pt x="8736" y="9925"/>
                </a:cubicBezTo>
                <a:cubicBezTo>
                  <a:pt x="8728" y="9938"/>
                  <a:pt x="8718" y="9950"/>
                  <a:pt x="8707" y="9961"/>
                </a:cubicBezTo>
                <a:cubicBezTo>
                  <a:pt x="8696" y="9971"/>
                  <a:pt x="8685" y="9981"/>
                  <a:pt x="8672" y="9990"/>
                </a:cubicBezTo>
                <a:cubicBezTo>
                  <a:pt x="8659" y="9998"/>
                  <a:pt x="8646" y="10005"/>
                  <a:pt x="8632" y="10011"/>
                </a:cubicBezTo>
                <a:cubicBezTo>
                  <a:pt x="8618" y="10017"/>
                  <a:pt x="8603" y="10021"/>
                  <a:pt x="8588" y="10024"/>
                </a:cubicBezTo>
                <a:cubicBezTo>
                  <a:pt x="8573" y="10027"/>
                  <a:pt x="8558" y="10029"/>
                  <a:pt x="8543" y="10029"/>
                </a:cubicBezTo>
                <a:lnTo>
                  <a:pt x="232" y="10029"/>
                </a:lnTo>
                <a:cubicBezTo>
                  <a:pt x="216" y="10029"/>
                  <a:pt x="201" y="10027"/>
                  <a:pt x="186" y="10024"/>
                </a:cubicBezTo>
                <a:cubicBezTo>
                  <a:pt x="171" y="10021"/>
                  <a:pt x="157" y="10017"/>
                  <a:pt x="143" y="10011"/>
                </a:cubicBezTo>
                <a:cubicBezTo>
                  <a:pt x="129" y="10005"/>
                  <a:pt x="115" y="9998"/>
                  <a:pt x="103" y="9990"/>
                </a:cubicBezTo>
                <a:cubicBezTo>
                  <a:pt x="90" y="9981"/>
                  <a:pt x="78" y="9971"/>
                  <a:pt x="68" y="9961"/>
                </a:cubicBezTo>
                <a:cubicBezTo>
                  <a:pt x="57" y="9950"/>
                  <a:pt x="47" y="9938"/>
                  <a:pt x="39" y="9925"/>
                </a:cubicBezTo>
                <a:cubicBezTo>
                  <a:pt x="30" y="9913"/>
                  <a:pt x="23" y="9899"/>
                  <a:pt x="17" y="9885"/>
                </a:cubicBezTo>
                <a:cubicBezTo>
                  <a:pt x="11" y="9871"/>
                  <a:pt x="7" y="9857"/>
                  <a:pt x="4" y="9842"/>
                </a:cubicBezTo>
                <a:cubicBezTo>
                  <a:pt x="1" y="9827"/>
                  <a:pt x="0" y="9812"/>
                  <a:pt x="0" y="9797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15" name="任意多边形: 形状 514"/>
          <p:cNvSpPr/>
          <p:nvPr/>
        </p:nvSpPr>
        <p:spPr>
          <a:xfrm>
            <a:off x="3969385" y="1303655"/>
            <a:ext cx="501650" cy="430530"/>
          </a:xfrm>
          <a:custGeom>
            <a:avLst/>
            <a:gdLst/>
            <a:ahLst/>
            <a:cxnLst/>
            <a:rect l="0" t="0" r="r" b="b"/>
            <a:pathLst>
              <a:path w="1393" h="1394">
                <a:moveTo>
                  <a:pt x="1393" y="696"/>
                </a:moveTo>
                <a:cubicBezTo>
                  <a:pt x="1393" y="719"/>
                  <a:pt x="1392" y="742"/>
                  <a:pt x="1390" y="764"/>
                </a:cubicBezTo>
                <a:cubicBezTo>
                  <a:pt x="1388" y="787"/>
                  <a:pt x="1385" y="810"/>
                  <a:pt x="1380" y="832"/>
                </a:cubicBezTo>
                <a:cubicBezTo>
                  <a:pt x="1376" y="854"/>
                  <a:pt x="1370" y="876"/>
                  <a:pt x="1363" y="898"/>
                </a:cubicBezTo>
                <a:cubicBezTo>
                  <a:pt x="1357" y="920"/>
                  <a:pt x="1349" y="942"/>
                  <a:pt x="1340" y="963"/>
                </a:cubicBezTo>
                <a:cubicBezTo>
                  <a:pt x="1332" y="984"/>
                  <a:pt x="1322" y="1004"/>
                  <a:pt x="1311" y="1024"/>
                </a:cubicBezTo>
                <a:cubicBezTo>
                  <a:pt x="1301" y="1045"/>
                  <a:pt x="1289" y="1064"/>
                  <a:pt x="1276" y="1083"/>
                </a:cubicBezTo>
                <a:cubicBezTo>
                  <a:pt x="1263" y="1102"/>
                  <a:pt x="1250" y="1120"/>
                  <a:pt x="1235" y="1138"/>
                </a:cubicBezTo>
                <a:cubicBezTo>
                  <a:pt x="1221" y="1156"/>
                  <a:pt x="1206" y="1172"/>
                  <a:pt x="1190" y="1189"/>
                </a:cubicBezTo>
                <a:cubicBezTo>
                  <a:pt x="1173" y="1205"/>
                  <a:pt x="1157" y="1220"/>
                  <a:pt x="1139" y="1234"/>
                </a:cubicBezTo>
                <a:cubicBezTo>
                  <a:pt x="1121" y="1249"/>
                  <a:pt x="1103" y="1263"/>
                  <a:pt x="1084" y="1276"/>
                </a:cubicBezTo>
                <a:cubicBezTo>
                  <a:pt x="1065" y="1289"/>
                  <a:pt x="1045" y="1301"/>
                  <a:pt x="1025" y="1311"/>
                </a:cubicBezTo>
                <a:cubicBezTo>
                  <a:pt x="1005" y="1322"/>
                  <a:pt x="985" y="1332"/>
                  <a:pt x="964" y="1341"/>
                </a:cubicBezTo>
                <a:cubicBezTo>
                  <a:pt x="943" y="1349"/>
                  <a:pt x="921" y="1357"/>
                  <a:pt x="899" y="1364"/>
                </a:cubicBezTo>
                <a:cubicBezTo>
                  <a:pt x="877" y="1370"/>
                  <a:pt x="855" y="1376"/>
                  <a:pt x="833" y="1380"/>
                </a:cubicBezTo>
                <a:cubicBezTo>
                  <a:pt x="811" y="1385"/>
                  <a:pt x="787" y="1388"/>
                  <a:pt x="764" y="1390"/>
                </a:cubicBezTo>
                <a:cubicBezTo>
                  <a:pt x="742" y="1392"/>
                  <a:pt x="719" y="1394"/>
                  <a:pt x="696" y="1394"/>
                </a:cubicBezTo>
                <a:cubicBezTo>
                  <a:pt x="673" y="1394"/>
                  <a:pt x="651" y="1392"/>
                  <a:pt x="628" y="1390"/>
                </a:cubicBezTo>
                <a:cubicBezTo>
                  <a:pt x="605" y="1388"/>
                  <a:pt x="583" y="1385"/>
                  <a:pt x="560" y="1380"/>
                </a:cubicBezTo>
                <a:cubicBezTo>
                  <a:pt x="538" y="1376"/>
                  <a:pt x="516" y="1370"/>
                  <a:pt x="494" y="1364"/>
                </a:cubicBezTo>
                <a:cubicBezTo>
                  <a:pt x="472" y="1357"/>
                  <a:pt x="451" y="1349"/>
                  <a:pt x="430" y="1341"/>
                </a:cubicBezTo>
                <a:cubicBezTo>
                  <a:pt x="409" y="1332"/>
                  <a:pt x="388" y="1322"/>
                  <a:pt x="368" y="1311"/>
                </a:cubicBezTo>
                <a:cubicBezTo>
                  <a:pt x="348" y="1301"/>
                  <a:pt x="328" y="1289"/>
                  <a:pt x="309" y="1276"/>
                </a:cubicBezTo>
                <a:cubicBezTo>
                  <a:pt x="290" y="1263"/>
                  <a:pt x="272" y="1249"/>
                  <a:pt x="254" y="1234"/>
                </a:cubicBezTo>
                <a:cubicBezTo>
                  <a:pt x="237" y="1220"/>
                  <a:pt x="220" y="1205"/>
                  <a:pt x="204" y="1189"/>
                </a:cubicBezTo>
                <a:cubicBezTo>
                  <a:pt x="188" y="1172"/>
                  <a:pt x="172" y="1156"/>
                  <a:pt x="158" y="1138"/>
                </a:cubicBezTo>
                <a:cubicBezTo>
                  <a:pt x="143" y="1120"/>
                  <a:pt x="130" y="1102"/>
                  <a:pt x="117" y="1083"/>
                </a:cubicBezTo>
                <a:cubicBezTo>
                  <a:pt x="104" y="1064"/>
                  <a:pt x="93" y="1045"/>
                  <a:pt x="82" y="1024"/>
                </a:cubicBezTo>
                <a:cubicBezTo>
                  <a:pt x="71" y="1004"/>
                  <a:pt x="61" y="984"/>
                  <a:pt x="53" y="963"/>
                </a:cubicBezTo>
                <a:cubicBezTo>
                  <a:pt x="44" y="942"/>
                  <a:pt x="36" y="920"/>
                  <a:pt x="30" y="898"/>
                </a:cubicBezTo>
                <a:cubicBezTo>
                  <a:pt x="23" y="876"/>
                  <a:pt x="18" y="854"/>
                  <a:pt x="13" y="832"/>
                </a:cubicBezTo>
                <a:cubicBezTo>
                  <a:pt x="9" y="810"/>
                  <a:pt x="5" y="787"/>
                  <a:pt x="3" y="764"/>
                </a:cubicBezTo>
                <a:cubicBezTo>
                  <a:pt x="1" y="742"/>
                  <a:pt x="0" y="719"/>
                  <a:pt x="0" y="696"/>
                </a:cubicBezTo>
                <a:cubicBezTo>
                  <a:pt x="0" y="673"/>
                  <a:pt x="1" y="651"/>
                  <a:pt x="3" y="628"/>
                </a:cubicBezTo>
                <a:cubicBezTo>
                  <a:pt x="5" y="605"/>
                  <a:pt x="9" y="583"/>
                  <a:pt x="13" y="560"/>
                </a:cubicBezTo>
                <a:cubicBezTo>
                  <a:pt x="18" y="538"/>
                  <a:pt x="23" y="516"/>
                  <a:pt x="30" y="494"/>
                </a:cubicBezTo>
                <a:cubicBezTo>
                  <a:pt x="36" y="472"/>
                  <a:pt x="44" y="451"/>
                  <a:pt x="53" y="430"/>
                </a:cubicBezTo>
                <a:cubicBezTo>
                  <a:pt x="61" y="409"/>
                  <a:pt x="71" y="388"/>
                  <a:pt x="82" y="368"/>
                </a:cubicBezTo>
                <a:cubicBezTo>
                  <a:pt x="93" y="348"/>
                  <a:pt x="104" y="328"/>
                  <a:pt x="117" y="309"/>
                </a:cubicBezTo>
                <a:cubicBezTo>
                  <a:pt x="130" y="290"/>
                  <a:pt x="143" y="272"/>
                  <a:pt x="158" y="254"/>
                </a:cubicBezTo>
                <a:cubicBezTo>
                  <a:pt x="172" y="237"/>
                  <a:pt x="188" y="220"/>
                  <a:pt x="204" y="204"/>
                </a:cubicBezTo>
                <a:cubicBezTo>
                  <a:pt x="220" y="188"/>
                  <a:pt x="237" y="172"/>
                  <a:pt x="254" y="158"/>
                </a:cubicBezTo>
                <a:cubicBezTo>
                  <a:pt x="272" y="143"/>
                  <a:pt x="290" y="130"/>
                  <a:pt x="309" y="117"/>
                </a:cubicBezTo>
                <a:cubicBezTo>
                  <a:pt x="328" y="104"/>
                  <a:pt x="348" y="93"/>
                  <a:pt x="368" y="82"/>
                </a:cubicBezTo>
                <a:cubicBezTo>
                  <a:pt x="388" y="71"/>
                  <a:pt x="409" y="61"/>
                  <a:pt x="430" y="53"/>
                </a:cubicBezTo>
                <a:cubicBezTo>
                  <a:pt x="451" y="44"/>
                  <a:pt x="472" y="36"/>
                  <a:pt x="494" y="30"/>
                </a:cubicBezTo>
                <a:cubicBezTo>
                  <a:pt x="516" y="23"/>
                  <a:pt x="538" y="18"/>
                  <a:pt x="560" y="13"/>
                </a:cubicBezTo>
                <a:cubicBezTo>
                  <a:pt x="583" y="9"/>
                  <a:pt x="605" y="5"/>
                  <a:pt x="628" y="3"/>
                </a:cubicBezTo>
                <a:cubicBezTo>
                  <a:pt x="651" y="1"/>
                  <a:pt x="673" y="0"/>
                  <a:pt x="696" y="0"/>
                </a:cubicBezTo>
                <a:cubicBezTo>
                  <a:pt x="719" y="0"/>
                  <a:pt x="742" y="1"/>
                  <a:pt x="764" y="3"/>
                </a:cubicBezTo>
                <a:cubicBezTo>
                  <a:pt x="787" y="5"/>
                  <a:pt x="811" y="9"/>
                  <a:pt x="833" y="13"/>
                </a:cubicBezTo>
                <a:cubicBezTo>
                  <a:pt x="855" y="18"/>
                  <a:pt x="877" y="23"/>
                  <a:pt x="899" y="30"/>
                </a:cubicBezTo>
                <a:cubicBezTo>
                  <a:pt x="921" y="36"/>
                  <a:pt x="943" y="44"/>
                  <a:pt x="964" y="53"/>
                </a:cubicBezTo>
                <a:cubicBezTo>
                  <a:pt x="985" y="61"/>
                  <a:pt x="1005" y="71"/>
                  <a:pt x="1025" y="82"/>
                </a:cubicBezTo>
                <a:cubicBezTo>
                  <a:pt x="1045" y="93"/>
                  <a:pt x="1065" y="104"/>
                  <a:pt x="1084" y="117"/>
                </a:cubicBezTo>
                <a:cubicBezTo>
                  <a:pt x="1103" y="130"/>
                  <a:pt x="1121" y="143"/>
                  <a:pt x="1139" y="158"/>
                </a:cubicBezTo>
                <a:cubicBezTo>
                  <a:pt x="1157" y="172"/>
                  <a:pt x="1173" y="188"/>
                  <a:pt x="1190" y="204"/>
                </a:cubicBezTo>
                <a:cubicBezTo>
                  <a:pt x="1206" y="220"/>
                  <a:pt x="1221" y="237"/>
                  <a:pt x="1235" y="254"/>
                </a:cubicBezTo>
                <a:cubicBezTo>
                  <a:pt x="1250" y="272"/>
                  <a:pt x="1263" y="290"/>
                  <a:pt x="1276" y="309"/>
                </a:cubicBezTo>
                <a:cubicBezTo>
                  <a:pt x="1289" y="328"/>
                  <a:pt x="1301" y="348"/>
                  <a:pt x="1311" y="368"/>
                </a:cubicBezTo>
                <a:cubicBezTo>
                  <a:pt x="1322" y="388"/>
                  <a:pt x="1332" y="409"/>
                  <a:pt x="1340" y="430"/>
                </a:cubicBezTo>
                <a:cubicBezTo>
                  <a:pt x="1349" y="451"/>
                  <a:pt x="1357" y="472"/>
                  <a:pt x="1363" y="494"/>
                </a:cubicBezTo>
                <a:cubicBezTo>
                  <a:pt x="1370" y="516"/>
                  <a:pt x="1376" y="538"/>
                  <a:pt x="1380" y="560"/>
                </a:cubicBezTo>
                <a:cubicBezTo>
                  <a:pt x="1385" y="583"/>
                  <a:pt x="1388" y="605"/>
                  <a:pt x="1390" y="628"/>
                </a:cubicBezTo>
                <a:cubicBezTo>
                  <a:pt x="1392" y="651"/>
                  <a:pt x="1393" y="673"/>
                  <a:pt x="1393" y="696"/>
                </a:cubicBezTo>
                <a:close/>
              </a:path>
            </a:pathLst>
          </a:custGeom>
          <a:solidFill>
            <a:srgbClr val="059669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516" name="图片 515"/>
          <p:cNvPicPr/>
          <p:nvPr/>
        </p:nvPicPr>
        <p:blipFill>
          <a:blip r:embed="rId6"/>
          <a:stretch>
            <a:fillRect/>
          </a:stretch>
        </p:blipFill>
        <p:spPr>
          <a:xfrm>
            <a:off x="4094480" y="1428750"/>
            <a:ext cx="250190" cy="22225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17" name="文本框 516"/>
          <p:cNvSpPr txBox="1"/>
          <p:nvPr/>
        </p:nvSpPr>
        <p:spPr>
          <a:xfrm>
            <a:off x="1558925" y="2820670"/>
            <a:ext cx="1057275" cy="17907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提供的特殊方式调用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18" name="文本框 517"/>
          <p:cNvSpPr txBox="1"/>
          <p:nvPr/>
        </p:nvSpPr>
        <p:spPr>
          <a:xfrm>
            <a:off x="4601210" y="1428115"/>
            <a:ext cx="805180" cy="30543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公有方法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19" name="任意多边形: 形状 518"/>
          <p:cNvSpPr/>
          <p:nvPr/>
        </p:nvSpPr>
        <p:spPr>
          <a:xfrm>
            <a:off x="3969385" y="3509645"/>
            <a:ext cx="2757805" cy="1209040"/>
          </a:xfrm>
          <a:custGeom>
            <a:avLst/>
            <a:gdLst/>
            <a:ahLst/>
            <a:cxnLst/>
            <a:rect l="0" t="0" r="r" b="b"/>
            <a:pathLst>
              <a:path w="7661" h="2787">
                <a:moveTo>
                  <a:pt x="0" y="2693"/>
                </a:moveTo>
                <a:lnTo>
                  <a:pt x="0" y="93"/>
                </a:lnTo>
                <a:cubicBezTo>
                  <a:pt x="0" y="81"/>
                  <a:pt x="2" y="69"/>
                  <a:pt x="7" y="57"/>
                </a:cubicBezTo>
                <a:cubicBezTo>
                  <a:pt x="11" y="46"/>
                  <a:pt x="18" y="36"/>
                  <a:pt x="27" y="27"/>
                </a:cubicBezTo>
                <a:cubicBezTo>
                  <a:pt x="36" y="18"/>
                  <a:pt x="46" y="12"/>
                  <a:pt x="57" y="7"/>
                </a:cubicBezTo>
                <a:cubicBezTo>
                  <a:pt x="68" y="2"/>
                  <a:pt x="80" y="0"/>
                  <a:pt x="93" y="0"/>
                </a:cubicBezTo>
                <a:lnTo>
                  <a:pt x="7568" y="0"/>
                </a:lnTo>
                <a:cubicBezTo>
                  <a:pt x="7580" y="0"/>
                  <a:pt x="7592" y="2"/>
                  <a:pt x="7604" y="7"/>
                </a:cubicBezTo>
                <a:cubicBezTo>
                  <a:pt x="7615" y="12"/>
                  <a:pt x="7625" y="18"/>
                  <a:pt x="7634" y="27"/>
                </a:cubicBezTo>
                <a:cubicBezTo>
                  <a:pt x="7643" y="36"/>
                  <a:pt x="7649" y="46"/>
                  <a:pt x="7654" y="57"/>
                </a:cubicBezTo>
                <a:cubicBezTo>
                  <a:pt x="7659" y="69"/>
                  <a:pt x="7661" y="81"/>
                  <a:pt x="7661" y="93"/>
                </a:cubicBezTo>
                <a:lnTo>
                  <a:pt x="7661" y="2693"/>
                </a:lnTo>
                <a:cubicBezTo>
                  <a:pt x="7661" y="2705"/>
                  <a:pt x="7659" y="2717"/>
                  <a:pt x="7654" y="2728"/>
                </a:cubicBezTo>
                <a:cubicBezTo>
                  <a:pt x="7649" y="2740"/>
                  <a:pt x="7643" y="2750"/>
                  <a:pt x="7634" y="2758"/>
                </a:cubicBezTo>
                <a:cubicBezTo>
                  <a:pt x="7625" y="2767"/>
                  <a:pt x="7615" y="2774"/>
                  <a:pt x="7604" y="2778"/>
                </a:cubicBezTo>
                <a:cubicBezTo>
                  <a:pt x="7592" y="2783"/>
                  <a:pt x="7580" y="2787"/>
                  <a:pt x="7568" y="2787"/>
                </a:cubicBezTo>
                <a:lnTo>
                  <a:pt x="93" y="2787"/>
                </a:lnTo>
                <a:cubicBezTo>
                  <a:pt x="80" y="2787"/>
                  <a:pt x="68" y="2783"/>
                  <a:pt x="57" y="2778"/>
                </a:cubicBezTo>
                <a:cubicBezTo>
                  <a:pt x="46" y="2774"/>
                  <a:pt x="36" y="2767"/>
                  <a:pt x="27" y="2758"/>
                </a:cubicBezTo>
                <a:cubicBezTo>
                  <a:pt x="18" y="2750"/>
                  <a:pt x="11" y="2740"/>
                  <a:pt x="7" y="2728"/>
                </a:cubicBezTo>
                <a:cubicBezTo>
                  <a:pt x="2" y="2717"/>
                  <a:pt x="0" y="2705"/>
                  <a:pt x="0" y="2693"/>
                </a:cubicBezTo>
                <a:close/>
              </a:path>
            </a:pathLst>
          </a:custGeom>
          <a:solidFill>
            <a:srgbClr val="000000">
              <a:alpha val="2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20" name="文本框 519"/>
          <p:cNvSpPr txBox="1"/>
          <p:nvPr/>
        </p:nvSpPr>
        <p:spPr>
          <a:xfrm>
            <a:off x="3966210" y="1951355"/>
            <a:ext cx="1878330" cy="17907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公开使用，可以通过对象名直接调用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21" name="文本框 520"/>
          <p:cNvSpPr txBox="1"/>
          <p:nvPr/>
        </p:nvSpPr>
        <p:spPr>
          <a:xfrm>
            <a:off x="4067175" y="3618230"/>
            <a:ext cx="664845" cy="13843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r>
              <a:rPr lang="en-US" sz="79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class Demo:</a:t>
            </a:r>
            <a:endParaRPr lang="en-US" sz="79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22" name="文本框 521"/>
          <p:cNvSpPr txBox="1"/>
          <p:nvPr/>
        </p:nvSpPr>
        <p:spPr>
          <a:xfrm>
            <a:off x="4067175" y="3752215"/>
            <a:ext cx="1569720" cy="13843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r>
              <a:rPr lang="en-US" sz="79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  def public_method(self):</a:t>
            </a:r>
            <a:endParaRPr lang="en-US" sz="79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23" name="文本框 522"/>
          <p:cNvSpPr txBox="1"/>
          <p:nvPr/>
        </p:nvSpPr>
        <p:spPr>
          <a:xfrm>
            <a:off x="4067175" y="3885565"/>
            <a:ext cx="362585" cy="13843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r>
              <a:rPr lang="en-US" sz="79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    # </a:t>
            </a:r>
            <a:endParaRPr lang="en-US" sz="79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24" name="文本框 523"/>
          <p:cNvSpPr txBox="1"/>
          <p:nvPr/>
        </p:nvSpPr>
        <p:spPr>
          <a:xfrm>
            <a:off x="4427855" y="3872865"/>
            <a:ext cx="403225" cy="15430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r>
              <a:rPr lang="zh-CN" sz="79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方法实现</a:t>
            </a:r>
            <a:endParaRPr lang="en-US" sz="79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25" name="文本框 524"/>
          <p:cNvSpPr txBox="1"/>
          <p:nvPr/>
        </p:nvSpPr>
        <p:spPr>
          <a:xfrm>
            <a:off x="4067175" y="4153535"/>
            <a:ext cx="725170" cy="13843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r>
              <a:rPr lang="en-US" sz="79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obj = Demo()</a:t>
            </a:r>
            <a:endParaRPr lang="en-US" sz="79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26" name="文本框 525"/>
          <p:cNvSpPr txBox="1"/>
          <p:nvPr/>
        </p:nvSpPr>
        <p:spPr>
          <a:xfrm>
            <a:off x="4067175" y="4286885"/>
            <a:ext cx="1329055" cy="13843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r>
              <a:rPr lang="en-US" sz="79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obj.public_method() # </a:t>
            </a:r>
            <a:endParaRPr lang="en-US" sz="79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27" name="文本框 526"/>
          <p:cNvSpPr txBox="1"/>
          <p:nvPr/>
        </p:nvSpPr>
        <p:spPr>
          <a:xfrm>
            <a:off x="5390515" y="4274185"/>
            <a:ext cx="403225" cy="15430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r>
              <a:rPr lang="zh-CN" sz="79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直接调用</a:t>
            </a:r>
            <a:endParaRPr lang="en-US" sz="79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28" name="任意多边形: 形状 527"/>
          <p:cNvSpPr/>
          <p:nvPr/>
        </p:nvSpPr>
        <p:spPr>
          <a:xfrm>
            <a:off x="3969385" y="2272665"/>
            <a:ext cx="76200" cy="76200"/>
          </a:xfrm>
          <a:custGeom>
            <a:avLst/>
            <a:gdLst/>
            <a:ahLst/>
            <a:cxnLst/>
            <a:rect l="0" t="0" r="r" b="b"/>
            <a:pathLst>
              <a:path w="140" h="141">
                <a:moveTo>
                  <a:pt x="140" y="71"/>
                </a:moveTo>
                <a:cubicBezTo>
                  <a:pt x="140" y="80"/>
                  <a:pt x="138" y="89"/>
                  <a:pt x="135" y="98"/>
                </a:cubicBezTo>
                <a:cubicBezTo>
                  <a:pt x="131" y="106"/>
                  <a:pt x="126" y="114"/>
                  <a:pt x="120" y="120"/>
                </a:cubicBezTo>
                <a:cubicBezTo>
                  <a:pt x="113" y="127"/>
                  <a:pt x="106" y="132"/>
                  <a:pt x="97" y="135"/>
                </a:cubicBezTo>
                <a:cubicBezTo>
                  <a:pt x="88" y="139"/>
                  <a:pt x="80" y="141"/>
                  <a:pt x="70" y="141"/>
                </a:cubicBezTo>
                <a:cubicBezTo>
                  <a:pt x="61" y="141"/>
                  <a:pt x="52" y="139"/>
                  <a:pt x="44" y="135"/>
                </a:cubicBezTo>
                <a:cubicBezTo>
                  <a:pt x="35" y="132"/>
                  <a:pt x="28" y="127"/>
                  <a:pt x="20" y="120"/>
                </a:cubicBezTo>
                <a:cubicBezTo>
                  <a:pt x="14" y="114"/>
                  <a:pt x="9" y="106"/>
                  <a:pt x="5" y="98"/>
                </a:cubicBezTo>
                <a:cubicBezTo>
                  <a:pt x="1" y="89"/>
                  <a:pt x="0" y="80"/>
                  <a:pt x="0" y="71"/>
                </a:cubicBezTo>
                <a:cubicBezTo>
                  <a:pt x="0" y="62"/>
                  <a:pt x="1" y="53"/>
                  <a:pt x="5" y="44"/>
                </a:cubicBezTo>
                <a:cubicBezTo>
                  <a:pt x="9" y="36"/>
                  <a:pt x="14" y="28"/>
                  <a:pt x="20" y="22"/>
                </a:cubicBezTo>
                <a:cubicBezTo>
                  <a:pt x="28" y="15"/>
                  <a:pt x="35" y="9"/>
                  <a:pt x="44" y="6"/>
                </a:cubicBezTo>
                <a:cubicBezTo>
                  <a:pt x="52" y="2"/>
                  <a:pt x="61" y="0"/>
                  <a:pt x="70" y="0"/>
                </a:cubicBezTo>
                <a:cubicBezTo>
                  <a:pt x="80" y="0"/>
                  <a:pt x="88" y="2"/>
                  <a:pt x="97" y="6"/>
                </a:cubicBezTo>
                <a:cubicBezTo>
                  <a:pt x="106" y="9"/>
                  <a:pt x="113" y="15"/>
                  <a:pt x="120" y="22"/>
                </a:cubicBezTo>
                <a:cubicBezTo>
                  <a:pt x="126" y="28"/>
                  <a:pt x="131" y="36"/>
                  <a:pt x="135" y="44"/>
                </a:cubicBezTo>
                <a:cubicBezTo>
                  <a:pt x="138" y="53"/>
                  <a:pt x="140" y="62"/>
                  <a:pt x="140" y="71"/>
                </a:cubicBezTo>
                <a:close/>
              </a:path>
            </a:pathLst>
          </a:custGeom>
          <a:solidFill>
            <a:srgbClr val="98FB9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29" name="文本框 528"/>
          <p:cNvSpPr txBox="1"/>
          <p:nvPr/>
        </p:nvSpPr>
        <p:spPr>
          <a:xfrm>
            <a:off x="4166870" y="2218690"/>
            <a:ext cx="2112645" cy="17907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属于对象，每个对象都有自己的公有方法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30" name="任意多边形: 形状 529"/>
          <p:cNvSpPr/>
          <p:nvPr/>
        </p:nvSpPr>
        <p:spPr>
          <a:xfrm>
            <a:off x="3969385" y="2473325"/>
            <a:ext cx="76200" cy="76200"/>
          </a:xfrm>
          <a:custGeom>
            <a:avLst/>
            <a:gdLst/>
            <a:ahLst/>
            <a:cxnLst/>
            <a:rect l="0" t="0" r="r" b="b"/>
            <a:pathLst>
              <a:path w="140" h="140">
                <a:moveTo>
                  <a:pt x="140" y="70"/>
                </a:moveTo>
                <a:cubicBezTo>
                  <a:pt x="140" y="79"/>
                  <a:pt x="138" y="88"/>
                  <a:pt x="135" y="97"/>
                </a:cubicBezTo>
                <a:cubicBezTo>
                  <a:pt x="131" y="105"/>
                  <a:pt x="126" y="113"/>
                  <a:pt x="120" y="119"/>
                </a:cubicBezTo>
                <a:cubicBezTo>
                  <a:pt x="113" y="126"/>
                  <a:pt x="106" y="131"/>
                  <a:pt x="97" y="135"/>
                </a:cubicBezTo>
                <a:cubicBezTo>
                  <a:pt x="88" y="138"/>
                  <a:pt x="80" y="140"/>
                  <a:pt x="70" y="140"/>
                </a:cubicBezTo>
                <a:cubicBezTo>
                  <a:pt x="61" y="140"/>
                  <a:pt x="52" y="138"/>
                  <a:pt x="44" y="135"/>
                </a:cubicBezTo>
                <a:cubicBezTo>
                  <a:pt x="35" y="131"/>
                  <a:pt x="28" y="126"/>
                  <a:pt x="20" y="119"/>
                </a:cubicBezTo>
                <a:cubicBezTo>
                  <a:pt x="14" y="113"/>
                  <a:pt x="9" y="105"/>
                  <a:pt x="5" y="97"/>
                </a:cubicBezTo>
                <a:cubicBezTo>
                  <a:pt x="1" y="88"/>
                  <a:pt x="0" y="79"/>
                  <a:pt x="0" y="70"/>
                </a:cubicBezTo>
                <a:cubicBezTo>
                  <a:pt x="0" y="61"/>
                  <a:pt x="1" y="52"/>
                  <a:pt x="5" y="44"/>
                </a:cubicBezTo>
                <a:cubicBezTo>
                  <a:pt x="9" y="35"/>
                  <a:pt x="14" y="27"/>
                  <a:pt x="20" y="21"/>
                </a:cubicBezTo>
                <a:cubicBezTo>
                  <a:pt x="28" y="14"/>
                  <a:pt x="35" y="8"/>
                  <a:pt x="44" y="5"/>
                </a:cubicBezTo>
                <a:cubicBezTo>
                  <a:pt x="52" y="1"/>
                  <a:pt x="61" y="0"/>
                  <a:pt x="70" y="0"/>
                </a:cubicBezTo>
                <a:cubicBezTo>
                  <a:pt x="80" y="0"/>
                  <a:pt x="88" y="1"/>
                  <a:pt x="97" y="5"/>
                </a:cubicBezTo>
                <a:cubicBezTo>
                  <a:pt x="106" y="8"/>
                  <a:pt x="113" y="14"/>
                  <a:pt x="120" y="21"/>
                </a:cubicBezTo>
                <a:cubicBezTo>
                  <a:pt x="126" y="27"/>
                  <a:pt x="131" y="35"/>
                  <a:pt x="135" y="44"/>
                </a:cubicBezTo>
                <a:cubicBezTo>
                  <a:pt x="138" y="52"/>
                  <a:pt x="140" y="61"/>
                  <a:pt x="140" y="70"/>
                </a:cubicBezTo>
                <a:close/>
              </a:path>
            </a:pathLst>
          </a:custGeom>
          <a:solidFill>
            <a:srgbClr val="98FB9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31" name="文本框 530"/>
          <p:cNvSpPr txBox="1"/>
          <p:nvPr/>
        </p:nvSpPr>
        <p:spPr>
          <a:xfrm>
            <a:off x="4166870" y="2419350"/>
            <a:ext cx="1409065" cy="17907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可访问属于类和对象的成员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32" name="任意多边形: 形状 531"/>
          <p:cNvSpPr/>
          <p:nvPr/>
        </p:nvSpPr>
        <p:spPr>
          <a:xfrm>
            <a:off x="3969385" y="2673985"/>
            <a:ext cx="76200" cy="76200"/>
          </a:xfrm>
          <a:custGeom>
            <a:avLst/>
            <a:gdLst/>
            <a:ahLst/>
            <a:cxnLst/>
            <a:rect l="0" t="0" r="r" b="b"/>
            <a:pathLst>
              <a:path w="140" h="140">
                <a:moveTo>
                  <a:pt x="140" y="70"/>
                </a:moveTo>
                <a:cubicBezTo>
                  <a:pt x="140" y="80"/>
                  <a:pt x="138" y="88"/>
                  <a:pt x="135" y="97"/>
                </a:cubicBezTo>
                <a:cubicBezTo>
                  <a:pt x="131" y="105"/>
                  <a:pt x="126" y="113"/>
                  <a:pt x="120" y="120"/>
                </a:cubicBezTo>
                <a:cubicBezTo>
                  <a:pt x="113" y="126"/>
                  <a:pt x="106" y="131"/>
                  <a:pt x="97" y="135"/>
                </a:cubicBezTo>
                <a:cubicBezTo>
                  <a:pt x="88" y="138"/>
                  <a:pt x="80" y="140"/>
                  <a:pt x="70" y="140"/>
                </a:cubicBezTo>
                <a:cubicBezTo>
                  <a:pt x="61" y="140"/>
                  <a:pt x="52" y="138"/>
                  <a:pt x="44" y="135"/>
                </a:cubicBezTo>
                <a:cubicBezTo>
                  <a:pt x="35" y="131"/>
                  <a:pt x="28" y="126"/>
                  <a:pt x="20" y="120"/>
                </a:cubicBezTo>
                <a:cubicBezTo>
                  <a:pt x="14" y="113"/>
                  <a:pt x="9" y="105"/>
                  <a:pt x="5" y="97"/>
                </a:cubicBezTo>
                <a:cubicBezTo>
                  <a:pt x="1" y="88"/>
                  <a:pt x="0" y="80"/>
                  <a:pt x="0" y="70"/>
                </a:cubicBezTo>
                <a:cubicBezTo>
                  <a:pt x="0" y="61"/>
                  <a:pt x="1" y="52"/>
                  <a:pt x="5" y="44"/>
                </a:cubicBezTo>
                <a:cubicBezTo>
                  <a:pt x="9" y="35"/>
                  <a:pt x="14" y="28"/>
                  <a:pt x="20" y="21"/>
                </a:cubicBezTo>
                <a:cubicBezTo>
                  <a:pt x="28" y="15"/>
                  <a:pt x="35" y="10"/>
                  <a:pt x="44" y="5"/>
                </a:cubicBezTo>
                <a:cubicBezTo>
                  <a:pt x="52" y="1"/>
                  <a:pt x="61" y="0"/>
                  <a:pt x="70" y="0"/>
                </a:cubicBezTo>
                <a:cubicBezTo>
                  <a:pt x="80" y="0"/>
                  <a:pt x="88" y="1"/>
                  <a:pt x="97" y="5"/>
                </a:cubicBezTo>
                <a:cubicBezTo>
                  <a:pt x="106" y="10"/>
                  <a:pt x="113" y="15"/>
                  <a:pt x="120" y="21"/>
                </a:cubicBezTo>
                <a:cubicBezTo>
                  <a:pt x="126" y="28"/>
                  <a:pt x="131" y="35"/>
                  <a:pt x="135" y="44"/>
                </a:cubicBezTo>
                <a:cubicBezTo>
                  <a:pt x="138" y="52"/>
                  <a:pt x="140" y="61"/>
                  <a:pt x="140" y="70"/>
                </a:cubicBezTo>
                <a:close/>
              </a:path>
            </a:pathLst>
          </a:custGeom>
          <a:solidFill>
            <a:srgbClr val="98FB9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33" name="文本框 532"/>
          <p:cNvSpPr txBox="1"/>
          <p:nvPr/>
        </p:nvSpPr>
        <p:spPr>
          <a:xfrm>
            <a:off x="4166870" y="2620010"/>
            <a:ext cx="939800" cy="17907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可在类的内部使用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34" name="任意多边形: 形状 533"/>
          <p:cNvSpPr/>
          <p:nvPr/>
        </p:nvSpPr>
        <p:spPr>
          <a:xfrm>
            <a:off x="3969385" y="2874645"/>
            <a:ext cx="76200" cy="76200"/>
          </a:xfrm>
          <a:custGeom>
            <a:avLst/>
            <a:gdLst/>
            <a:ahLst/>
            <a:cxnLst/>
            <a:rect l="0" t="0" r="r" b="b"/>
            <a:pathLst>
              <a:path w="140" h="140">
                <a:moveTo>
                  <a:pt x="140" y="70"/>
                </a:moveTo>
                <a:cubicBezTo>
                  <a:pt x="140" y="80"/>
                  <a:pt x="138" y="89"/>
                  <a:pt x="135" y="97"/>
                </a:cubicBezTo>
                <a:cubicBezTo>
                  <a:pt x="131" y="106"/>
                  <a:pt x="126" y="113"/>
                  <a:pt x="120" y="120"/>
                </a:cubicBezTo>
                <a:cubicBezTo>
                  <a:pt x="113" y="126"/>
                  <a:pt x="106" y="131"/>
                  <a:pt x="97" y="135"/>
                </a:cubicBezTo>
                <a:cubicBezTo>
                  <a:pt x="88" y="138"/>
                  <a:pt x="80" y="140"/>
                  <a:pt x="70" y="140"/>
                </a:cubicBezTo>
                <a:cubicBezTo>
                  <a:pt x="61" y="140"/>
                  <a:pt x="52" y="138"/>
                  <a:pt x="44" y="135"/>
                </a:cubicBezTo>
                <a:cubicBezTo>
                  <a:pt x="35" y="131"/>
                  <a:pt x="28" y="126"/>
                  <a:pt x="20" y="120"/>
                </a:cubicBezTo>
                <a:cubicBezTo>
                  <a:pt x="14" y="113"/>
                  <a:pt x="9" y="106"/>
                  <a:pt x="5" y="97"/>
                </a:cubicBezTo>
                <a:cubicBezTo>
                  <a:pt x="1" y="89"/>
                  <a:pt x="0" y="80"/>
                  <a:pt x="0" y="70"/>
                </a:cubicBezTo>
                <a:cubicBezTo>
                  <a:pt x="0" y="61"/>
                  <a:pt x="1" y="52"/>
                  <a:pt x="5" y="44"/>
                </a:cubicBezTo>
                <a:cubicBezTo>
                  <a:pt x="9" y="35"/>
                  <a:pt x="14" y="28"/>
                  <a:pt x="20" y="21"/>
                </a:cubicBezTo>
                <a:cubicBezTo>
                  <a:pt x="28" y="15"/>
                  <a:pt x="35" y="10"/>
                  <a:pt x="44" y="5"/>
                </a:cubicBezTo>
                <a:cubicBezTo>
                  <a:pt x="52" y="2"/>
                  <a:pt x="61" y="0"/>
                  <a:pt x="70" y="0"/>
                </a:cubicBezTo>
                <a:cubicBezTo>
                  <a:pt x="80" y="0"/>
                  <a:pt x="88" y="2"/>
                  <a:pt x="97" y="5"/>
                </a:cubicBezTo>
                <a:cubicBezTo>
                  <a:pt x="106" y="10"/>
                  <a:pt x="113" y="15"/>
                  <a:pt x="120" y="21"/>
                </a:cubicBezTo>
                <a:cubicBezTo>
                  <a:pt x="126" y="28"/>
                  <a:pt x="131" y="35"/>
                  <a:pt x="135" y="44"/>
                </a:cubicBezTo>
                <a:cubicBezTo>
                  <a:pt x="138" y="52"/>
                  <a:pt x="140" y="61"/>
                  <a:pt x="140" y="70"/>
                </a:cubicBezTo>
                <a:close/>
              </a:path>
            </a:pathLst>
          </a:custGeom>
          <a:solidFill>
            <a:srgbClr val="98FB9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35" name="任意多边形: 形状 534"/>
          <p:cNvSpPr/>
          <p:nvPr/>
        </p:nvSpPr>
        <p:spPr>
          <a:xfrm>
            <a:off x="7127875" y="1102995"/>
            <a:ext cx="3167380" cy="4352290"/>
          </a:xfrm>
          <a:custGeom>
            <a:avLst/>
            <a:gdLst/>
            <a:ahLst/>
            <a:cxnLst/>
            <a:rect l="0" t="0" r="r" b="b"/>
            <a:pathLst>
              <a:path w="8799" h="10029">
                <a:moveTo>
                  <a:pt x="0" y="9797"/>
                </a:moveTo>
                <a:lnTo>
                  <a:pt x="0" y="232"/>
                </a:lnTo>
                <a:cubicBezTo>
                  <a:pt x="0" y="217"/>
                  <a:pt x="2" y="201"/>
                  <a:pt x="5" y="186"/>
                </a:cubicBezTo>
                <a:cubicBezTo>
                  <a:pt x="8" y="172"/>
                  <a:pt x="12" y="157"/>
                  <a:pt x="18" y="143"/>
                </a:cubicBezTo>
                <a:cubicBezTo>
                  <a:pt x="24" y="129"/>
                  <a:pt x="31" y="115"/>
                  <a:pt x="39" y="103"/>
                </a:cubicBezTo>
                <a:cubicBezTo>
                  <a:pt x="48" y="90"/>
                  <a:pt x="57" y="78"/>
                  <a:pt x="68" y="68"/>
                </a:cubicBezTo>
                <a:cubicBezTo>
                  <a:pt x="79" y="57"/>
                  <a:pt x="91" y="47"/>
                  <a:pt x="103" y="39"/>
                </a:cubicBezTo>
                <a:cubicBezTo>
                  <a:pt x="116" y="30"/>
                  <a:pt x="129" y="23"/>
                  <a:pt x="144" y="17"/>
                </a:cubicBezTo>
                <a:cubicBezTo>
                  <a:pt x="158" y="11"/>
                  <a:pt x="172" y="7"/>
                  <a:pt x="187" y="4"/>
                </a:cubicBezTo>
                <a:cubicBezTo>
                  <a:pt x="202" y="1"/>
                  <a:pt x="217" y="0"/>
                  <a:pt x="232" y="0"/>
                </a:cubicBezTo>
                <a:lnTo>
                  <a:pt x="8567" y="0"/>
                </a:lnTo>
                <a:cubicBezTo>
                  <a:pt x="8582" y="0"/>
                  <a:pt x="8597" y="1"/>
                  <a:pt x="8612" y="4"/>
                </a:cubicBezTo>
                <a:cubicBezTo>
                  <a:pt x="8627" y="7"/>
                  <a:pt x="8642" y="11"/>
                  <a:pt x="8656" y="17"/>
                </a:cubicBezTo>
                <a:cubicBezTo>
                  <a:pt x="8670" y="23"/>
                  <a:pt x="8683" y="30"/>
                  <a:pt x="8696" y="39"/>
                </a:cubicBezTo>
                <a:cubicBezTo>
                  <a:pt x="8708" y="47"/>
                  <a:pt x="8720" y="57"/>
                  <a:pt x="8731" y="68"/>
                </a:cubicBezTo>
                <a:cubicBezTo>
                  <a:pt x="8742" y="78"/>
                  <a:pt x="8751" y="90"/>
                  <a:pt x="8760" y="103"/>
                </a:cubicBezTo>
                <a:cubicBezTo>
                  <a:pt x="8768" y="115"/>
                  <a:pt x="8775" y="129"/>
                  <a:pt x="8781" y="143"/>
                </a:cubicBezTo>
                <a:cubicBezTo>
                  <a:pt x="8787" y="157"/>
                  <a:pt x="8792" y="172"/>
                  <a:pt x="8795" y="186"/>
                </a:cubicBezTo>
                <a:cubicBezTo>
                  <a:pt x="8797" y="201"/>
                  <a:pt x="8799" y="217"/>
                  <a:pt x="8799" y="232"/>
                </a:cubicBezTo>
                <a:lnTo>
                  <a:pt x="8799" y="9797"/>
                </a:lnTo>
                <a:cubicBezTo>
                  <a:pt x="8799" y="9812"/>
                  <a:pt x="8797" y="9827"/>
                  <a:pt x="8795" y="9842"/>
                </a:cubicBezTo>
                <a:cubicBezTo>
                  <a:pt x="8792" y="9857"/>
                  <a:pt x="8787" y="9871"/>
                  <a:pt x="8781" y="9885"/>
                </a:cubicBezTo>
                <a:cubicBezTo>
                  <a:pt x="8775" y="9899"/>
                  <a:pt x="8768" y="9913"/>
                  <a:pt x="8760" y="9925"/>
                </a:cubicBezTo>
                <a:cubicBezTo>
                  <a:pt x="8751" y="9938"/>
                  <a:pt x="8742" y="9950"/>
                  <a:pt x="8731" y="9961"/>
                </a:cubicBezTo>
                <a:cubicBezTo>
                  <a:pt x="8720" y="9971"/>
                  <a:pt x="8708" y="9981"/>
                  <a:pt x="8696" y="9990"/>
                </a:cubicBezTo>
                <a:cubicBezTo>
                  <a:pt x="8683" y="9998"/>
                  <a:pt x="8670" y="10005"/>
                  <a:pt x="8656" y="10011"/>
                </a:cubicBezTo>
                <a:cubicBezTo>
                  <a:pt x="8642" y="10017"/>
                  <a:pt x="8627" y="10021"/>
                  <a:pt x="8612" y="10024"/>
                </a:cubicBezTo>
                <a:cubicBezTo>
                  <a:pt x="8597" y="10027"/>
                  <a:pt x="8582" y="10029"/>
                  <a:pt x="8567" y="10029"/>
                </a:cubicBezTo>
                <a:lnTo>
                  <a:pt x="232" y="10029"/>
                </a:lnTo>
                <a:cubicBezTo>
                  <a:pt x="217" y="10029"/>
                  <a:pt x="202" y="10027"/>
                  <a:pt x="187" y="10024"/>
                </a:cubicBezTo>
                <a:cubicBezTo>
                  <a:pt x="172" y="10021"/>
                  <a:pt x="158" y="10017"/>
                  <a:pt x="144" y="10011"/>
                </a:cubicBezTo>
                <a:cubicBezTo>
                  <a:pt x="129" y="10005"/>
                  <a:pt x="116" y="9998"/>
                  <a:pt x="103" y="9990"/>
                </a:cubicBezTo>
                <a:cubicBezTo>
                  <a:pt x="91" y="9981"/>
                  <a:pt x="79" y="9971"/>
                  <a:pt x="68" y="9961"/>
                </a:cubicBezTo>
                <a:cubicBezTo>
                  <a:pt x="57" y="9950"/>
                  <a:pt x="48" y="9938"/>
                  <a:pt x="39" y="9925"/>
                </a:cubicBezTo>
                <a:cubicBezTo>
                  <a:pt x="31" y="9913"/>
                  <a:pt x="24" y="9899"/>
                  <a:pt x="18" y="9885"/>
                </a:cubicBezTo>
                <a:cubicBezTo>
                  <a:pt x="12" y="9871"/>
                  <a:pt x="8" y="9857"/>
                  <a:pt x="5" y="9842"/>
                </a:cubicBezTo>
                <a:cubicBezTo>
                  <a:pt x="2" y="9827"/>
                  <a:pt x="0" y="9812"/>
                  <a:pt x="0" y="9797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36" name="任意多边形: 形状 535"/>
          <p:cNvSpPr/>
          <p:nvPr/>
        </p:nvSpPr>
        <p:spPr>
          <a:xfrm>
            <a:off x="7328535" y="1303655"/>
            <a:ext cx="501650" cy="431165"/>
          </a:xfrm>
          <a:custGeom>
            <a:avLst/>
            <a:gdLst/>
            <a:ahLst/>
            <a:cxnLst/>
            <a:rect l="0" t="0" r="r" b="b"/>
            <a:pathLst>
              <a:path w="1394" h="1394">
                <a:moveTo>
                  <a:pt x="1394" y="696"/>
                </a:moveTo>
                <a:cubicBezTo>
                  <a:pt x="1394" y="719"/>
                  <a:pt x="1393" y="742"/>
                  <a:pt x="1391" y="764"/>
                </a:cubicBezTo>
                <a:cubicBezTo>
                  <a:pt x="1389" y="787"/>
                  <a:pt x="1385" y="810"/>
                  <a:pt x="1381" y="832"/>
                </a:cubicBezTo>
                <a:cubicBezTo>
                  <a:pt x="1376" y="854"/>
                  <a:pt x="1371" y="876"/>
                  <a:pt x="1364" y="898"/>
                </a:cubicBezTo>
                <a:cubicBezTo>
                  <a:pt x="1358" y="920"/>
                  <a:pt x="1350" y="942"/>
                  <a:pt x="1341" y="963"/>
                </a:cubicBezTo>
                <a:cubicBezTo>
                  <a:pt x="1332" y="984"/>
                  <a:pt x="1323" y="1004"/>
                  <a:pt x="1312" y="1024"/>
                </a:cubicBezTo>
                <a:cubicBezTo>
                  <a:pt x="1301" y="1045"/>
                  <a:pt x="1289" y="1064"/>
                  <a:pt x="1277" y="1083"/>
                </a:cubicBezTo>
                <a:cubicBezTo>
                  <a:pt x="1264" y="1102"/>
                  <a:pt x="1251" y="1120"/>
                  <a:pt x="1236" y="1138"/>
                </a:cubicBezTo>
                <a:cubicBezTo>
                  <a:pt x="1222" y="1156"/>
                  <a:pt x="1205" y="1172"/>
                  <a:pt x="1189" y="1189"/>
                </a:cubicBezTo>
                <a:cubicBezTo>
                  <a:pt x="1173" y="1205"/>
                  <a:pt x="1156" y="1220"/>
                  <a:pt x="1139" y="1234"/>
                </a:cubicBezTo>
                <a:cubicBezTo>
                  <a:pt x="1121" y="1249"/>
                  <a:pt x="1103" y="1263"/>
                  <a:pt x="1084" y="1276"/>
                </a:cubicBezTo>
                <a:cubicBezTo>
                  <a:pt x="1065" y="1289"/>
                  <a:pt x="1045" y="1301"/>
                  <a:pt x="1025" y="1311"/>
                </a:cubicBezTo>
                <a:cubicBezTo>
                  <a:pt x="1005" y="1322"/>
                  <a:pt x="984" y="1332"/>
                  <a:pt x="963" y="1341"/>
                </a:cubicBezTo>
                <a:cubicBezTo>
                  <a:pt x="942" y="1349"/>
                  <a:pt x="921" y="1357"/>
                  <a:pt x="899" y="1364"/>
                </a:cubicBezTo>
                <a:cubicBezTo>
                  <a:pt x="877" y="1370"/>
                  <a:pt x="855" y="1376"/>
                  <a:pt x="833" y="1380"/>
                </a:cubicBezTo>
                <a:cubicBezTo>
                  <a:pt x="810" y="1385"/>
                  <a:pt x="788" y="1388"/>
                  <a:pt x="765" y="1390"/>
                </a:cubicBezTo>
                <a:cubicBezTo>
                  <a:pt x="742" y="1392"/>
                  <a:pt x="720" y="1394"/>
                  <a:pt x="697" y="1394"/>
                </a:cubicBezTo>
                <a:cubicBezTo>
                  <a:pt x="674" y="1394"/>
                  <a:pt x="651" y="1392"/>
                  <a:pt x="628" y="1390"/>
                </a:cubicBezTo>
                <a:cubicBezTo>
                  <a:pt x="606" y="1388"/>
                  <a:pt x="583" y="1385"/>
                  <a:pt x="561" y="1380"/>
                </a:cubicBezTo>
                <a:cubicBezTo>
                  <a:pt x="539" y="1376"/>
                  <a:pt x="516" y="1370"/>
                  <a:pt x="495" y="1364"/>
                </a:cubicBezTo>
                <a:cubicBezTo>
                  <a:pt x="473" y="1357"/>
                  <a:pt x="451" y="1349"/>
                  <a:pt x="430" y="1341"/>
                </a:cubicBezTo>
                <a:cubicBezTo>
                  <a:pt x="409" y="1332"/>
                  <a:pt x="389" y="1322"/>
                  <a:pt x="368" y="1311"/>
                </a:cubicBezTo>
                <a:cubicBezTo>
                  <a:pt x="348" y="1301"/>
                  <a:pt x="329" y="1289"/>
                  <a:pt x="310" y="1276"/>
                </a:cubicBezTo>
                <a:cubicBezTo>
                  <a:pt x="291" y="1263"/>
                  <a:pt x="273" y="1249"/>
                  <a:pt x="255" y="1234"/>
                </a:cubicBezTo>
                <a:cubicBezTo>
                  <a:pt x="237" y="1220"/>
                  <a:pt x="220" y="1205"/>
                  <a:pt x="204" y="1189"/>
                </a:cubicBezTo>
                <a:cubicBezTo>
                  <a:pt x="188" y="1172"/>
                  <a:pt x="173" y="1156"/>
                  <a:pt x="158" y="1138"/>
                </a:cubicBezTo>
                <a:cubicBezTo>
                  <a:pt x="144" y="1120"/>
                  <a:pt x="130" y="1102"/>
                  <a:pt x="118" y="1083"/>
                </a:cubicBezTo>
                <a:cubicBezTo>
                  <a:pt x="105" y="1064"/>
                  <a:pt x="93" y="1045"/>
                  <a:pt x="83" y="1024"/>
                </a:cubicBezTo>
                <a:cubicBezTo>
                  <a:pt x="72" y="1004"/>
                  <a:pt x="62" y="984"/>
                  <a:pt x="53" y="963"/>
                </a:cubicBezTo>
                <a:cubicBezTo>
                  <a:pt x="45" y="942"/>
                  <a:pt x="37" y="920"/>
                  <a:pt x="30" y="898"/>
                </a:cubicBezTo>
                <a:cubicBezTo>
                  <a:pt x="24" y="876"/>
                  <a:pt x="18" y="854"/>
                  <a:pt x="14" y="832"/>
                </a:cubicBezTo>
                <a:cubicBezTo>
                  <a:pt x="9" y="810"/>
                  <a:pt x="6" y="787"/>
                  <a:pt x="4" y="764"/>
                </a:cubicBezTo>
                <a:cubicBezTo>
                  <a:pt x="1" y="742"/>
                  <a:pt x="0" y="719"/>
                  <a:pt x="0" y="696"/>
                </a:cubicBezTo>
                <a:cubicBezTo>
                  <a:pt x="0" y="673"/>
                  <a:pt x="1" y="651"/>
                  <a:pt x="4" y="628"/>
                </a:cubicBezTo>
                <a:cubicBezTo>
                  <a:pt x="6" y="605"/>
                  <a:pt x="9" y="583"/>
                  <a:pt x="14" y="560"/>
                </a:cubicBezTo>
                <a:cubicBezTo>
                  <a:pt x="18" y="538"/>
                  <a:pt x="24" y="516"/>
                  <a:pt x="30" y="494"/>
                </a:cubicBezTo>
                <a:cubicBezTo>
                  <a:pt x="37" y="472"/>
                  <a:pt x="45" y="451"/>
                  <a:pt x="53" y="430"/>
                </a:cubicBezTo>
                <a:cubicBezTo>
                  <a:pt x="62" y="409"/>
                  <a:pt x="72" y="388"/>
                  <a:pt x="83" y="368"/>
                </a:cubicBezTo>
                <a:cubicBezTo>
                  <a:pt x="93" y="348"/>
                  <a:pt x="105" y="328"/>
                  <a:pt x="118" y="309"/>
                </a:cubicBezTo>
                <a:cubicBezTo>
                  <a:pt x="130" y="290"/>
                  <a:pt x="144" y="272"/>
                  <a:pt x="158" y="254"/>
                </a:cubicBezTo>
                <a:cubicBezTo>
                  <a:pt x="173" y="237"/>
                  <a:pt x="188" y="220"/>
                  <a:pt x="204" y="204"/>
                </a:cubicBezTo>
                <a:cubicBezTo>
                  <a:pt x="220" y="188"/>
                  <a:pt x="237" y="172"/>
                  <a:pt x="255" y="158"/>
                </a:cubicBezTo>
                <a:cubicBezTo>
                  <a:pt x="273" y="143"/>
                  <a:pt x="291" y="130"/>
                  <a:pt x="310" y="117"/>
                </a:cubicBezTo>
                <a:cubicBezTo>
                  <a:pt x="329" y="104"/>
                  <a:pt x="348" y="93"/>
                  <a:pt x="368" y="82"/>
                </a:cubicBezTo>
                <a:cubicBezTo>
                  <a:pt x="389" y="71"/>
                  <a:pt x="409" y="61"/>
                  <a:pt x="430" y="53"/>
                </a:cubicBezTo>
                <a:cubicBezTo>
                  <a:pt x="451" y="44"/>
                  <a:pt x="473" y="36"/>
                  <a:pt x="495" y="30"/>
                </a:cubicBezTo>
                <a:cubicBezTo>
                  <a:pt x="516" y="23"/>
                  <a:pt x="539" y="18"/>
                  <a:pt x="561" y="13"/>
                </a:cubicBezTo>
                <a:cubicBezTo>
                  <a:pt x="583" y="9"/>
                  <a:pt x="606" y="5"/>
                  <a:pt x="628" y="3"/>
                </a:cubicBezTo>
                <a:cubicBezTo>
                  <a:pt x="651" y="1"/>
                  <a:pt x="674" y="0"/>
                  <a:pt x="697" y="0"/>
                </a:cubicBezTo>
                <a:cubicBezTo>
                  <a:pt x="720" y="0"/>
                  <a:pt x="742" y="1"/>
                  <a:pt x="765" y="3"/>
                </a:cubicBezTo>
                <a:cubicBezTo>
                  <a:pt x="788" y="5"/>
                  <a:pt x="810" y="9"/>
                  <a:pt x="833" y="13"/>
                </a:cubicBezTo>
                <a:cubicBezTo>
                  <a:pt x="855" y="18"/>
                  <a:pt x="877" y="23"/>
                  <a:pt x="899" y="30"/>
                </a:cubicBezTo>
                <a:cubicBezTo>
                  <a:pt x="921" y="36"/>
                  <a:pt x="942" y="44"/>
                  <a:pt x="963" y="53"/>
                </a:cubicBezTo>
                <a:cubicBezTo>
                  <a:pt x="984" y="61"/>
                  <a:pt x="1005" y="71"/>
                  <a:pt x="1025" y="82"/>
                </a:cubicBezTo>
                <a:cubicBezTo>
                  <a:pt x="1045" y="93"/>
                  <a:pt x="1065" y="104"/>
                  <a:pt x="1084" y="117"/>
                </a:cubicBezTo>
                <a:cubicBezTo>
                  <a:pt x="1103" y="130"/>
                  <a:pt x="1121" y="143"/>
                  <a:pt x="1139" y="158"/>
                </a:cubicBezTo>
                <a:cubicBezTo>
                  <a:pt x="1156" y="172"/>
                  <a:pt x="1173" y="188"/>
                  <a:pt x="1189" y="204"/>
                </a:cubicBezTo>
                <a:cubicBezTo>
                  <a:pt x="1205" y="220"/>
                  <a:pt x="1222" y="237"/>
                  <a:pt x="1236" y="254"/>
                </a:cubicBezTo>
                <a:cubicBezTo>
                  <a:pt x="1251" y="272"/>
                  <a:pt x="1264" y="290"/>
                  <a:pt x="1277" y="309"/>
                </a:cubicBezTo>
                <a:cubicBezTo>
                  <a:pt x="1289" y="328"/>
                  <a:pt x="1301" y="348"/>
                  <a:pt x="1312" y="368"/>
                </a:cubicBezTo>
                <a:cubicBezTo>
                  <a:pt x="1323" y="388"/>
                  <a:pt x="1332" y="409"/>
                  <a:pt x="1341" y="430"/>
                </a:cubicBezTo>
                <a:cubicBezTo>
                  <a:pt x="1350" y="451"/>
                  <a:pt x="1358" y="472"/>
                  <a:pt x="1364" y="494"/>
                </a:cubicBezTo>
                <a:cubicBezTo>
                  <a:pt x="1371" y="516"/>
                  <a:pt x="1376" y="538"/>
                  <a:pt x="1381" y="560"/>
                </a:cubicBezTo>
                <a:cubicBezTo>
                  <a:pt x="1385" y="583"/>
                  <a:pt x="1389" y="605"/>
                  <a:pt x="1391" y="628"/>
                </a:cubicBezTo>
                <a:cubicBezTo>
                  <a:pt x="1393" y="651"/>
                  <a:pt x="1394" y="673"/>
                  <a:pt x="1394" y="696"/>
                </a:cubicBezTo>
                <a:close/>
              </a:path>
            </a:pathLst>
          </a:custGeom>
          <a:solidFill>
            <a:srgbClr val="2563E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537" name="图片 536"/>
          <p:cNvPicPr/>
          <p:nvPr/>
        </p:nvPicPr>
        <p:blipFill>
          <a:blip r:embed="rId7"/>
          <a:stretch>
            <a:fillRect/>
          </a:stretch>
        </p:blipFill>
        <p:spPr>
          <a:xfrm>
            <a:off x="7454265" y="1428750"/>
            <a:ext cx="250190" cy="22225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38" name="文本框 537"/>
          <p:cNvSpPr txBox="1"/>
          <p:nvPr/>
        </p:nvSpPr>
        <p:spPr>
          <a:xfrm>
            <a:off x="4166870" y="2820670"/>
            <a:ext cx="1409065" cy="17907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也可在类的外部程序中使用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39" name="文本框 538"/>
          <p:cNvSpPr txBox="1"/>
          <p:nvPr/>
        </p:nvSpPr>
        <p:spPr>
          <a:xfrm>
            <a:off x="7966710" y="1428115"/>
            <a:ext cx="805180" cy="30543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静态方法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40" name="任意多边形: 形状 539"/>
          <p:cNvSpPr/>
          <p:nvPr/>
        </p:nvSpPr>
        <p:spPr>
          <a:xfrm>
            <a:off x="7328535" y="3509645"/>
            <a:ext cx="2766695" cy="1209040"/>
          </a:xfrm>
          <a:custGeom>
            <a:avLst/>
            <a:gdLst/>
            <a:ahLst/>
            <a:cxnLst/>
            <a:rect l="0" t="0" r="r" b="b"/>
            <a:pathLst>
              <a:path w="7685" h="2787">
                <a:moveTo>
                  <a:pt x="0" y="2693"/>
                </a:moveTo>
                <a:lnTo>
                  <a:pt x="0" y="93"/>
                </a:lnTo>
                <a:cubicBezTo>
                  <a:pt x="0" y="81"/>
                  <a:pt x="3" y="69"/>
                  <a:pt x="7" y="57"/>
                </a:cubicBezTo>
                <a:cubicBezTo>
                  <a:pt x="12" y="46"/>
                  <a:pt x="19" y="36"/>
                  <a:pt x="28" y="27"/>
                </a:cubicBezTo>
                <a:cubicBezTo>
                  <a:pt x="36" y="18"/>
                  <a:pt x="46" y="12"/>
                  <a:pt x="58" y="7"/>
                </a:cubicBezTo>
                <a:cubicBezTo>
                  <a:pt x="69" y="2"/>
                  <a:pt x="81" y="0"/>
                  <a:pt x="93" y="0"/>
                </a:cubicBezTo>
                <a:lnTo>
                  <a:pt x="7592" y="0"/>
                </a:lnTo>
                <a:cubicBezTo>
                  <a:pt x="7604" y="0"/>
                  <a:pt x="7616" y="2"/>
                  <a:pt x="7628" y="7"/>
                </a:cubicBezTo>
                <a:cubicBezTo>
                  <a:pt x="7639" y="12"/>
                  <a:pt x="7649" y="18"/>
                  <a:pt x="7658" y="27"/>
                </a:cubicBezTo>
                <a:cubicBezTo>
                  <a:pt x="7666" y="36"/>
                  <a:pt x="7673" y="46"/>
                  <a:pt x="7678" y="57"/>
                </a:cubicBezTo>
                <a:cubicBezTo>
                  <a:pt x="7683" y="69"/>
                  <a:pt x="7685" y="81"/>
                  <a:pt x="7685" y="93"/>
                </a:cubicBezTo>
                <a:lnTo>
                  <a:pt x="7685" y="2693"/>
                </a:lnTo>
                <a:cubicBezTo>
                  <a:pt x="7685" y="2705"/>
                  <a:pt x="7683" y="2717"/>
                  <a:pt x="7678" y="2728"/>
                </a:cubicBezTo>
                <a:cubicBezTo>
                  <a:pt x="7673" y="2740"/>
                  <a:pt x="7666" y="2750"/>
                  <a:pt x="7658" y="2758"/>
                </a:cubicBezTo>
                <a:cubicBezTo>
                  <a:pt x="7649" y="2767"/>
                  <a:pt x="7639" y="2774"/>
                  <a:pt x="7628" y="2778"/>
                </a:cubicBezTo>
                <a:cubicBezTo>
                  <a:pt x="7616" y="2783"/>
                  <a:pt x="7604" y="2787"/>
                  <a:pt x="7592" y="2787"/>
                </a:cubicBezTo>
                <a:lnTo>
                  <a:pt x="93" y="2787"/>
                </a:lnTo>
                <a:cubicBezTo>
                  <a:pt x="81" y="2787"/>
                  <a:pt x="69" y="2783"/>
                  <a:pt x="58" y="2778"/>
                </a:cubicBezTo>
                <a:cubicBezTo>
                  <a:pt x="46" y="2774"/>
                  <a:pt x="36" y="2767"/>
                  <a:pt x="28" y="2758"/>
                </a:cubicBezTo>
                <a:cubicBezTo>
                  <a:pt x="19" y="2750"/>
                  <a:pt x="12" y="2740"/>
                  <a:pt x="7" y="2728"/>
                </a:cubicBezTo>
                <a:cubicBezTo>
                  <a:pt x="3" y="2717"/>
                  <a:pt x="0" y="2705"/>
                  <a:pt x="0" y="2693"/>
                </a:cubicBezTo>
                <a:close/>
              </a:path>
            </a:pathLst>
          </a:custGeom>
          <a:solidFill>
            <a:srgbClr val="000000">
              <a:alpha val="2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41" name="文本框 540"/>
          <p:cNvSpPr txBox="1"/>
          <p:nvPr/>
        </p:nvSpPr>
        <p:spPr>
          <a:xfrm>
            <a:off x="7331710" y="1951355"/>
            <a:ext cx="1291590" cy="17907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可通过类名和对象名调用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42" name="文本框 541"/>
          <p:cNvSpPr txBox="1"/>
          <p:nvPr/>
        </p:nvSpPr>
        <p:spPr>
          <a:xfrm>
            <a:off x="7432040" y="3618230"/>
            <a:ext cx="664845" cy="13843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r>
              <a:rPr lang="en-US" sz="79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class Demo:</a:t>
            </a:r>
            <a:endParaRPr lang="en-US" sz="79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43" name="文本框 542"/>
          <p:cNvSpPr txBox="1"/>
          <p:nvPr/>
        </p:nvSpPr>
        <p:spPr>
          <a:xfrm>
            <a:off x="7432040" y="3752215"/>
            <a:ext cx="906145" cy="13843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r>
              <a:rPr lang="en-US" sz="79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  @staticmethod</a:t>
            </a:r>
            <a:endParaRPr lang="en-US" sz="79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44" name="文本框 543"/>
          <p:cNvSpPr txBox="1"/>
          <p:nvPr/>
        </p:nvSpPr>
        <p:spPr>
          <a:xfrm>
            <a:off x="7432040" y="3885565"/>
            <a:ext cx="1329055" cy="13843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r>
              <a:rPr lang="en-US" sz="79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  def static_method():</a:t>
            </a:r>
            <a:endParaRPr lang="en-US" sz="79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45" name="文本框 544"/>
          <p:cNvSpPr txBox="1"/>
          <p:nvPr/>
        </p:nvSpPr>
        <p:spPr>
          <a:xfrm>
            <a:off x="7432040" y="4019550"/>
            <a:ext cx="362585" cy="13843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r>
              <a:rPr lang="en-US" sz="79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    # </a:t>
            </a:r>
            <a:endParaRPr lang="en-US" sz="79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46" name="文本框 545"/>
          <p:cNvSpPr txBox="1"/>
          <p:nvPr/>
        </p:nvSpPr>
        <p:spPr>
          <a:xfrm>
            <a:off x="7792720" y="4006215"/>
            <a:ext cx="403225" cy="15430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r>
              <a:rPr lang="zh-CN" sz="79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方法实现</a:t>
            </a:r>
            <a:endParaRPr lang="en-US" sz="79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47" name="文本框 546"/>
          <p:cNvSpPr txBox="1"/>
          <p:nvPr/>
        </p:nvSpPr>
        <p:spPr>
          <a:xfrm>
            <a:off x="7432040" y="4286885"/>
            <a:ext cx="1388745" cy="13843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r>
              <a:rPr lang="en-US" sz="79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Demo.static_method() # </a:t>
            </a:r>
            <a:endParaRPr lang="en-US" sz="79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48" name="文本框 547"/>
          <p:cNvSpPr txBox="1"/>
          <p:nvPr/>
        </p:nvSpPr>
        <p:spPr>
          <a:xfrm>
            <a:off x="8816340" y="4274185"/>
            <a:ext cx="302260" cy="15430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r>
              <a:rPr lang="zh-CN" sz="79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类调用</a:t>
            </a:r>
            <a:endParaRPr lang="en-US" sz="79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49" name="任意多边形: 形状 548"/>
          <p:cNvSpPr/>
          <p:nvPr/>
        </p:nvSpPr>
        <p:spPr>
          <a:xfrm>
            <a:off x="7328535" y="2272665"/>
            <a:ext cx="76200" cy="76200"/>
          </a:xfrm>
          <a:custGeom>
            <a:avLst/>
            <a:gdLst/>
            <a:ahLst/>
            <a:cxnLst/>
            <a:rect l="0" t="0" r="r" b="b"/>
            <a:pathLst>
              <a:path w="141" h="141">
                <a:moveTo>
                  <a:pt x="141" y="71"/>
                </a:moveTo>
                <a:cubicBezTo>
                  <a:pt x="141" y="80"/>
                  <a:pt x="139" y="89"/>
                  <a:pt x="135" y="98"/>
                </a:cubicBezTo>
                <a:cubicBezTo>
                  <a:pt x="132" y="106"/>
                  <a:pt x="127" y="114"/>
                  <a:pt x="120" y="120"/>
                </a:cubicBezTo>
                <a:cubicBezTo>
                  <a:pt x="114" y="127"/>
                  <a:pt x="106" y="132"/>
                  <a:pt x="98" y="135"/>
                </a:cubicBezTo>
                <a:cubicBezTo>
                  <a:pt x="89" y="139"/>
                  <a:pt x="80" y="141"/>
                  <a:pt x="71" y="141"/>
                </a:cubicBezTo>
                <a:cubicBezTo>
                  <a:pt x="62" y="141"/>
                  <a:pt x="53" y="139"/>
                  <a:pt x="44" y="135"/>
                </a:cubicBezTo>
                <a:cubicBezTo>
                  <a:pt x="36" y="132"/>
                  <a:pt x="28" y="127"/>
                  <a:pt x="22" y="120"/>
                </a:cubicBezTo>
                <a:cubicBezTo>
                  <a:pt x="15" y="114"/>
                  <a:pt x="10" y="106"/>
                  <a:pt x="6" y="98"/>
                </a:cubicBezTo>
                <a:cubicBezTo>
                  <a:pt x="2" y="89"/>
                  <a:pt x="0" y="80"/>
                  <a:pt x="0" y="71"/>
                </a:cubicBezTo>
                <a:cubicBezTo>
                  <a:pt x="0" y="62"/>
                  <a:pt x="2" y="53"/>
                  <a:pt x="6" y="44"/>
                </a:cubicBezTo>
                <a:cubicBezTo>
                  <a:pt x="10" y="36"/>
                  <a:pt x="15" y="28"/>
                  <a:pt x="22" y="22"/>
                </a:cubicBezTo>
                <a:cubicBezTo>
                  <a:pt x="28" y="15"/>
                  <a:pt x="36" y="9"/>
                  <a:pt x="44" y="6"/>
                </a:cubicBezTo>
                <a:cubicBezTo>
                  <a:pt x="53" y="2"/>
                  <a:pt x="62" y="0"/>
                  <a:pt x="71" y="0"/>
                </a:cubicBezTo>
                <a:cubicBezTo>
                  <a:pt x="80" y="0"/>
                  <a:pt x="89" y="2"/>
                  <a:pt x="98" y="6"/>
                </a:cubicBezTo>
                <a:cubicBezTo>
                  <a:pt x="106" y="9"/>
                  <a:pt x="114" y="15"/>
                  <a:pt x="120" y="22"/>
                </a:cubicBezTo>
                <a:cubicBezTo>
                  <a:pt x="127" y="28"/>
                  <a:pt x="132" y="36"/>
                  <a:pt x="135" y="44"/>
                </a:cubicBezTo>
                <a:cubicBezTo>
                  <a:pt x="139" y="53"/>
                  <a:pt x="141" y="62"/>
                  <a:pt x="141" y="71"/>
                </a:cubicBezTo>
                <a:close/>
              </a:path>
            </a:pathLst>
          </a:custGeom>
          <a:solidFill>
            <a:srgbClr val="98FB9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50" name="文本框 549"/>
          <p:cNvSpPr txBox="1"/>
          <p:nvPr/>
        </p:nvSpPr>
        <p:spPr>
          <a:xfrm>
            <a:off x="7532370" y="2218690"/>
            <a:ext cx="2112645" cy="17907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不属于对象，所有对象共享一个静态方法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51" name="任意多边形: 形状 550"/>
          <p:cNvSpPr/>
          <p:nvPr/>
        </p:nvSpPr>
        <p:spPr>
          <a:xfrm>
            <a:off x="7328535" y="2473325"/>
            <a:ext cx="76200" cy="76200"/>
          </a:xfrm>
          <a:custGeom>
            <a:avLst/>
            <a:gdLst/>
            <a:ahLst/>
            <a:cxnLst/>
            <a:rect l="0" t="0" r="r" b="b"/>
            <a:pathLst>
              <a:path w="141" h="140">
                <a:moveTo>
                  <a:pt x="141" y="70"/>
                </a:moveTo>
                <a:cubicBezTo>
                  <a:pt x="141" y="79"/>
                  <a:pt x="139" y="88"/>
                  <a:pt x="135" y="97"/>
                </a:cubicBezTo>
                <a:cubicBezTo>
                  <a:pt x="132" y="105"/>
                  <a:pt x="127" y="113"/>
                  <a:pt x="120" y="119"/>
                </a:cubicBezTo>
                <a:cubicBezTo>
                  <a:pt x="114" y="126"/>
                  <a:pt x="106" y="131"/>
                  <a:pt x="98" y="135"/>
                </a:cubicBezTo>
                <a:cubicBezTo>
                  <a:pt x="89" y="138"/>
                  <a:pt x="80" y="140"/>
                  <a:pt x="71" y="140"/>
                </a:cubicBezTo>
                <a:cubicBezTo>
                  <a:pt x="62" y="140"/>
                  <a:pt x="53" y="138"/>
                  <a:pt x="44" y="135"/>
                </a:cubicBezTo>
                <a:cubicBezTo>
                  <a:pt x="36" y="131"/>
                  <a:pt x="28" y="126"/>
                  <a:pt x="22" y="119"/>
                </a:cubicBezTo>
                <a:cubicBezTo>
                  <a:pt x="15" y="113"/>
                  <a:pt x="10" y="105"/>
                  <a:pt x="6" y="97"/>
                </a:cubicBezTo>
                <a:cubicBezTo>
                  <a:pt x="2" y="88"/>
                  <a:pt x="0" y="79"/>
                  <a:pt x="0" y="70"/>
                </a:cubicBezTo>
                <a:cubicBezTo>
                  <a:pt x="0" y="61"/>
                  <a:pt x="2" y="52"/>
                  <a:pt x="6" y="44"/>
                </a:cubicBezTo>
                <a:cubicBezTo>
                  <a:pt x="10" y="35"/>
                  <a:pt x="15" y="27"/>
                  <a:pt x="22" y="21"/>
                </a:cubicBezTo>
                <a:cubicBezTo>
                  <a:pt x="28" y="14"/>
                  <a:pt x="36" y="8"/>
                  <a:pt x="44" y="5"/>
                </a:cubicBezTo>
                <a:cubicBezTo>
                  <a:pt x="53" y="1"/>
                  <a:pt x="62" y="0"/>
                  <a:pt x="71" y="0"/>
                </a:cubicBezTo>
                <a:cubicBezTo>
                  <a:pt x="80" y="0"/>
                  <a:pt x="89" y="1"/>
                  <a:pt x="98" y="5"/>
                </a:cubicBezTo>
                <a:cubicBezTo>
                  <a:pt x="106" y="8"/>
                  <a:pt x="114" y="14"/>
                  <a:pt x="120" y="21"/>
                </a:cubicBezTo>
                <a:cubicBezTo>
                  <a:pt x="127" y="27"/>
                  <a:pt x="132" y="35"/>
                  <a:pt x="135" y="44"/>
                </a:cubicBezTo>
                <a:cubicBezTo>
                  <a:pt x="139" y="52"/>
                  <a:pt x="141" y="61"/>
                  <a:pt x="141" y="70"/>
                </a:cubicBezTo>
                <a:close/>
              </a:path>
            </a:pathLst>
          </a:custGeom>
          <a:solidFill>
            <a:srgbClr val="98FB9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52" name="文本框 551"/>
          <p:cNvSpPr txBox="1"/>
          <p:nvPr/>
        </p:nvSpPr>
        <p:spPr>
          <a:xfrm>
            <a:off x="7532370" y="2419350"/>
            <a:ext cx="1526540" cy="17907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不能直接访问属于对象的成员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53" name="任意多边形: 形状 552"/>
          <p:cNvSpPr/>
          <p:nvPr/>
        </p:nvSpPr>
        <p:spPr>
          <a:xfrm>
            <a:off x="7328535" y="2673985"/>
            <a:ext cx="76200" cy="76200"/>
          </a:xfrm>
          <a:custGeom>
            <a:avLst/>
            <a:gdLst/>
            <a:ahLst/>
            <a:cxnLst/>
            <a:rect l="0" t="0" r="r" b="b"/>
            <a:pathLst>
              <a:path w="141" h="140">
                <a:moveTo>
                  <a:pt x="141" y="70"/>
                </a:moveTo>
                <a:cubicBezTo>
                  <a:pt x="141" y="80"/>
                  <a:pt x="139" y="88"/>
                  <a:pt x="135" y="97"/>
                </a:cubicBezTo>
                <a:cubicBezTo>
                  <a:pt x="132" y="105"/>
                  <a:pt x="127" y="113"/>
                  <a:pt x="120" y="120"/>
                </a:cubicBezTo>
                <a:cubicBezTo>
                  <a:pt x="114" y="126"/>
                  <a:pt x="106" y="131"/>
                  <a:pt x="98" y="135"/>
                </a:cubicBezTo>
                <a:cubicBezTo>
                  <a:pt x="89" y="138"/>
                  <a:pt x="80" y="140"/>
                  <a:pt x="71" y="140"/>
                </a:cubicBezTo>
                <a:cubicBezTo>
                  <a:pt x="62" y="140"/>
                  <a:pt x="53" y="138"/>
                  <a:pt x="44" y="135"/>
                </a:cubicBezTo>
                <a:cubicBezTo>
                  <a:pt x="36" y="131"/>
                  <a:pt x="28" y="126"/>
                  <a:pt x="22" y="120"/>
                </a:cubicBezTo>
                <a:cubicBezTo>
                  <a:pt x="15" y="113"/>
                  <a:pt x="10" y="105"/>
                  <a:pt x="6" y="97"/>
                </a:cubicBezTo>
                <a:cubicBezTo>
                  <a:pt x="2" y="88"/>
                  <a:pt x="0" y="80"/>
                  <a:pt x="0" y="70"/>
                </a:cubicBezTo>
                <a:cubicBezTo>
                  <a:pt x="0" y="61"/>
                  <a:pt x="2" y="52"/>
                  <a:pt x="6" y="44"/>
                </a:cubicBezTo>
                <a:cubicBezTo>
                  <a:pt x="10" y="35"/>
                  <a:pt x="15" y="28"/>
                  <a:pt x="22" y="21"/>
                </a:cubicBezTo>
                <a:cubicBezTo>
                  <a:pt x="28" y="15"/>
                  <a:pt x="36" y="10"/>
                  <a:pt x="44" y="5"/>
                </a:cubicBezTo>
                <a:cubicBezTo>
                  <a:pt x="53" y="1"/>
                  <a:pt x="62" y="0"/>
                  <a:pt x="71" y="0"/>
                </a:cubicBezTo>
                <a:cubicBezTo>
                  <a:pt x="80" y="0"/>
                  <a:pt x="89" y="1"/>
                  <a:pt x="98" y="5"/>
                </a:cubicBezTo>
                <a:cubicBezTo>
                  <a:pt x="106" y="10"/>
                  <a:pt x="114" y="15"/>
                  <a:pt x="120" y="21"/>
                </a:cubicBezTo>
                <a:cubicBezTo>
                  <a:pt x="127" y="28"/>
                  <a:pt x="132" y="35"/>
                  <a:pt x="135" y="44"/>
                </a:cubicBezTo>
                <a:cubicBezTo>
                  <a:pt x="139" y="52"/>
                  <a:pt x="141" y="61"/>
                  <a:pt x="141" y="70"/>
                </a:cubicBezTo>
                <a:close/>
              </a:path>
            </a:pathLst>
          </a:custGeom>
          <a:solidFill>
            <a:srgbClr val="98FB9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54" name="文本框 553"/>
          <p:cNvSpPr txBox="1"/>
          <p:nvPr/>
        </p:nvSpPr>
        <p:spPr>
          <a:xfrm>
            <a:off x="7532370" y="2620010"/>
            <a:ext cx="1174115" cy="17907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只能访问属于类的成员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55" name="任意多边形: 形状 554"/>
          <p:cNvSpPr/>
          <p:nvPr/>
        </p:nvSpPr>
        <p:spPr>
          <a:xfrm>
            <a:off x="7328535" y="2874645"/>
            <a:ext cx="76200" cy="76200"/>
          </a:xfrm>
          <a:custGeom>
            <a:avLst/>
            <a:gdLst/>
            <a:ahLst/>
            <a:cxnLst/>
            <a:rect l="0" t="0" r="r" b="b"/>
            <a:pathLst>
              <a:path w="141" h="140">
                <a:moveTo>
                  <a:pt x="141" y="70"/>
                </a:moveTo>
                <a:cubicBezTo>
                  <a:pt x="141" y="80"/>
                  <a:pt x="139" y="89"/>
                  <a:pt x="135" y="97"/>
                </a:cubicBezTo>
                <a:cubicBezTo>
                  <a:pt x="132" y="106"/>
                  <a:pt x="127" y="113"/>
                  <a:pt x="120" y="120"/>
                </a:cubicBezTo>
                <a:cubicBezTo>
                  <a:pt x="114" y="126"/>
                  <a:pt x="106" y="131"/>
                  <a:pt x="98" y="135"/>
                </a:cubicBezTo>
                <a:cubicBezTo>
                  <a:pt x="89" y="138"/>
                  <a:pt x="80" y="140"/>
                  <a:pt x="71" y="140"/>
                </a:cubicBezTo>
                <a:cubicBezTo>
                  <a:pt x="62" y="140"/>
                  <a:pt x="53" y="138"/>
                  <a:pt x="44" y="135"/>
                </a:cubicBezTo>
                <a:cubicBezTo>
                  <a:pt x="36" y="131"/>
                  <a:pt x="28" y="126"/>
                  <a:pt x="22" y="120"/>
                </a:cubicBezTo>
                <a:cubicBezTo>
                  <a:pt x="15" y="113"/>
                  <a:pt x="10" y="106"/>
                  <a:pt x="6" y="97"/>
                </a:cubicBezTo>
                <a:cubicBezTo>
                  <a:pt x="2" y="89"/>
                  <a:pt x="0" y="80"/>
                  <a:pt x="0" y="70"/>
                </a:cubicBezTo>
                <a:cubicBezTo>
                  <a:pt x="0" y="61"/>
                  <a:pt x="2" y="52"/>
                  <a:pt x="6" y="44"/>
                </a:cubicBezTo>
                <a:cubicBezTo>
                  <a:pt x="10" y="35"/>
                  <a:pt x="15" y="28"/>
                  <a:pt x="22" y="21"/>
                </a:cubicBezTo>
                <a:cubicBezTo>
                  <a:pt x="28" y="15"/>
                  <a:pt x="36" y="10"/>
                  <a:pt x="44" y="5"/>
                </a:cubicBezTo>
                <a:cubicBezTo>
                  <a:pt x="53" y="2"/>
                  <a:pt x="62" y="0"/>
                  <a:pt x="71" y="0"/>
                </a:cubicBezTo>
                <a:cubicBezTo>
                  <a:pt x="80" y="0"/>
                  <a:pt x="89" y="2"/>
                  <a:pt x="98" y="5"/>
                </a:cubicBezTo>
                <a:cubicBezTo>
                  <a:pt x="106" y="10"/>
                  <a:pt x="114" y="15"/>
                  <a:pt x="120" y="21"/>
                </a:cubicBezTo>
                <a:cubicBezTo>
                  <a:pt x="127" y="28"/>
                  <a:pt x="132" y="35"/>
                  <a:pt x="135" y="44"/>
                </a:cubicBezTo>
                <a:cubicBezTo>
                  <a:pt x="139" y="52"/>
                  <a:pt x="141" y="61"/>
                  <a:pt x="141" y="70"/>
                </a:cubicBezTo>
                <a:close/>
              </a:path>
            </a:pathLst>
          </a:custGeom>
          <a:solidFill>
            <a:srgbClr val="98FB9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58" name="文本框 557"/>
          <p:cNvSpPr txBox="1"/>
          <p:nvPr/>
        </p:nvSpPr>
        <p:spPr>
          <a:xfrm>
            <a:off x="7532370" y="2820670"/>
            <a:ext cx="1526540" cy="17907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适用于与实例无关的功能实现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334935" y="835781"/>
            <a:ext cx="8863937" cy="64516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12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sym typeface="+mn-ea"/>
              </a:rPr>
              <a:t>方法的重载是指定义多个同名的方法。由于</a:t>
            </a:r>
            <a:r>
              <a:rPr lang="en-US" altLang="zh-CN" sz="12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sym typeface="+mn-ea"/>
              </a:rPr>
              <a:t> Python </a:t>
            </a:r>
            <a:r>
              <a:rPr lang="zh-CN" altLang="en-US" sz="12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sym typeface="+mn-ea"/>
              </a:rPr>
              <a:t>是动态语言，方法的参数在声明时不需要知道类型，而是通过传值调用时确定参数类型；所以</a:t>
            </a:r>
            <a:r>
              <a:rPr lang="en-US" altLang="zh-CN" sz="12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sym typeface="+mn-ea"/>
              </a:rPr>
              <a:t> Python </a:t>
            </a:r>
            <a:r>
              <a:rPr lang="zh-CN" altLang="en-US" sz="12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sym typeface="+mn-ea"/>
              </a:rPr>
              <a:t>对象的方法不需要重载，定义一个方法即可实现多种调用。如果类体中定义了多个方法，但只有最后一个方法有效，那么不建议定义重名的方法。</a:t>
            </a:r>
            <a:endParaRPr lang="zh-CN" altLang="en-US" sz="1200" kern="0" dirty="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  <a:sym typeface="+mn-ea"/>
            </a:endParaRPr>
          </a:p>
        </p:txBody>
      </p:sp>
      <p:sp>
        <p:nvSpPr>
          <p:cNvPr id="92" name="任意多边形: 形状 528"/>
          <p:cNvSpPr/>
          <p:nvPr/>
        </p:nvSpPr>
        <p:spPr>
          <a:xfrm>
            <a:off x="440055" y="1573530"/>
            <a:ext cx="5436235" cy="4283075"/>
          </a:xfrm>
          <a:custGeom>
            <a:avLst/>
            <a:gdLst/>
            <a:ahLst/>
            <a:cxnLst/>
            <a:rect l="0" t="0" r="r" b="b"/>
            <a:pathLst>
              <a:path w="12768" h="3529">
                <a:moveTo>
                  <a:pt x="0" y="3342"/>
                </a:moveTo>
                <a:lnTo>
                  <a:pt x="0" y="185"/>
                </a:lnTo>
                <a:cubicBezTo>
                  <a:pt x="0" y="173"/>
                  <a:pt x="1" y="161"/>
                  <a:pt x="3" y="149"/>
                </a:cubicBezTo>
                <a:cubicBezTo>
                  <a:pt x="4" y="137"/>
                  <a:pt x="7" y="125"/>
                  <a:pt x="11" y="114"/>
                </a:cubicBezTo>
                <a:cubicBezTo>
                  <a:pt x="14" y="103"/>
                  <a:pt x="18" y="92"/>
                  <a:pt x="23" y="82"/>
                </a:cubicBezTo>
                <a:cubicBezTo>
                  <a:pt x="29" y="72"/>
                  <a:pt x="34" y="63"/>
                  <a:pt x="41" y="54"/>
                </a:cubicBezTo>
                <a:cubicBezTo>
                  <a:pt x="47" y="45"/>
                  <a:pt x="54" y="38"/>
                  <a:pt x="62" y="31"/>
                </a:cubicBezTo>
                <a:cubicBezTo>
                  <a:pt x="70" y="24"/>
                  <a:pt x="78" y="18"/>
                  <a:pt x="86" y="14"/>
                </a:cubicBezTo>
                <a:cubicBezTo>
                  <a:pt x="94" y="9"/>
                  <a:pt x="103" y="5"/>
                  <a:pt x="112" y="3"/>
                </a:cubicBezTo>
                <a:cubicBezTo>
                  <a:pt x="121" y="1"/>
                  <a:pt x="130" y="0"/>
                  <a:pt x="139" y="0"/>
                </a:cubicBezTo>
                <a:lnTo>
                  <a:pt x="12582" y="0"/>
                </a:lnTo>
                <a:cubicBezTo>
                  <a:pt x="12595" y="0"/>
                  <a:pt x="12607" y="1"/>
                  <a:pt x="12619" y="3"/>
                </a:cubicBezTo>
                <a:cubicBezTo>
                  <a:pt x="12631" y="5"/>
                  <a:pt x="12642" y="9"/>
                  <a:pt x="12654" y="14"/>
                </a:cubicBezTo>
                <a:cubicBezTo>
                  <a:pt x="12665" y="18"/>
                  <a:pt x="12676" y="24"/>
                  <a:pt x="12686" y="31"/>
                </a:cubicBezTo>
                <a:cubicBezTo>
                  <a:pt x="12696" y="38"/>
                  <a:pt x="12705" y="45"/>
                  <a:pt x="12714" y="54"/>
                </a:cubicBezTo>
                <a:cubicBezTo>
                  <a:pt x="12722" y="63"/>
                  <a:pt x="12730" y="72"/>
                  <a:pt x="12737" y="82"/>
                </a:cubicBezTo>
                <a:cubicBezTo>
                  <a:pt x="12744" y="92"/>
                  <a:pt x="12749" y="103"/>
                  <a:pt x="12754" y="114"/>
                </a:cubicBezTo>
                <a:cubicBezTo>
                  <a:pt x="12759" y="125"/>
                  <a:pt x="12762" y="137"/>
                  <a:pt x="12765" y="149"/>
                </a:cubicBezTo>
                <a:cubicBezTo>
                  <a:pt x="12767" y="161"/>
                  <a:pt x="12768" y="173"/>
                  <a:pt x="12768" y="185"/>
                </a:cubicBezTo>
                <a:lnTo>
                  <a:pt x="12768" y="3342"/>
                </a:lnTo>
                <a:cubicBezTo>
                  <a:pt x="12768" y="3354"/>
                  <a:pt x="12767" y="3366"/>
                  <a:pt x="12765" y="3378"/>
                </a:cubicBezTo>
                <a:cubicBezTo>
                  <a:pt x="12762" y="3390"/>
                  <a:pt x="12759" y="3402"/>
                  <a:pt x="12754" y="3414"/>
                </a:cubicBezTo>
                <a:cubicBezTo>
                  <a:pt x="12749" y="3426"/>
                  <a:pt x="12744" y="3436"/>
                  <a:pt x="12737" y="3446"/>
                </a:cubicBezTo>
                <a:cubicBezTo>
                  <a:pt x="12730" y="3457"/>
                  <a:pt x="12722" y="3466"/>
                  <a:pt x="12714" y="3475"/>
                </a:cubicBezTo>
                <a:cubicBezTo>
                  <a:pt x="12705" y="3483"/>
                  <a:pt x="12696" y="3491"/>
                  <a:pt x="12686" y="3498"/>
                </a:cubicBezTo>
                <a:cubicBezTo>
                  <a:pt x="12676" y="3504"/>
                  <a:pt x="12665" y="3510"/>
                  <a:pt x="12654" y="3515"/>
                </a:cubicBezTo>
                <a:cubicBezTo>
                  <a:pt x="12642" y="3519"/>
                  <a:pt x="12631" y="3523"/>
                  <a:pt x="12619" y="3525"/>
                </a:cubicBezTo>
                <a:cubicBezTo>
                  <a:pt x="12607" y="3528"/>
                  <a:pt x="12595" y="3529"/>
                  <a:pt x="12582" y="3529"/>
                </a:cubicBezTo>
                <a:lnTo>
                  <a:pt x="139" y="3529"/>
                </a:lnTo>
                <a:cubicBezTo>
                  <a:pt x="130" y="3529"/>
                  <a:pt x="121" y="3528"/>
                  <a:pt x="112" y="3525"/>
                </a:cubicBezTo>
                <a:cubicBezTo>
                  <a:pt x="103" y="3523"/>
                  <a:pt x="94" y="3519"/>
                  <a:pt x="86" y="3515"/>
                </a:cubicBezTo>
                <a:cubicBezTo>
                  <a:pt x="78" y="3510"/>
                  <a:pt x="70" y="3504"/>
                  <a:pt x="62" y="3498"/>
                </a:cubicBezTo>
                <a:cubicBezTo>
                  <a:pt x="54" y="3491"/>
                  <a:pt x="47" y="3483"/>
                  <a:pt x="41" y="3475"/>
                </a:cubicBezTo>
                <a:cubicBezTo>
                  <a:pt x="34" y="3466"/>
                  <a:pt x="29" y="3457"/>
                  <a:pt x="23" y="3446"/>
                </a:cubicBezTo>
                <a:cubicBezTo>
                  <a:pt x="18" y="3436"/>
                  <a:pt x="14" y="3426"/>
                  <a:pt x="11" y="3414"/>
                </a:cubicBezTo>
                <a:cubicBezTo>
                  <a:pt x="7" y="3402"/>
                  <a:pt x="4" y="3390"/>
                  <a:pt x="3" y="3378"/>
                </a:cubicBezTo>
                <a:cubicBezTo>
                  <a:pt x="1" y="3366"/>
                  <a:pt x="0" y="3354"/>
                  <a:pt x="0" y="3342"/>
                </a:cubicBezTo>
                <a:close/>
              </a:path>
            </a:pathLst>
          </a:custGeom>
          <a:solidFill>
            <a:srgbClr val="000000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3" name="任意多边形: 形状 529"/>
          <p:cNvSpPr/>
          <p:nvPr/>
        </p:nvSpPr>
        <p:spPr>
          <a:xfrm>
            <a:off x="426085" y="1574165"/>
            <a:ext cx="88900" cy="4266565"/>
          </a:xfrm>
          <a:custGeom>
            <a:avLst/>
            <a:gdLst/>
            <a:ahLst/>
            <a:cxnLst/>
            <a:rect l="0" t="0" r="r" b="b"/>
            <a:pathLst>
              <a:path w="186" h="3529">
                <a:moveTo>
                  <a:pt x="0" y="0"/>
                </a:moveTo>
                <a:lnTo>
                  <a:pt x="186" y="0"/>
                </a:lnTo>
                <a:lnTo>
                  <a:pt x="186" y="3529"/>
                </a:lnTo>
                <a:lnTo>
                  <a:pt x="0" y="3529"/>
                </a:lnTo>
                <a:lnTo>
                  <a:pt x="0" y="0"/>
                </a:lnTo>
                <a:close/>
              </a:path>
            </a:pathLst>
          </a:custGeom>
          <a:solidFill>
            <a:srgbClr val="FFA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4" name="文本框 93"/>
          <p:cNvSpPr txBox="1"/>
          <p:nvPr/>
        </p:nvSpPr>
        <p:spPr>
          <a:xfrm>
            <a:off x="401320" y="1574165"/>
            <a:ext cx="4929505" cy="3566160"/>
          </a:xfrm>
          <a:prstGeom prst="rect">
            <a:avLst/>
          </a:prstGeom>
        </p:spPr>
        <p:txBody>
          <a:bodyPr wrap="square">
            <a:noAutofit/>
          </a:bodyPr>
          <a:p>
            <a:pPr indent="457200" algn="just" fontAlgn="auto">
              <a:lnSpc>
                <a:spcPts val="2880"/>
              </a:lnSpc>
              <a:buClrTx/>
              <a:buSzTx/>
              <a:buNone/>
            </a:pPr>
            <a:r>
              <a:rPr lang="zh-CN" altLang="en-US" sz="1200">
                <a:latin typeface="Times New Roman" panose="02020603050405020304"/>
                <a:ea typeface="Times New Roman" panose="02020603050405020304"/>
              </a:rPr>
              <a:t>【例</a:t>
            </a:r>
            <a:r>
              <a:rPr lang="en-US" altLang="zh-CN" sz="1200">
                <a:latin typeface="Times New Roman" panose="02020603050405020304"/>
                <a:ea typeface="Times New Roman" panose="02020603050405020304"/>
              </a:rPr>
              <a:t> 9-15</a:t>
            </a:r>
            <a:r>
              <a:rPr lang="zh-CN" altLang="en-US" sz="1200">
                <a:latin typeface="Times New Roman" panose="02020603050405020304"/>
                <a:ea typeface="Times New Roman" panose="02020603050405020304"/>
              </a:rPr>
              <a:t>】方法重载示例</a:t>
            </a:r>
            <a:endParaRPr lang="zh-CN" altLang="en-US" sz="1200">
              <a:latin typeface="Times New Roman" panose="02020603050405020304"/>
              <a:ea typeface="Times New Roman" panose="02020603050405020304"/>
            </a:endParaRPr>
          </a:p>
          <a:p>
            <a:pPr indent="457200" algn="just" fontAlgn="auto">
              <a:lnSpc>
                <a:spcPts val="2880"/>
              </a:lnSpc>
              <a:buClrTx/>
              <a:buSzTx/>
              <a:buNone/>
            </a:pPr>
            <a:r>
              <a:rPr lang="en-US" altLang="zh-CN" sz="1200">
                <a:latin typeface="Times New Roman" panose="02020603050405020304"/>
                <a:ea typeface="Times New Roman" panose="02020603050405020304"/>
              </a:rPr>
              <a:t>class Myclass: </a:t>
            </a:r>
            <a:endParaRPr lang="en-US" altLang="zh-CN" sz="1200">
              <a:latin typeface="Times New Roman" panose="02020603050405020304"/>
              <a:ea typeface="Times New Roman" panose="02020603050405020304"/>
            </a:endParaRPr>
          </a:p>
          <a:p>
            <a:pPr marL="457200" lvl="1" indent="457200" algn="just" fontAlgn="auto">
              <a:lnSpc>
                <a:spcPts val="2880"/>
              </a:lnSpc>
              <a:buClrTx/>
              <a:buSzTx/>
              <a:buNone/>
            </a:pPr>
            <a:r>
              <a:rPr lang="en-US" altLang="zh-CN" sz="1200">
                <a:latin typeface="Times New Roman" panose="02020603050405020304"/>
                <a:ea typeface="Times New Roman" panose="02020603050405020304"/>
              </a:rPr>
              <a:t>def __init__(self, name): </a:t>
            </a:r>
            <a:endParaRPr lang="en-US" altLang="zh-CN" sz="1200">
              <a:latin typeface="Times New Roman" panose="02020603050405020304"/>
              <a:ea typeface="Times New Roman" panose="02020603050405020304"/>
            </a:endParaRPr>
          </a:p>
          <a:p>
            <a:pPr marL="914400" lvl="2" indent="457200" algn="just" fontAlgn="auto">
              <a:lnSpc>
                <a:spcPts val="2880"/>
              </a:lnSpc>
              <a:buClrTx/>
              <a:buSzTx/>
              <a:buNone/>
            </a:pPr>
            <a:r>
              <a:rPr lang="en-US" altLang="zh-CN" sz="1200">
                <a:latin typeface="Times New Roman" panose="02020603050405020304"/>
                <a:ea typeface="Times New Roman" panose="02020603050405020304"/>
              </a:rPr>
              <a:t>self.name = name </a:t>
            </a:r>
            <a:endParaRPr lang="en-US" altLang="zh-CN" sz="1200">
              <a:latin typeface="Times New Roman" panose="02020603050405020304"/>
              <a:ea typeface="Times New Roman" panose="02020603050405020304"/>
            </a:endParaRPr>
          </a:p>
          <a:p>
            <a:pPr marL="457200" lvl="1" indent="457200" algn="just" fontAlgn="auto">
              <a:lnSpc>
                <a:spcPts val="2880"/>
              </a:lnSpc>
              <a:buClrTx/>
              <a:buSzTx/>
              <a:buNone/>
            </a:pPr>
            <a:r>
              <a:rPr lang="en-US" altLang="zh-CN" sz="1200">
                <a:latin typeface="Times New Roman" panose="02020603050405020304"/>
                <a:ea typeface="Times New Roman" panose="02020603050405020304"/>
              </a:rPr>
              <a:t>def say_hi(self, friend=None): </a:t>
            </a:r>
            <a:endParaRPr lang="en-US" altLang="zh-CN" sz="1200">
              <a:latin typeface="Times New Roman" panose="02020603050405020304"/>
              <a:ea typeface="Times New Roman" panose="02020603050405020304"/>
            </a:endParaRPr>
          </a:p>
          <a:p>
            <a:pPr marL="914400" lvl="2" indent="457200" algn="just" fontAlgn="auto">
              <a:lnSpc>
                <a:spcPts val="2880"/>
              </a:lnSpc>
              <a:buClrTx/>
              <a:buSzTx/>
              <a:buNone/>
            </a:pPr>
            <a:r>
              <a:rPr lang="en-US" altLang="zh-CN" sz="1200">
                <a:latin typeface="Times New Roman" panose="02020603050405020304"/>
                <a:ea typeface="Times New Roman" panose="02020603050405020304"/>
              </a:rPr>
              <a:t>self.friend = friend </a:t>
            </a:r>
            <a:endParaRPr lang="en-US" altLang="zh-CN" sz="1200">
              <a:latin typeface="Times New Roman" panose="02020603050405020304"/>
              <a:ea typeface="Times New Roman" panose="02020603050405020304"/>
            </a:endParaRPr>
          </a:p>
          <a:p>
            <a:pPr marL="914400" lvl="2" indent="457200" algn="just" fontAlgn="auto">
              <a:lnSpc>
                <a:spcPts val="2880"/>
              </a:lnSpc>
              <a:buClrTx/>
              <a:buSzTx/>
              <a:buNone/>
            </a:pPr>
            <a:r>
              <a:rPr lang="en-US" altLang="zh-CN" sz="1200">
                <a:latin typeface="Times New Roman" panose="02020603050405020304"/>
                <a:ea typeface="Times New Roman" panose="02020603050405020304"/>
              </a:rPr>
              <a:t>if friend==None:print("hello!") </a:t>
            </a:r>
            <a:endParaRPr lang="en-US" altLang="zh-CN" sz="1200">
              <a:latin typeface="Times New Roman" panose="02020603050405020304"/>
              <a:ea typeface="Times New Roman" panose="02020603050405020304"/>
            </a:endParaRPr>
          </a:p>
          <a:p>
            <a:pPr marL="914400" lvl="2" indent="457200" algn="just" fontAlgn="auto">
              <a:lnSpc>
                <a:spcPts val="2880"/>
              </a:lnSpc>
              <a:buClrTx/>
              <a:buSzTx/>
              <a:buNone/>
            </a:pPr>
            <a:r>
              <a:rPr lang="en-US" altLang="zh-CN" sz="1200">
                <a:latin typeface="Times New Roman" panose="02020603050405020304"/>
                <a:ea typeface="Times New Roman" panose="02020603050405020304"/>
              </a:rPr>
              <a:t>else: print(self.name + " say hello to " + self.friend) </a:t>
            </a:r>
            <a:endParaRPr lang="en-US" altLang="zh-CN" sz="1200">
              <a:latin typeface="Times New Roman" panose="02020603050405020304"/>
              <a:ea typeface="Times New Roman" panose="02020603050405020304"/>
            </a:endParaRPr>
          </a:p>
          <a:p>
            <a:pPr indent="457200" algn="just" fontAlgn="auto">
              <a:lnSpc>
                <a:spcPts val="2880"/>
              </a:lnSpc>
              <a:buClrTx/>
              <a:buSzTx/>
              <a:buNone/>
            </a:pPr>
            <a:r>
              <a:rPr lang="en-US" altLang="zh-CN" sz="1200">
                <a:latin typeface="Times New Roman" panose="02020603050405020304"/>
                <a:ea typeface="Times New Roman" panose="02020603050405020304"/>
              </a:rPr>
              <a:t>c = Myclass("</a:t>
            </a:r>
            <a:r>
              <a:rPr lang="zh-CN" altLang="en-US" sz="1200">
                <a:latin typeface="Times New Roman" panose="02020603050405020304"/>
                <a:ea typeface="Times New Roman" panose="02020603050405020304"/>
              </a:rPr>
              <a:t>小明</a:t>
            </a:r>
            <a:r>
              <a:rPr lang="en-US" altLang="zh-CN" sz="1200">
                <a:latin typeface="Times New Roman" panose="02020603050405020304"/>
                <a:ea typeface="Times New Roman" panose="02020603050405020304"/>
              </a:rPr>
              <a:t>") #</a:t>
            </a:r>
            <a:r>
              <a:rPr lang="zh-CN" altLang="en-US" sz="1200">
                <a:latin typeface="Times New Roman" panose="02020603050405020304"/>
                <a:ea typeface="Times New Roman" panose="02020603050405020304"/>
              </a:rPr>
              <a:t>创建对象</a:t>
            </a:r>
            <a:endParaRPr lang="zh-CN" altLang="en-US" sz="1200">
              <a:latin typeface="Times New Roman" panose="02020603050405020304"/>
              <a:ea typeface="Times New Roman" panose="02020603050405020304"/>
            </a:endParaRPr>
          </a:p>
          <a:p>
            <a:pPr indent="457200" algn="just" fontAlgn="auto">
              <a:lnSpc>
                <a:spcPts val="2880"/>
              </a:lnSpc>
              <a:buClrTx/>
              <a:buSzTx/>
              <a:buNone/>
            </a:pPr>
            <a:r>
              <a:rPr lang="en-US" altLang="zh-CN" sz="1200">
                <a:latin typeface="Times New Roman" panose="02020603050405020304"/>
                <a:ea typeface="Times New Roman" panose="02020603050405020304"/>
              </a:rPr>
              <a:t>c.say_hi() #</a:t>
            </a:r>
            <a:r>
              <a:rPr lang="zh-CN" altLang="en-US" sz="1200">
                <a:latin typeface="Times New Roman" panose="02020603050405020304"/>
                <a:ea typeface="Times New Roman" panose="02020603050405020304"/>
              </a:rPr>
              <a:t>通过对象调用方法，无参数</a:t>
            </a:r>
            <a:endParaRPr lang="zh-CN" altLang="en-US" sz="1200">
              <a:latin typeface="Times New Roman" panose="02020603050405020304"/>
              <a:ea typeface="Times New Roman" panose="02020603050405020304"/>
            </a:endParaRPr>
          </a:p>
          <a:p>
            <a:pPr indent="457200" algn="just" fontAlgn="auto">
              <a:lnSpc>
                <a:spcPts val="2880"/>
              </a:lnSpc>
              <a:buClrTx/>
              <a:buSzTx/>
              <a:buNone/>
            </a:pPr>
            <a:r>
              <a:rPr lang="en-US" altLang="zh-CN" sz="1200">
                <a:latin typeface="Times New Roman" panose="02020603050405020304"/>
                <a:ea typeface="Times New Roman" panose="02020603050405020304"/>
              </a:rPr>
              <a:t>c.say_hi("</a:t>
            </a:r>
            <a:r>
              <a:rPr lang="zh-CN" altLang="en-US" sz="1200">
                <a:latin typeface="Times New Roman" panose="02020603050405020304"/>
                <a:ea typeface="Times New Roman" panose="02020603050405020304"/>
              </a:rPr>
              <a:t>小红</a:t>
            </a:r>
            <a:r>
              <a:rPr lang="en-US" altLang="zh-CN" sz="1200">
                <a:latin typeface="Times New Roman" panose="02020603050405020304"/>
                <a:ea typeface="Times New Roman" panose="02020603050405020304"/>
              </a:rPr>
              <a:t>") #</a:t>
            </a:r>
            <a:r>
              <a:rPr lang="zh-CN" altLang="en-US" sz="1200">
                <a:latin typeface="Times New Roman" panose="02020603050405020304"/>
                <a:ea typeface="Times New Roman" panose="02020603050405020304"/>
              </a:rPr>
              <a:t>通过对象调用方法，带参数</a:t>
            </a:r>
            <a:endParaRPr lang="zh-CN" altLang="en-US" sz="1200">
              <a:latin typeface="Times New Roman" panose="02020603050405020304"/>
              <a:ea typeface="Times New Roman" panose="02020603050405020304"/>
            </a:endParaRPr>
          </a:p>
        </p:txBody>
      </p:sp>
      <p:pic>
        <p:nvPicPr>
          <p:cNvPr id="471" name="图片 470"/>
          <p:cNvPicPr/>
          <p:nvPr/>
        </p:nvPicPr>
        <p:blipFill>
          <a:blip r:embed="rId1"/>
          <a:stretch>
            <a:fillRect/>
          </a:stretch>
        </p:blipFill>
        <p:spPr>
          <a:xfrm>
            <a:off x="401040" y="802080"/>
            <a:ext cx="668160" cy="33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74" name="文本框 473"/>
          <p:cNvSpPr txBox="1"/>
          <p:nvPr/>
        </p:nvSpPr>
        <p:spPr>
          <a:xfrm>
            <a:off x="401040" y="378720"/>
            <a:ext cx="1504950" cy="36385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 algn="l"/>
            <a:r>
              <a:rPr lang="zh-CN" sz="237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方法的重载</a:t>
            </a:r>
            <a:endParaRPr lang="zh-CN" sz="2370" b="0" u="none" strike="noStrike">
              <a:solidFill>
                <a:srgbClr val="FFFFFF"/>
              </a:solidFill>
              <a:effectLst/>
              <a:uFillTx/>
              <a:latin typeface="WenQuanYiZenHei"/>
              <a:ea typeface="WenQuanYiZenHei"/>
            </a:endParaRPr>
          </a:p>
        </p:txBody>
      </p:sp>
      <p:sp>
        <p:nvSpPr>
          <p:cNvPr id="149" name="任意多边形: 形状 148"/>
          <p:cNvSpPr/>
          <p:nvPr/>
        </p:nvSpPr>
        <p:spPr>
          <a:xfrm>
            <a:off x="6777990" y="3302635"/>
            <a:ext cx="2145030" cy="711835"/>
          </a:xfrm>
          <a:custGeom>
            <a:avLst/>
            <a:gdLst/>
            <a:ahLst/>
            <a:cxnLst/>
            <a:rect l="0" t="0" r="r" b="b"/>
            <a:pathLst>
              <a:path w="13326" h="3251">
                <a:moveTo>
                  <a:pt x="0" y="3065"/>
                </a:moveTo>
                <a:lnTo>
                  <a:pt x="0" y="186"/>
                </a:lnTo>
                <a:cubicBezTo>
                  <a:pt x="0" y="174"/>
                  <a:pt x="1" y="161"/>
                  <a:pt x="3" y="150"/>
                </a:cubicBezTo>
                <a:cubicBezTo>
                  <a:pt x="5" y="138"/>
                  <a:pt x="7" y="126"/>
                  <a:pt x="11" y="115"/>
                </a:cubicBezTo>
                <a:cubicBezTo>
                  <a:pt x="14" y="103"/>
                  <a:pt x="19" y="93"/>
                  <a:pt x="24" y="83"/>
                </a:cubicBezTo>
                <a:cubicBezTo>
                  <a:pt x="29" y="72"/>
                  <a:pt x="35" y="63"/>
                  <a:pt x="41" y="54"/>
                </a:cubicBezTo>
                <a:cubicBezTo>
                  <a:pt x="48" y="46"/>
                  <a:pt x="55" y="38"/>
                  <a:pt x="62" y="31"/>
                </a:cubicBezTo>
                <a:cubicBezTo>
                  <a:pt x="70" y="25"/>
                  <a:pt x="78" y="19"/>
                  <a:pt x="86" y="14"/>
                </a:cubicBezTo>
                <a:cubicBezTo>
                  <a:pt x="95" y="10"/>
                  <a:pt x="104" y="6"/>
                  <a:pt x="112" y="4"/>
                </a:cubicBezTo>
                <a:cubicBezTo>
                  <a:pt x="121" y="1"/>
                  <a:pt x="131" y="0"/>
                  <a:pt x="140" y="0"/>
                </a:cubicBezTo>
                <a:lnTo>
                  <a:pt x="13140" y="0"/>
                </a:lnTo>
                <a:cubicBezTo>
                  <a:pt x="13152" y="0"/>
                  <a:pt x="13164" y="1"/>
                  <a:pt x="13176" y="4"/>
                </a:cubicBezTo>
                <a:cubicBezTo>
                  <a:pt x="13188" y="6"/>
                  <a:pt x="13200" y="10"/>
                  <a:pt x="13211" y="14"/>
                </a:cubicBezTo>
                <a:cubicBezTo>
                  <a:pt x="13222" y="19"/>
                  <a:pt x="13233" y="25"/>
                  <a:pt x="13243" y="31"/>
                </a:cubicBezTo>
                <a:cubicBezTo>
                  <a:pt x="13253" y="38"/>
                  <a:pt x="13263" y="46"/>
                  <a:pt x="13271" y="54"/>
                </a:cubicBezTo>
                <a:cubicBezTo>
                  <a:pt x="13280" y="63"/>
                  <a:pt x="13288" y="72"/>
                  <a:pt x="13294" y="83"/>
                </a:cubicBezTo>
                <a:cubicBezTo>
                  <a:pt x="13301" y="93"/>
                  <a:pt x="13307" y="103"/>
                  <a:pt x="13312" y="115"/>
                </a:cubicBezTo>
                <a:cubicBezTo>
                  <a:pt x="13316" y="126"/>
                  <a:pt x="13320" y="138"/>
                  <a:pt x="13322" y="150"/>
                </a:cubicBezTo>
                <a:cubicBezTo>
                  <a:pt x="13324" y="161"/>
                  <a:pt x="13326" y="174"/>
                  <a:pt x="13326" y="186"/>
                </a:cubicBezTo>
                <a:lnTo>
                  <a:pt x="13326" y="3065"/>
                </a:lnTo>
                <a:cubicBezTo>
                  <a:pt x="13326" y="3077"/>
                  <a:pt x="13324" y="3089"/>
                  <a:pt x="13322" y="3101"/>
                </a:cubicBezTo>
                <a:cubicBezTo>
                  <a:pt x="13320" y="3113"/>
                  <a:pt x="13316" y="3125"/>
                  <a:pt x="13312" y="3136"/>
                </a:cubicBezTo>
                <a:cubicBezTo>
                  <a:pt x="13307" y="3148"/>
                  <a:pt x="13301" y="3158"/>
                  <a:pt x="13294" y="3168"/>
                </a:cubicBezTo>
                <a:cubicBezTo>
                  <a:pt x="13288" y="3178"/>
                  <a:pt x="13280" y="3188"/>
                  <a:pt x="13271" y="3196"/>
                </a:cubicBezTo>
                <a:cubicBezTo>
                  <a:pt x="13263" y="3205"/>
                  <a:pt x="13253" y="3213"/>
                  <a:pt x="13243" y="3220"/>
                </a:cubicBezTo>
                <a:cubicBezTo>
                  <a:pt x="13233" y="3226"/>
                  <a:pt x="13222" y="3232"/>
                  <a:pt x="13211" y="3237"/>
                </a:cubicBezTo>
                <a:cubicBezTo>
                  <a:pt x="13200" y="3241"/>
                  <a:pt x="13188" y="3245"/>
                  <a:pt x="13176" y="3247"/>
                </a:cubicBezTo>
                <a:cubicBezTo>
                  <a:pt x="13164" y="3250"/>
                  <a:pt x="13152" y="3251"/>
                  <a:pt x="13140" y="3251"/>
                </a:cubicBezTo>
                <a:lnTo>
                  <a:pt x="140" y="3251"/>
                </a:lnTo>
                <a:cubicBezTo>
                  <a:pt x="131" y="3251"/>
                  <a:pt x="121" y="3250"/>
                  <a:pt x="112" y="3247"/>
                </a:cubicBezTo>
                <a:cubicBezTo>
                  <a:pt x="104" y="3245"/>
                  <a:pt x="95" y="3241"/>
                  <a:pt x="86" y="3237"/>
                </a:cubicBezTo>
                <a:cubicBezTo>
                  <a:pt x="78" y="3232"/>
                  <a:pt x="70" y="3226"/>
                  <a:pt x="62" y="3220"/>
                </a:cubicBezTo>
                <a:cubicBezTo>
                  <a:pt x="55" y="3213"/>
                  <a:pt x="48" y="3205"/>
                  <a:pt x="41" y="3196"/>
                </a:cubicBezTo>
                <a:cubicBezTo>
                  <a:pt x="35" y="3188"/>
                  <a:pt x="29" y="3178"/>
                  <a:pt x="24" y="3168"/>
                </a:cubicBezTo>
                <a:cubicBezTo>
                  <a:pt x="19" y="3158"/>
                  <a:pt x="14" y="3148"/>
                  <a:pt x="11" y="3136"/>
                </a:cubicBezTo>
                <a:cubicBezTo>
                  <a:pt x="7" y="3125"/>
                  <a:pt x="5" y="3113"/>
                  <a:pt x="3" y="3101"/>
                </a:cubicBezTo>
                <a:cubicBezTo>
                  <a:pt x="1" y="3089"/>
                  <a:pt x="0" y="3077"/>
                  <a:pt x="0" y="3065"/>
                </a:cubicBezTo>
                <a:close/>
              </a:path>
            </a:pathLst>
          </a:custGeom>
          <a:solidFill>
            <a:srgbClr val="7F1D1D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zh-CN" alt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50" name="任意多边形: 形状 149"/>
          <p:cNvSpPr/>
          <p:nvPr/>
        </p:nvSpPr>
        <p:spPr>
          <a:xfrm>
            <a:off x="6718935" y="3303270"/>
            <a:ext cx="76200" cy="710565"/>
          </a:xfrm>
          <a:custGeom>
            <a:avLst/>
            <a:gdLst/>
            <a:ahLst/>
            <a:cxnLst/>
            <a:rect l="0" t="0" r="r" b="b"/>
            <a:pathLst>
              <a:path w="187" h="3251">
                <a:moveTo>
                  <a:pt x="0" y="0"/>
                </a:moveTo>
                <a:lnTo>
                  <a:pt x="187" y="0"/>
                </a:lnTo>
                <a:lnTo>
                  <a:pt x="187" y="3251"/>
                </a:lnTo>
                <a:lnTo>
                  <a:pt x="0" y="3251"/>
                </a:lnTo>
                <a:lnTo>
                  <a:pt x="0" y="0"/>
                </a:lnTo>
                <a:close/>
              </a:path>
            </a:pathLst>
          </a:custGeom>
          <a:solidFill>
            <a:srgbClr val="EF4444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" name="任意多边形: 形状 120"/>
          <p:cNvSpPr/>
          <p:nvPr/>
        </p:nvSpPr>
        <p:spPr>
          <a:xfrm>
            <a:off x="6696075" y="2649220"/>
            <a:ext cx="2388235" cy="356870"/>
          </a:xfrm>
          <a:custGeom>
            <a:avLst/>
            <a:gdLst/>
            <a:ahLst/>
            <a:cxnLst/>
            <a:rect l="0" t="0" r="r" b="b"/>
            <a:pathLst>
              <a:path w="13372" h="1673">
                <a:moveTo>
                  <a:pt x="0" y="1580"/>
                </a:moveTo>
                <a:lnTo>
                  <a:pt x="0" y="93"/>
                </a:lnTo>
                <a:cubicBezTo>
                  <a:pt x="0" y="81"/>
                  <a:pt x="2" y="69"/>
                  <a:pt x="7" y="58"/>
                </a:cubicBezTo>
                <a:cubicBezTo>
                  <a:pt x="12" y="46"/>
                  <a:pt x="19" y="36"/>
                  <a:pt x="27" y="27"/>
                </a:cubicBezTo>
                <a:cubicBezTo>
                  <a:pt x="36" y="19"/>
                  <a:pt x="46" y="12"/>
                  <a:pt x="57" y="7"/>
                </a:cubicBezTo>
                <a:cubicBezTo>
                  <a:pt x="69" y="3"/>
                  <a:pt x="81" y="0"/>
                  <a:pt x="93" y="0"/>
                </a:cubicBezTo>
                <a:lnTo>
                  <a:pt x="13279" y="0"/>
                </a:lnTo>
                <a:cubicBezTo>
                  <a:pt x="13291" y="0"/>
                  <a:pt x="13303" y="3"/>
                  <a:pt x="13314" y="7"/>
                </a:cubicBezTo>
                <a:cubicBezTo>
                  <a:pt x="13326" y="12"/>
                  <a:pt x="13336" y="19"/>
                  <a:pt x="13345" y="27"/>
                </a:cubicBezTo>
                <a:cubicBezTo>
                  <a:pt x="13353" y="36"/>
                  <a:pt x="13360" y="46"/>
                  <a:pt x="13365" y="58"/>
                </a:cubicBezTo>
                <a:cubicBezTo>
                  <a:pt x="13369" y="69"/>
                  <a:pt x="13372" y="81"/>
                  <a:pt x="13372" y="93"/>
                </a:cubicBezTo>
                <a:lnTo>
                  <a:pt x="13372" y="1580"/>
                </a:lnTo>
                <a:cubicBezTo>
                  <a:pt x="13372" y="1592"/>
                  <a:pt x="13369" y="1604"/>
                  <a:pt x="13365" y="1615"/>
                </a:cubicBezTo>
                <a:cubicBezTo>
                  <a:pt x="13360" y="1627"/>
                  <a:pt x="13353" y="1637"/>
                  <a:pt x="13345" y="1645"/>
                </a:cubicBezTo>
                <a:cubicBezTo>
                  <a:pt x="13336" y="1654"/>
                  <a:pt x="13326" y="1661"/>
                  <a:pt x="13314" y="1666"/>
                </a:cubicBezTo>
                <a:cubicBezTo>
                  <a:pt x="13303" y="1670"/>
                  <a:pt x="13291" y="1673"/>
                  <a:pt x="13279" y="1673"/>
                </a:cubicBezTo>
                <a:lnTo>
                  <a:pt x="93" y="1673"/>
                </a:lnTo>
                <a:cubicBezTo>
                  <a:pt x="81" y="1673"/>
                  <a:pt x="69" y="1670"/>
                  <a:pt x="57" y="1666"/>
                </a:cubicBezTo>
                <a:cubicBezTo>
                  <a:pt x="46" y="1661"/>
                  <a:pt x="36" y="1654"/>
                  <a:pt x="27" y="1645"/>
                </a:cubicBezTo>
                <a:cubicBezTo>
                  <a:pt x="19" y="1637"/>
                  <a:pt x="12" y="1627"/>
                  <a:pt x="7" y="1615"/>
                </a:cubicBezTo>
                <a:cubicBezTo>
                  <a:pt x="2" y="1604"/>
                  <a:pt x="0" y="1592"/>
                  <a:pt x="0" y="1580"/>
                </a:cubicBezTo>
                <a:close/>
              </a:path>
            </a:pathLst>
          </a:custGeom>
          <a:solidFill>
            <a:srgbClr val="1E40AF">
              <a:alpha val="5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 algn="l"/>
            <a:r>
              <a:rPr lang="zh-CN" altLang="en-US" sz="1400">
                <a:effectLst/>
                <a:uFillTx/>
                <a:latin typeface="Times New Roman" panose="02020603050405020304"/>
                <a:sym typeface="+mn-ea"/>
              </a:rPr>
              <a:t>程序的运行结果如下：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835140" y="3500120"/>
            <a:ext cx="1828800" cy="31559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en-US" altLang="zh-CN" sz="1200">
                <a:solidFill>
                  <a:srgbClr val="FFFFFF"/>
                </a:solidFill>
                <a:effectLst/>
                <a:uFillTx/>
                <a:latin typeface="Times New Roman" panose="02020603050405020304"/>
                <a:sym typeface="+mn-ea"/>
              </a:rPr>
              <a:t>hello! </a:t>
            </a:r>
            <a:endParaRPr lang="en-US" altLang="zh-CN" sz="12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  <a:p>
            <a:r>
              <a:rPr lang="zh-CN" altLang="en-US" sz="1200">
                <a:solidFill>
                  <a:srgbClr val="FFFFFF"/>
                </a:solidFill>
                <a:effectLst/>
                <a:uFillTx/>
                <a:latin typeface="Times New Roman" panose="02020603050405020304"/>
                <a:sym typeface="+mn-ea"/>
              </a:rPr>
              <a:t>小明</a:t>
            </a:r>
            <a:r>
              <a:rPr lang="en-US" altLang="zh-CN" sz="1200">
                <a:solidFill>
                  <a:srgbClr val="FFFFFF"/>
                </a:solidFill>
                <a:effectLst/>
                <a:uFillTx/>
                <a:latin typeface="Times New Roman" panose="02020603050405020304"/>
                <a:sym typeface="+mn-ea"/>
              </a:rPr>
              <a:t> say hello to </a:t>
            </a:r>
            <a:r>
              <a:rPr lang="zh-CN" altLang="en-US" sz="1200">
                <a:solidFill>
                  <a:srgbClr val="FFFFFF"/>
                </a:solidFill>
                <a:effectLst/>
                <a:uFillTx/>
                <a:latin typeface="Times New Roman" panose="02020603050405020304"/>
                <a:sym typeface="+mn-ea"/>
              </a:rPr>
              <a:t>小红</a:t>
            </a:r>
            <a:endParaRPr lang="zh-CN" altLang="en-US" sz="12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  <a:p>
            <a:endParaRPr lang="en-US" altLang="zh-CN" sz="1200">
              <a:latin typeface="FZShuSong-Z01S"/>
              <a:ea typeface="FZShuSong-Z01S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" name="任意多边形: 形状 735"/>
          <p:cNvSpPr/>
          <p:nvPr/>
        </p:nvSpPr>
        <p:spPr>
          <a:xfrm>
            <a:off x="401320" y="1934210"/>
            <a:ext cx="4933950" cy="2407920"/>
          </a:xfrm>
          <a:custGeom>
            <a:avLst/>
            <a:gdLst/>
            <a:ahLst/>
            <a:cxnLst/>
            <a:rect l="0" t="0" r="r" b="b"/>
            <a:pathLst>
              <a:path w="13186" h="4272">
                <a:moveTo>
                  <a:pt x="0" y="4040"/>
                </a:moveTo>
                <a:lnTo>
                  <a:pt x="0" y="232"/>
                </a:lnTo>
                <a:cubicBezTo>
                  <a:pt x="0" y="217"/>
                  <a:pt x="1" y="201"/>
                  <a:pt x="4" y="186"/>
                </a:cubicBezTo>
                <a:cubicBezTo>
                  <a:pt x="7" y="172"/>
                  <a:pt x="12" y="157"/>
                  <a:pt x="18" y="143"/>
                </a:cubicBezTo>
                <a:cubicBezTo>
                  <a:pt x="23" y="129"/>
                  <a:pt x="31" y="115"/>
                  <a:pt x="39" y="103"/>
                </a:cubicBezTo>
                <a:cubicBezTo>
                  <a:pt x="48" y="90"/>
                  <a:pt x="57" y="78"/>
                  <a:pt x="68" y="68"/>
                </a:cubicBezTo>
                <a:cubicBezTo>
                  <a:pt x="79" y="57"/>
                  <a:pt x="90" y="47"/>
                  <a:pt x="103" y="39"/>
                </a:cubicBezTo>
                <a:cubicBezTo>
                  <a:pt x="116" y="30"/>
                  <a:pt x="129" y="23"/>
                  <a:pt x="143" y="17"/>
                </a:cubicBezTo>
                <a:cubicBezTo>
                  <a:pt x="157" y="11"/>
                  <a:pt x="172" y="7"/>
                  <a:pt x="187" y="4"/>
                </a:cubicBezTo>
                <a:cubicBezTo>
                  <a:pt x="202" y="1"/>
                  <a:pt x="217" y="0"/>
                  <a:pt x="232" y="0"/>
                </a:cubicBezTo>
                <a:lnTo>
                  <a:pt x="12954" y="0"/>
                </a:lnTo>
                <a:cubicBezTo>
                  <a:pt x="12969" y="0"/>
                  <a:pt x="12984" y="1"/>
                  <a:pt x="12999" y="4"/>
                </a:cubicBezTo>
                <a:cubicBezTo>
                  <a:pt x="13014" y="7"/>
                  <a:pt x="13029" y="11"/>
                  <a:pt x="13043" y="17"/>
                </a:cubicBezTo>
                <a:cubicBezTo>
                  <a:pt x="13057" y="23"/>
                  <a:pt x="13070" y="30"/>
                  <a:pt x="13083" y="39"/>
                </a:cubicBezTo>
                <a:cubicBezTo>
                  <a:pt x="13095" y="47"/>
                  <a:pt x="13107" y="57"/>
                  <a:pt x="13118" y="68"/>
                </a:cubicBezTo>
                <a:cubicBezTo>
                  <a:pt x="13129" y="78"/>
                  <a:pt x="13138" y="90"/>
                  <a:pt x="13147" y="103"/>
                </a:cubicBezTo>
                <a:cubicBezTo>
                  <a:pt x="13155" y="115"/>
                  <a:pt x="13162" y="129"/>
                  <a:pt x="13168" y="143"/>
                </a:cubicBezTo>
                <a:cubicBezTo>
                  <a:pt x="13174" y="157"/>
                  <a:pt x="13179" y="172"/>
                  <a:pt x="13182" y="186"/>
                </a:cubicBezTo>
                <a:cubicBezTo>
                  <a:pt x="13184" y="201"/>
                  <a:pt x="13186" y="217"/>
                  <a:pt x="13186" y="232"/>
                </a:cubicBezTo>
                <a:lnTo>
                  <a:pt x="13186" y="4040"/>
                </a:lnTo>
                <a:cubicBezTo>
                  <a:pt x="13186" y="4055"/>
                  <a:pt x="13184" y="4070"/>
                  <a:pt x="13182" y="4085"/>
                </a:cubicBezTo>
                <a:cubicBezTo>
                  <a:pt x="13179" y="4100"/>
                  <a:pt x="13174" y="4114"/>
                  <a:pt x="13168" y="4129"/>
                </a:cubicBezTo>
                <a:cubicBezTo>
                  <a:pt x="13162" y="4143"/>
                  <a:pt x="13155" y="4156"/>
                  <a:pt x="13147" y="4169"/>
                </a:cubicBezTo>
                <a:cubicBezTo>
                  <a:pt x="13138" y="4181"/>
                  <a:pt x="13129" y="4193"/>
                  <a:pt x="13118" y="4204"/>
                </a:cubicBezTo>
                <a:cubicBezTo>
                  <a:pt x="13107" y="4215"/>
                  <a:pt x="13095" y="4224"/>
                  <a:pt x="13083" y="4233"/>
                </a:cubicBezTo>
                <a:cubicBezTo>
                  <a:pt x="13070" y="4241"/>
                  <a:pt x="13057" y="4248"/>
                  <a:pt x="13043" y="4254"/>
                </a:cubicBezTo>
                <a:cubicBezTo>
                  <a:pt x="13029" y="4260"/>
                  <a:pt x="13014" y="4264"/>
                  <a:pt x="12999" y="4267"/>
                </a:cubicBezTo>
                <a:cubicBezTo>
                  <a:pt x="12984" y="4270"/>
                  <a:pt x="12969" y="4272"/>
                  <a:pt x="12954" y="4272"/>
                </a:cubicBezTo>
                <a:lnTo>
                  <a:pt x="232" y="4272"/>
                </a:lnTo>
                <a:cubicBezTo>
                  <a:pt x="217" y="4272"/>
                  <a:pt x="202" y="4270"/>
                  <a:pt x="187" y="4267"/>
                </a:cubicBezTo>
                <a:cubicBezTo>
                  <a:pt x="172" y="4264"/>
                  <a:pt x="157" y="4260"/>
                  <a:pt x="143" y="4254"/>
                </a:cubicBezTo>
                <a:cubicBezTo>
                  <a:pt x="129" y="4248"/>
                  <a:pt x="116" y="4241"/>
                  <a:pt x="103" y="4233"/>
                </a:cubicBezTo>
                <a:cubicBezTo>
                  <a:pt x="90" y="4224"/>
                  <a:pt x="79" y="4215"/>
                  <a:pt x="68" y="4204"/>
                </a:cubicBezTo>
                <a:cubicBezTo>
                  <a:pt x="57" y="4193"/>
                  <a:pt x="48" y="4181"/>
                  <a:pt x="39" y="4169"/>
                </a:cubicBezTo>
                <a:cubicBezTo>
                  <a:pt x="31" y="4156"/>
                  <a:pt x="23" y="4143"/>
                  <a:pt x="18" y="4129"/>
                </a:cubicBezTo>
                <a:cubicBezTo>
                  <a:pt x="12" y="4114"/>
                  <a:pt x="7" y="4100"/>
                  <a:pt x="4" y="4085"/>
                </a:cubicBezTo>
                <a:cubicBezTo>
                  <a:pt x="1" y="4070"/>
                  <a:pt x="0" y="4055"/>
                  <a:pt x="0" y="4040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471" name="图片 470"/>
          <p:cNvPicPr/>
          <p:nvPr/>
        </p:nvPicPr>
        <p:blipFill>
          <a:blip r:embed="rId1"/>
          <a:stretch>
            <a:fillRect/>
          </a:stretch>
        </p:blipFill>
        <p:spPr>
          <a:xfrm>
            <a:off x="401040" y="710640"/>
            <a:ext cx="668160" cy="33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74" name="文本框 473"/>
          <p:cNvSpPr txBox="1"/>
          <p:nvPr/>
        </p:nvSpPr>
        <p:spPr>
          <a:xfrm>
            <a:off x="401040" y="287280"/>
            <a:ext cx="601980" cy="36385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 algn="l"/>
            <a:r>
              <a:rPr lang="zh-CN" sz="237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多态</a:t>
            </a:r>
            <a:endParaRPr lang="zh-CN" sz="2370" b="0" u="none" strike="noStrike">
              <a:solidFill>
                <a:srgbClr val="FFFFFF"/>
              </a:solidFill>
              <a:effectLst/>
              <a:uFillTx/>
              <a:latin typeface="WenQuanYiZenHei"/>
              <a:ea typeface="WenQuanYiZenHei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01320" y="890905"/>
            <a:ext cx="9408795" cy="1043305"/>
          </a:xfrm>
        </p:spPr>
        <p:txBody>
          <a:bodyPr>
            <a:normAutofit/>
          </a:bodyPr>
          <a:p>
            <a:pPr marL="0" indent="0" fontAlgn="auto">
              <a:spcBef>
                <a:spcPts val="100"/>
              </a:spcBef>
            </a:pPr>
            <a:r>
              <a:rPr lang="zh-CN" altLang="en-US" sz="12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多态指面向对象程序执行时，相同的信息可能会发送给多个不同类别的对象，系统依据对象所属的类别，引发对应类别的方法而产生不同的行为。</a:t>
            </a:r>
            <a:endParaRPr lang="zh-CN" altLang="en-US" sz="1200" kern="0" dirty="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</a:endParaRPr>
          </a:p>
          <a:p>
            <a:pPr marL="0" indent="0" fontAlgn="auto">
              <a:spcBef>
                <a:spcPts val="100"/>
              </a:spcBef>
            </a:pPr>
            <a:r>
              <a:rPr lang="zh-CN" altLang="en-US" sz="12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Python是动态语言，可以不检查类型但成功调用实例方法，只要方法存在、属性正确即可实现调用，这是Python语言与静态语言（如Java）最大的差别之一。</a:t>
            </a:r>
            <a:endParaRPr lang="zh-CN" altLang="en-US" sz="1200" kern="0" dirty="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01320" y="2081530"/>
            <a:ext cx="4803775" cy="2120265"/>
          </a:xfrm>
          <a:prstGeom prst="rect">
            <a:avLst/>
          </a:prstGeom>
        </p:spPr>
        <p:txBody>
          <a:bodyPr wrap="square">
            <a:noAutofit/>
          </a:bodyPr>
          <a:p>
            <a:r>
              <a:rPr lang="zh-CN" altLang="en-US" sz="1200" b="1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示例：</a:t>
            </a:r>
            <a:r>
              <a:rPr lang="zh-CN" altLang="en-US" sz="12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定义父类ParentClass，派生出3 个子类Child_B、Child_C、Child_D。前面两个子类Child_B 和Child_C 对父类中的方法进行了重写。创建一个 ParentClass 类的对象，然后声明一个变量 a，再将变量 a 与对象联系起来。变量 a 是没有类型的，它的类型取决于其关联的对象。后面依次创建 3 个子类的对象，依次赋值给变量 a，也就是和 a 关联起来。使用 a.prt( )来调用 prt( )方法，变量 a 指向哪个对象，就是调用哪个对象的 prt( )方法。例如，当 a 指向子类 Child_B 的对象时，调用的就是 Child_B 中的 prt( )方法，这样输出的就是"Child_B"。注意，子类 Child_D 并没有重写 prt( )方法，因此当 a 指向子类 Child_D的对象时，就会去调用父类 ParentClass 中的 prt( )方法。</a:t>
            </a:r>
            <a:endParaRPr lang="zh-CN" altLang="en-US" sz="1200" kern="0" dirty="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</a:endParaRPr>
          </a:p>
        </p:txBody>
      </p:sp>
      <p:sp>
        <p:nvSpPr>
          <p:cNvPr id="5" name="任意多边形: 形状 528"/>
          <p:cNvSpPr/>
          <p:nvPr/>
        </p:nvSpPr>
        <p:spPr>
          <a:xfrm>
            <a:off x="5540375" y="1816100"/>
            <a:ext cx="4589780" cy="4070985"/>
          </a:xfrm>
          <a:custGeom>
            <a:avLst/>
            <a:gdLst/>
            <a:ahLst/>
            <a:cxnLst/>
            <a:rect l="0" t="0" r="r" b="b"/>
            <a:pathLst>
              <a:path w="12768" h="3529">
                <a:moveTo>
                  <a:pt x="0" y="3342"/>
                </a:moveTo>
                <a:lnTo>
                  <a:pt x="0" y="185"/>
                </a:lnTo>
                <a:cubicBezTo>
                  <a:pt x="0" y="173"/>
                  <a:pt x="1" y="161"/>
                  <a:pt x="3" y="149"/>
                </a:cubicBezTo>
                <a:cubicBezTo>
                  <a:pt x="4" y="137"/>
                  <a:pt x="7" y="125"/>
                  <a:pt x="11" y="114"/>
                </a:cubicBezTo>
                <a:cubicBezTo>
                  <a:pt x="14" y="103"/>
                  <a:pt x="18" y="92"/>
                  <a:pt x="23" y="82"/>
                </a:cubicBezTo>
                <a:cubicBezTo>
                  <a:pt x="29" y="72"/>
                  <a:pt x="34" y="63"/>
                  <a:pt x="41" y="54"/>
                </a:cubicBezTo>
                <a:cubicBezTo>
                  <a:pt x="47" y="45"/>
                  <a:pt x="54" y="38"/>
                  <a:pt x="62" y="31"/>
                </a:cubicBezTo>
                <a:cubicBezTo>
                  <a:pt x="70" y="24"/>
                  <a:pt x="78" y="18"/>
                  <a:pt x="86" y="14"/>
                </a:cubicBezTo>
                <a:cubicBezTo>
                  <a:pt x="94" y="9"/>
                  <a:pt x="103" y="5"/>
                  <a:pt x="112" y="3"/>
                </a:cubicBezTo>
                <a:cubicBezTo>
                  <a:pt x="121" y="1"/>
                  <a:pt x="130" y="0"/>
                  <a:pt x="139" y="0"/>
                </a:cubicBezTo>
                <a:lnTo>
                  <a:pt x="12582" y="0"/>
                </a:lnTo>
                <a:cubicBezTo>
                  <a:pt x="12595" y="0"/>
                  <a:pt x="12607" y="1"/>
                  <a:pt x="12619" y="3"/>
                </a:cubicBezTo>
                <a:cubicBezTo>
                  <a:pt x="12631" y="5"/>
                  <a:pt x="12642" y="9"/>
                  <a:pt x="12654" y="14"/>
                </a:cubicBezTo>
                <a:cubicBezTo>
                  <a:pt x="12665" y="18"/>
                  <a:pt x="12676" y="24"/>
                  <a:pt x="12686" y="31"/>
                </a:cubicBezTo>
                <a:cubicBezTo>
                  <a:pt x="12696" y="38"/>
                  <a:pt x="12705" y="45"/>
                  <a:pt x="12714" y="54"/>
                </a:cubicBezTo>
                <a:cubicBezTo>
                  <a:pt x="12722" y="63"/>
                  <a:pt x="12730" y="72"/>
                  <a:pt x="12737" y="82"/>
                </a:cubicBezTo>
                <a:cubicBezTo>
                  <a:pt x="12744" y="92"/>
                  <a:pt x="12749" y="103"/>
                  <a:pt x="12754" y="114"/>
                </a:cubicBezTo>
                <a:cubicBezTo>
                  <a:pt x="12759" y="125"/>
                  <a:pt x="12762" y="137"/>
                  <a:pt x="12765" y="149"/>
                </a:cubicBezTo>
                <a:cubicBezTo>
                  <a:pt x="12767" y="161"/>
                  <a:pt x="12768" y="173"/>
                  <a:pt x="12768" y="185"/>
                </a:cubicBezTo>
                <a:lnTo>
                  <a:pt x="12768" y="3342"/>
                </a:lnTo>
                <a:cubicBezTo>
                  <a:pt x="12768" y="3354"/>
                  <a:pt x="12767" y="3366"/>
                  <a:pt x="12765" y="3378"/>
                </a:cubicBezTo>
                <a:cubicBezTo>
                  <a:pt x="12762" y="3390"/>
                  <a:pt x="12759" y="3402"/>
                  <a:pt x="12754" y="3414"/>
                </a:cubicBezTo>
                <a:cubicBezTo>
                  <a:pt x="12749" y="3426"/>
                  <a:pt x="12744" y="3436"/>
                  <a:pt x="12737" y="3446"/>
                </a:cubicBezTo>
                <a:cubicBezTo>
                  <a:pt x="12730" y="3457"/>
                  <a:pt x="12722" y="3466"/>
                  <a:pt x="12714" y="3475"/>
                </a:cubicBezTo>
                <a:cubicBezTo>
                  <a:pt x="12705" y="3483"/>
                  <a:pt x="12696" y="3491"/>
                  <a:pt x="12686" y="3498"/>
                </a:cubicBezTo>
                <a:cubicBezTo>
                  <a:pt x="12676" y="3504"/>
                  <a:pt x="12665" y="3510"/>
                  <a:pt x="12654" y="3515"/>
                </a:cubicBezTo>
                <a:cubicBezTo>
                  <a:pt x="12642" y="3519"/>
                  <a:pt x="12631" y="3523"/>
                  <a:pt x="12619" y="3525"/>
                </a:cubicBezTo>
                <a:cubicBezTo>
                  <a:pt x="12607" y="3528"/>
                  <a:pt x="12595" y="3529"/>
                  <a:pt x="12582" y="3529"/>
                </a:cubicBezTo>
                <a:lnTo>
                  <a:pt x="139" y="3529"/>
                </a:lnTo>
                <a:cubicBezTo>
                  <a:pt x="130" y="3529"/>
                  <a:pt x="121" y="3528"/>
                  <a:pt x="112" y="3525"/>
                </a:cubicBezTo>
                <a:cubicBezTo>
                  <a:pt x="103" y="3523"/>
                  <a:pt x="94" y="3519"/>
                  <a:pt x="86" y="3515"/>
                </a:cubicBezTo>
                <a:cubicBezTo>
                  <a:pt x="78" y="3510"/>
                  <a:pt x="70" y="3504"/>
                  <a:pt x="62" y="3498"/>
                </a:cubicBezTo>
                <a:cubicBezTo>
                  <a:pt x="54" y="3491"/>
                  <a:pt x="47" y="3483"/>
                  <a:pt x="41" y="3475"/>
                </a:cubicBezTo>
                <a:cubicBezTo>
                  <a:pt x="34" y="3466"/>
                  <a:pt x="29" y="3457"/>
                  <a:pt x="23" y="3446"/>
                </a:cubicBezTo>
                <a:cubicBezTo>
                  <a:pt x="18" y="3436"/>
                  <a:pt x="14" y="3426"/>
                  <a:pt x="11" y="3414"/>
                </a:cubicBezTo>
                <a:cubicBezTo>
                  <a:pt x="7" y="3402"/>
                  <a:pt x="4" y="3390"/>
                  <a:pt x="3" y="3378"/>
                </a:cubicBezTo>
                <a:cubicBezTo>
                  <a:pt x="1" y="3366"/>
                  <a:pt x="0" y="3354"/>
                  <a:pt x="0" y="3342"/>
                </a:cubicBezTo>
                <a:close/>
              </a:path>
            </a:pathLst>
          </a:custGeom>
          <a:solidFill>
            <a:srgbClr val="000000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688330" y="1816100"/>
            <a:ext cx="4020185" cy="4027170"/>
          </a:xfrm>
          <a:prstGeom prst="rect">
            <a:avLst/>
          </a:prstGeom>
        </p:spPr>
        <p:txBody>
          <a:bodyPr wrap="square">
            <a:noAutofit/>
          </a:bodyPr>
          <a:p>
            <a:pPr indent="0" algn="just" defTabSz="266700" fontAlgn="auto">
              <a:spcBef>
                <a:spcPct val="0"/>
              </a:spcBef>
              <a:spcAft>
                <a:spcPts val="300"/>
              </a:spcAft>
            </a:pPr>
            <a:r>
              <a:rPr lang="en-US" altLang="zh-CN" sz="1200">
                <a:latin typeface="Times New Roman" panose="02020603050405020304"/>
                <a:ea typeface="Times New Roman" panose="02020603050405020304"/>
              </a:rPr>
              <a:t>class ParentClass: </a:t>
            </a:r>
            <a:endParaRPr lang="en-US" altLang="zh-CN" sz="1200">
              <a:latin typeface="Times New Roman" panose="02020603050405020304"/>
              <a:ea typeface="Times New Roman" panose="02020603050405020304"/>
            </a:endParaRPr>
          </a:p>
          <a:p>
            <a:pPr indent="457200" algn="just" defTabSz="266700" fontAlgn="auto">
              <a:spcBef>
                <a:spcPct val="0"/>
              </a:spcBef>
              <a:spcAft>
                <a:spcPts val="300"/>
              </a:spcAft>
            </a:pPr>
            <a:r>
              <a:rPr lang="en-US" altLang="zh-CN" sz="1200">
                <a:latin typeface="Times New Roman" panose="02020603050405020304"/>
                <a:ea typeface="Times New Roman" panose="02020603050405020304"/>
              </a:rPr>
              <a:t>def prt(self): </a:t>
            </a:r>
            <a:endParaRPr lang="en-US" altLang="zh-CN" sz="1200">
              <a:latin typeface="Times New Roman" panose="02020603050405020304"/>
              <a:ea typeface="Times New Roman" panose="02020603050405020304"/>
            </a:endParaRPr>
          </a:p>
          <a:p>
            <a:pPr marL="457200" lvl="1" indent="457200" algn="just" defTabSz="266700" fontAlgn="auto">
              <a:spcBef>
                <a:spcPct val="0"/>
              </a:spcBef>
              <a:spcAft>
                <a:spcPts val="300"/>
              </a:spcAft>
            </a:pPr>
            <a:r>
              <a:rPr lang="en-US" altLang="zh-CN" sz="1200">
                <a:latin typeface="Times New Roman" panose="02020603050405020304"/>
                <a:ea typeface="Times New Roman" panose="02020603050405020304"/>
              </a:rPr>
              <a:t>print("ParentClass") </a:t>
            </a:r>
            <a:endParaRPr lang="en-US" altLang="zh-CN" sz="1200">
              <a:latin typeface="Times New Roman" panose="02020603050405020304"/>
              <a:ea typeface="Times New Roman" panose="02020603050405020304"/>
            </a:endParaRPr>
          </a:p>
          <a:p>
            <a:pPr indent="0" algn="just" defTabSz="266700" fontAlgn="auto">
              <a:spcBef>
                <a:spcPct val="0"/>
              </a:spcBef>
              <a:spcAft>
                <a:spcPts val="300"/>
              </a:spcAft>
            </a:pPr>
            <a:r>
              <a:rPr lang="en-US" altLang="zh-CN" sz="1200">
                <a:latin typeface="Times New Roman" panose="02020603050405020304"/>
                <a:ea typeface="Times New Roman" panose="02020603050405020304"/>
              </a:rPr>
              <a:t>class Child_B(ParentClass): </a:t>
            </a:r>
            <a:endParaRPr lang="en-US" altLang="zh-CN" sz="1200">
              <a:latin typeface="Times New Roman" panose="02020603050405020304"/>
              <a:ea typeface="Times New Roman" panose="02020603050405020304"/>
            </a:endParaRPr>
          </a:p>
          <a:p>
            <a:pPr indent="457200" algn="just" defTabSz="266700" fontAlgn="auto">
              <a:spcBef>
                <a:spcPct val="0"/>
              </a:spcBef>
              <a:spcAft>
                <a:spcPts val="300"/>
              </a:spcAft>
            </a:pPr>
            <a:r>
              <a:rPr lang="en-US" altLang="zh-CN" sz="1200">
                <a:latin typeface="Times New Roman" panose="02020603050405020304"/>
                <a:ea typeface="Times New Roman" panose="02020603050405020304"/>
              </a:rPr>
              <a:t>def prt(self): </a:t>
            </a:r>
            <a:endParaRPr lang="en-US" altLang="zh-CN" sz="1200">
              <a:latin typeface="Times New Roman" panose="02020603050405020304"/>
              <a:ea typeface="Times New Roman" panose="02020603050405020304"/>
            </a:endParaRPr>
          </a:p>
          <a:p>
            <a:pPr marL="457200" lvl="1" indent="457200" algn="just" defTabSz="266700" fontAlgn="auto">
              <a:spcBef>
                <a:spcPct val="0"/>
              </a:spcBef>
              <a:spcAft>
                <a:spcPts val="300"/>
              </a:spcAft>
            </a:pPr>
            <a:r>
              <a:rPr lang="en-US" altLang="zh-CN" sz="1200">
                <a:latin typeface="Times New Roman" panose="02020603050405020304"/>
                <a:ea typeface="Times New Roman" panose="02020603050405020304"/>
              </a:rPr>
              <a:t>print("Child_B") </a:t>
            </a:r>
            <a:endParaRPr lang="en-US" altLang="zh-CN" sz="1200">
              <a:latin typeface="Times New Roman" panose="02020603050405020304"/>
              <a:ea typeface="Times New Roman" panose="02020603050405020304"/>
            </a:endParaRPr>
          </a:p>
          <a:p>
            <a:pPr indent="0" algn="just" defTabSz="266700" fontAlgn="auto">
              <a:spcBef>
                <a:spcPct val="0"/>
              </a:spcBef>
              <a:spcAft>
                <a:spcPts val="300"/>
              </a:spcAft>
            </a:pPr>
            <a:r>
              <a:rPr lang="en-US" altLang="zh-CN" sz="1200">
                <a:latin typeface="Times New Roman" panose="02020603050405020304"/>
                <a:ea typeface="Times New Roman" panose="02020603050405020304"/>
              </a:rPr>
              <a:t>class Child_C(ParentClass): </a:t>
            </a:r>
            <a:endParaRPr lang="en-US" altLang="zh-CN" sz="1200">
              <a:latin typeface="Times New Roman" panose="02020603050405020304"/>
              <a:ea typeface="Times New Roman" panose="02020603050405020304"/>
            </a:endParaRPr>
          </a:p>
          <a:p>
            <a:pPr indent="457200" algn="just" defTabSz="266700" fontAlgn="auto">
              <a:spcBef>
                <a:spcPct val="0"/>
              </a:spcBef>
              <a:spcAft>
                <a:spcPts val="300"/>
              </a:spcAft>
            </a:pPr>
            <a:r>
              <a:rPr lang="en-US" altLang="zh-CN" sz="1200">
                <a:latin typeface="Times New Roman" panose="02020603050405020304"/>
                <a:ea typeface="Times New Roman" panose="02020603050405020304"/>
              </a:rPr>
              <a:t>def prt(self): </a:t>
            </a:r>
            <a:endParaRPr lang="en-US" altLang="zh-CN" sz="1200">
              <a:latin typeface="Times New Roman" panose="02020603050405020304"/>
              <a:ea typeface="Times New Roman" panose="02020603050405020304"/>
            </a:endParaRPr>
          </a:p>
          <a:p>
            <a:pPr marL="457200" lvl="1" indent="457200" algn="just" defTabSz="266700" fontAlgn="auto">
              <a:spcBef>
                <a:spcPct val="0"/>
              </a:spcBef>
              <a:spcAft>
                <a:spcPts val="300"/>
              </a:spcAft>
            </a:pPr>
            <a:r>
              <a:rPr lang="en-US" altLang="zh-CN" sz="1200">
                <a:latin typeface="Times New Roman" panose="02020603050405020304"/>
                <a:ea typeface="Times New Roman" panose="02020603050405020304"/>
              </a:rPr>
              <a:t>print("Child_C") </a:t>
            </a:r>
            <a:endParaRPr lang="en-US" altLang="zh-CN" sz="1200">
              <a:latin typeface="Times New Roman" panose="02020603050405020304"/>
              <a:ea typeface="Times New Roman" panose="02020603050405020304"/>
            </a:endParaRPr>
          </a:p>
          <a:p>
            <a:pPr indent="0" algn="just" defTabSz="266700" fontAlgn="auto">
              <a:spcBef>
                <a:spcPct val="0"/>
              </a:spcBef>
              <a:spcAft>
                <a:spcPts val="300"/>
              </a:spcAft>
            </a:pPr>
            <a:r>
              <a:rPr lang="en-US" altLang="zh-CN" sz="1200">
                <a:latin typeface="Times New Roman" panose="02020603050405020304"/>
                <a:ea typeface="Times New Roman" panose="02020603050405020304"/>
              </a:rPr>
              <a:t>class Child_D(ParentClass): </a:t>
            </a:r>
            <a:endParaRPr lang="en-US" altLang="zh-CN" sz="1200">
              <a:latin typeface="Times New Roman" panose="02020603050405020304"/>
              <a:ea typeface="Times New Roman" panose="02020603050405020304"/>
            </a:endParaRPr>
          </a:p>
          <a:p>
            <a:pPr indent="457200" algn="just" defTabSz="266700" fontAlgn="auto">
              <a:spcBef>
                <a:spcPct val="0"/>
              </a:spcBef>
              <a:spcAft>
                <a:spcPts val="300"/>
              </a:spcAft>
            </a:pPr>
            <a:r>
              <a:rPr lang="en-US" altLang="zh-CN" sz="1200">
                <a:latin typeface="Times New Roman" panose="02020603050405020304"/>
                <a:ea typeface="Times New Roman" panose="02020603050405020304"/>
              </a:rPr>
              <a:t>pass </a:t>
            </a:r>
            <a:endParaRPr lang="en-US" altLang="zh-CN" sz="1200">
              <a:latin typeface="Times New Roman" panose="02020603050405020304"/>
              <a:ea typeface="Times New Roman" panose="02020603050405020304"/>
            </a:endParaRPr>
          </a:p>
          <a:p>
            <a:pPr indent="0" algn="just" defTabSz="266700" fontAlgn="auto">
              <a:spcBef>
                <a:spcPct val="0"/>
              </a:spcBef>
              <a:spcAft>
                <a:spcPts val="300"/>
              </a:spcAft>
            </a:pPr>
            <a:r>
              <a:rPr lang="en-US" altLang="zh-CN" sz="1200">
                <a:latin typeface="Times New Roman" panose="02020603050405020304"/>
                <a:ea typeface="Times New Roman" panose="02020603050405020304"/>
              </a:rPr>
              <a:t>a = ParentClass() </a:t>
            </a:r>
            <a:endParaRPr lang="en-US" altLang="zh-CN" sz="1200">
              <a:latin typeface="Times New Roman" panose="02020603050405020304"/>
              <a:ea typeface="Times New Roman" panose="02020603050405020304"/>
            </a:endParaRPr>
          </a:p>
          <a:p>
            <a:pPr indent="0" algn="just" defTabSz="266700" fontAlgn="auto">
              <a:spcBef>
                <a:spcPct val="0"/>
              </a:spcBef>
              <a:spcAft>
                <a:spcPts val="300"/>
              </a:spcAft>
            </a:pPr>
            <a:r>
              <a:rPr lang="en-US" altLang="zh-CN" sz="1200">
                <a:latin typeface="Times New Roman" panose="02020603050405020304"/>
                <a:ea typeface="Times New Roman" panose="02020603050405020304"/>
              </a:rPr>
              <a:t>a.prt() </a:t>
            </a:r>
            <a:endParaRPr lang="en-US" altLang="zh-CN" sz="1200">
              <a:latin typeface="Times New Roman" panose="02020603050405020304"/>
              <a:ea typeface="Times New Roman" panose="02020603050405020304"/>
            </a:endParaRPr>
          </a:p>
          <a:p>
            <a:pPr indent="0" algn="just" defTabSz="266700" fontAlgn="auto">
              <a:spcBef>
                <a:spcPct val="0"/>
              </a:spcBef>
              <a:spcAft>
                <a:spcPts val="300"/>
              </a:spcAft>
            </a:pPr>
            <a:r>
              <a:rPr lang="en-US" altLang="zh-CN" sz="1200">
                <a:latin typeface="Times New Roman" panose="02020603050405020304"/>
                <a:ea typeface="Times New Roman" panose="02020603050405020304"/>
              </a:rPr>
              <a:t>a = Child_B() </a:t>
            </a:r>
            <a:endParaRPr lang="en-US" altLang="zh-CN" sz="1200">
              <a:latin typeface="Times New Roman" panose="02020603050405020304"/>
              <a:ea typeface="Times New Roman" panose="02020603050405020304"/>
            </a:endParaRPr>
          </a:p>
          <a:p>
            <a:pPr indent="0" algn="just" defTabSz="266700" fontAlgn="auto">
              <a:spcBef>
                <a:spcPct val="0"/>
              </a:spcBef>
              <a:spcAft>
                <a:spcPts val="300"/>
              </a:spcAft>
            </a:pPr>
            <a:r>
              <a:rPr lang="en-US" altLang="zh-CN" sz="1200">
                <a:latin typeface="Times New Roman" panose="02020603050405020304"/>
                <a:ea typeface="Times New Roman" panose="02020603050405020304"/>
              </a:rPr>
              <a:t>a.prt() </a:t>
            </a:r>
            <a:endParaRPr lang="en-US" altLang="zh-CN" sz="1200">
              <a:latin typeface="Times New Roman" panose="02020603050405020304"/>
              <a:ea typeface="Times New Roman" panose="02020603050405020304"/>
            </a:endParaRPr>
          </a:p>
          <a:p>
            <a:pPr indent="0" algn="just" defTabSz="266700" fontAlgn="auto">
              <a:spcBef>
                <a:spcPct val="0"/>
              </a:spcBef>
              <a:spcAft>
                <a:spcPts val="300"/>
              </a:spcAft>
            </a:pPr>
            <a:r>
              <a:rPr lang="en-US" altLang="zh-CN" sz="1200">
                <a:latin typeface="Times New Roman" panose="02020603050405020304"/>
                <a:ea typeface="Times New Roman" panose="02020603050405020304"/>
              </a:rPr>
              <a:t>a = Child_C() </a:t>
            </a:r>
            <a:endParaRPr lang="en-US" altLang="zh-CN" sz="1200">
              <a:latin typeface="Times New Roman" panose="02020603050405020304"/>
              <a:ea typeface="Times New Roman" panose="02020603050405020304"/>
            </a:endParaRPr>
          </a:p>
          <a:p>
            <a:pPr indent="0" algn="just" defTabSz="266700" fontAlgn="auto">
              <a:spcBef>
                <a:spcPct val="0"/>
              </a:spcBef>
              <a:spcAft>
                <a:spcPts val="300"/>
              </a:spcAft>
            </a:pPr>
            <a:r>
              <a:rPr lang="en-US" altLang="zh-CN" sz="1200">
                <a:latin typeface="Times New Roman" panose="02020603050405020304"/>
                <a:ea typeface="Times New Roman" panose="02020603050405020304"/>
              </a:rPr>
              <a:t>a.prt() </a:t>
            </a:r>
            <a:endParaRPr lang="en-US" altLang="zh-CN" sz="1200">
              <a:latin typeface="Times New Roman" panose="02020603050405020304"/>
              <a:ea typeface="Times New Roman" panose="02020603050405020304"/>
            </a:endParaRPr>
          </a:p>
          <a:p>
            <a:pPr indent="0" algn="just" defTabSz="266700" fontAlgn="auto">
              <a:spcBef>
                <a:spcPct val="0"/>
              </a:spcBef>
              <a:spcAft>
                <a:spcPts val="300"/>
              </a:spcAft>
            </a:pPr>
            <a:r>
              <a:rPr lang="en-US" altLang="zh-CN" sz="1200">
                <a:latin typeface="Times New Roman" panose="02020603050405020304"/>
                <a:ea typeface="Times New Roman" panose="02020603050405020304"/>
              </a:rPr>
              <a:t>a = Chil</a:t>
            </a:r>
            <a:endParaRPr lang="en-US" altLang="zh-CN" sz="1200">
              <a:latin typeface="Times New Roman" panose="02020603050405020304"/>
              <a:ea typeface="Times New Roman" panose="02020603050405020304"/>
            </a:endParaRPr>
          </a:p>
        </p:txBody>
      </p:sp>
      <p:sp>
        <p:nvSpPr>
          <p:cNvPr id="7" name="任意多边形: 形状 529"/>
          <p:cNvSpPr/>
          <p:nvPr/>
        </p:nvSpPr>
        <p:spPr>
          <a:xfrm>
            <a:off x="5473700" y="1811655"/>
            <a:ext cx="76200" cy="4076065"/>
          </a:xfrm>
          <a:custGeom>
            <a:avLst/>
            <a:gdLst/>
            <a:ahLst/>
            <a:cxnLst/>
            <a:rect l="0" t="0" r="r" b="b"/>
            <a:pathLst>
              <a:path w="186" h="3529">
                <a:moveTo>
                  <a:pt x="0" y="0"/>
                </a:moveTo>
                <a:lnTo>
                  <a:pt x="186" y="0"/>
                </a:lnTo>
                <a:lnTo>
                  <a:pt x="186" y="3529"/>
                </a:lnTo>
                <a:lnTo>
                  <a:pt x="0" y="3529"/>
                </a:lnTo>
                <a:lnTo>
                  <a:pt x="0" y="0"/>
                </a:lnTo>
                <a:close/>
              </a:path>
            </a:pathLst>
          </a:custGeom>
          <a:solidFill>
            <a:srgbClr val="FFA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49" name="任意多边形: 形状 148"/>
          <p:cNvSpPr/>
          <p:nvPr/>
        </p:nvSpPr>
        <p:spPr>
          <a:xfrm>
            <a:off x="2657475" y="4916170"/>
            <a:ext cx="2145030" cy="923925"/>
          </a:xfrm>
          <a:custGeom>
            <a:avLst/>
            <a:gdLst/>
            <a:ahLst/>
            <a:cxnLst/>
            <a:rect l="0" t="0" r="r" b="b"/>
            <a:pathLst>
              <a:path w="13326" h="3251">
                <a:moveTo>
                  <a:pt x="0" y="3065"/>
                </a:moveTo>
                <a:lnTo>
                  <a:pt x="0" y="186"/>
                </a:lnTo>
                <a:cubicBezTo>
                  <a:pt x="0" y="174"/>
                  <a:pt x="1" y="161"/>
                  <a:pt x="3" y="150"/>
                </a:cubicBezTo>
                <a:cubicBezTo>
                  <a:pt x="5" y="138"/>
                  <a:pt x="7" y="126"/>
                  <a:pt x="11" y="115"/>
                </a:cubicBezTo>
                <a:cubicBezTo>
                  <a:pt x="14" y="103"/>
                  <a:pt x="19" y="93"/>
                  <a:pt x="24" y="83"/>
                </a:cubicBezTo>
                <a:cubicBezTo>
                  <a:pt x="29" y="72"/>
                  <a:pt x="35" y="63"/>
                  <a:pt x="41" y="54"/>
                </a:cubicBezTo>
                <a:cubicBezTo>
                  <a:pt x="48" y="46"/>
                  <a:pt x="55" y="38"/>
                  <a:pt x="62" y="31"/>
                </a:cubicBezTo>
                <a:cubicBezTo>
                  <a:pt x="70" y="25"/>
                  <a:pt x="78" y="19"/>
                  <a:pt x="86" y="14"/>
                </a:cubicBezTo>
                <a:cubicBezTo>
                  <a:pt x="95" y="10"/>
                  <a:pt x="104" y="6"/>
                  <a:pt x="112" y="4"/>
                </a:cubicBezTo>
                <a:cubicBezTo>
                  <a:pt x="121" y="1"/>
                  <a:pt x="131" y="0"/>
                  <a:pt x="140" y="0"/>
                </a:cubicBezTo>
                <a:lnTo>
                  <a:pt x="13140" y="0"/>
                </a:lnTo>
                <a:cubicBezTo>
                  <a:pt x="13152" y="0"/>
                  <a:pt x="13164" y="1"/>
                  <a:pt x="13176" y="4"/>
                </a:cubicBezTo>
                <a:cubicBezTo>
                  <a:pt x="13188" y="6"/>
                  <a:pt x="13200" y="10"/>
                  <a:pt x="13211" y="14"/>
                </a:cubicBezTo>
                <a:cubicBezTo>
                  <a:pt x="13222" y="19"/>
                  <a:pt x="13233" y="25"/>
                  <a:pt x="13243" y="31"/>
                </a:cubicBezTo>
                <a:cubicBezTo>
                  <a:pt x="13253" y="38"/>
                  <a:pt x="13263" y="46"/>
                  <a:pt x="13271" y="54"/>
                </a:cubicBezTo>
                <a:cubicBezTo>
                  <a:pt x="13280" y="63"/>
                  <a:pt x="13288" y="72"/>
                  <a:pt x="13294" y="83"/>
                </a:cubicBezTo>
                <a:cubicBezTo>
                  <a:pt x="13301" y="93"/>
                  <a:pt x="13307" y="103"/>
                  <a:pt x="13312" y="115"/>
                </a:cubicBezTo>
                <a:cubicBezTo>
                  <a:pt x="13316" y="126"/>
                  <a:pt x="13320" y="138"/>
                  <a:pt x="13322" y="150"/>
                </a:cubicBezTo>
                <a:cubicBezTo>
                  <a:pt x="13324" y="161"/>
                  <a:pt x="13326" y="174"/>
                  <a:pt x="13326" y="186"/>
                </a:cubicBezTo>
                <a:lnTo>
                  <a:pt x="13326" y="3065"/>
                </a:lnTo>
                <a:cubicBezTo>
                  <a:pt x="13326" y="3077"/>
                  <a:pt x="13324" y="3089"/>
                  <a:pt x="13322" y="3101"/>
                </a:cubicBezTo>
                <a:cubicBezTo>
                  <a:pt x="13320" y="3113"/>
                  <a:pt x="13316" y="3125"/>
                  <a:pt x="13312" y="3136"/>
                </a:cubicBezTo>
                <a:cubicBezTo>
                  <a:pt x="13307" y="3148"/>
                  <a:pt x="13301" y="3158"/>
                  <a:pt x="13294" y="3168"/>
                </a:cubicBezTo>
                <a:cubicBezTo>
                  <a:pt x="13288" y="3178"/>
                  <a:pt x="13280" y="3188"/>
                  <a:pt x="13271" y="3196"/>
                </a:cubicBezTo>
                <a:cubicBezTo>
                  <a:pt x="13263" y="3205"/>
                  <a:pt x="13253" y="3213"/>
                  <a:pt x="13243" y="3220"/>
                </a:cubicBezTo>
                <a:cubicBezTo>
                  <a:pt x="13233" y="3226"/>
                  <a:pt x="13222" y="3232"/>
                  <a:pt x="13211" y="3237"/>
                </a:cubicBezTo>
                <a:cubicBezTo>
                  <a:pt x="13200" y="3241"/>
                  <a:pt x="13188" y="3245"/>
                  <a:pt x="13176" y="3247"/>
                </a:cubicBezTo>
                <a:cubicBezTo>
                  <a:pt x="13164" y="3250"/>
                  <a:pt x="13152" y="3251"/>
                  <a:pt x="13140" y="3251"/>
                </a:cubicBezTo>
                <a:lnTo>
                  <a:pt x="140" y="3251"/>
                </a:lnTo>
                <a:cubicBezTo>
                  <a:pt x="131" y="3251"/>
                  <a:pt x="121" y="3250"/>
                  <a:pt x="112" y="3247"/>
                </a:cubicBezTo>
                <a:cubicBezTo>
                  <a:pt x="104" y="3245"/>
                  <a:pt x="95" y="3241"/>
                  <a:pt x="86" y="3237"/>
                </a:cubicBezTo>
                <a:cubicBezTo>
                  <a:pt x="78" y="3232"/>
                  <a:pt x="70" y="3226"/>
                  <a:pt x="62" y="3220"/>
                </a:cubicBezTo>
                <a:cubicBezTo>
                  <a:pt x="55" y="3213"/>
                  <a:pt x="48" y="3205"/>
                  <a:pt x="41" y="3196"/>
                </a:cubicBezTo>
                <a:cubicBezTo>
                  <a:pt x="35" y="3188"/>
                  <a:pt x="29" y="3178"/>
                  <a:pt x="24" y="3168"/>
                </a:cubicBezTo>
                <a:cubicBezTo>
                  <a:pt x="19" y="3158"/>
                  <a:pt x="14" y="3148"/>
                  <a:pt x="11" y="3136"/>
                </a:cubicBezTo>
                <a:cubicBezTo>
                  <a:pt x="7" y="3125"/>
                  <a:pt x="5" y="3113"/>
                  <a:pt x="3" y="3101"/>
                </a:cubicBezTo>
                <a:cubicBezTo>
                  <a:pt x="1" y="3089"/>
                  <a:pt x="0" y="3077"/>
                  <a:pt x="0" y="3065"/>
                </a:cubicBezTo>
                <a:close/>
              </a:path>
            </a:pathLst>
          </a:custGeom>
          <a:solidFill>
            <a:srgbClr val="7F1D1D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zh-CN" alt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50" name="任意多边形: 形状 149"/>
          <p:cNvSpPr/>
          <p:nvPr/>
        </p:nvSpPr>
        <p:spPr>
          <a:xfrm>
            <a:off x="2598420" y="4916170"/>
            <a:ext cx="76200" cy="923290"/>
          </a:xfrm>
          <a:custGeom>
            <a:avLst/>
            <a:gdLst/>
            <a:ahLst/>
            <a:cxnLst/>
            <a:rect l="0" t="0" r="r" b="b"/>
            <a:pathLst>
              <a:path w="187" h="3251">
                <a:moveTo>
                  <a:pt x="0" y="0"/>
                </a:moveTo>
                <a:lnTo>
                  <a:pt x="187" y="0"/>
                </a:lnTo>
                <a:lnTo>
                  <a:pt x="187" y="3251"/>
                </a:lnTo>
                <a:lnTo>
                  <a:pt x="0" y="3251"/>
                </a:lnTo>
                <a:lnTo>
                  <a:pt x="0" y="0"/>
                </a:lnTo>
                <a:close/>
              </a:path>
            </a:pathLst>
          </a:custGeom>
          <a:solidFill>
            <a:srgbClr val="EF4444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" name="任意多边形: 形状 120"/>
          <p:cNvSpPr/>
          <p:nvPr/>
        </p:nvSpPr>
        <p:spPr>
          <a:xfrm>
            <a:off x="2575560" y="4474845"/>
            <a:ext cx="2388235" cy="356870"/>
          </a:xfrm>
          <a:custGeom>
            <a:avLst/>
            <a:gdLst/>
            <a:ahLst/>
            <a:cxnLst/>
            <a:rect l="0" t="0" r="r" b="b"/>
            <a:pathLst>
              <a:path w="13372" h="1673">
                <a:moveTo>
                  <a:pt x="0" y="1580"/>
                </a:moveTo>
                <a:lnTo>
                  <a:pt x="0" y="93"/>
                </a:lnTo>
                <a:cubicBezTo>
                  <a:pt x="0" y="81"/>
                  <a:pt x="2" y="69"/>
                  <a:pt x="7" y="58"/>
                </a:cubicBezTo>
                <a:cubicBezTo>
                  <a:pt x="12" y="46"/>
                  <a:pt x="19" y="36"/>
                  <a:pt x="27" y="27"/>
                </a:cubicBezTo>
                <a:cubicBezTo>
                  <a:pt x="36" y="19"/>
                  <a:pt x="46" y="12"/>
                  <a:pt x="57" y="7"/>
                </a:cubicBezTo>
                <a:cubicBezTo>
                  <a:pt x="69" y="3"/>
                  <a:pt x="81" y="0"/>
                  <a:pt x="93" y="0"/>
                </a:cubicBezTo>
                <a:lnTo>
                  <a:pt x="13279" y="0"/>
                </a:lnTo>
                <a:cubicBezTo>
                  <a:pt x="13291" y="0"/>
                  <a:pt x="13303" y="3"/>
                  <a:pt x="13314" y="7"/>
                </a:cubicBezTo>
                <a:cubicBezTo>
                  <a:pt x="13326" y="12"/>
                  <a:pt x="13336" y="19"/>
                  <a:pt x="13345" y="27"/>
                </a:cubicBezTo>
                <a:cubicBezTo>
                  <a:pt x="13353" y="36"/>
                  <a:pt x="13360" y="46"/>
                  <a:pt x="13365" y="58"/>
                </a:cubicBezTo>
                <a:cubicBezTo>
                  <a:pt x="13369" y="69"/>
                  <a:pt x="13372" y="81"/>
                  <a:pt x="13372" y="93"/>
                </a:cubicBezTo>
                <a:lnTo>
                  <a:pt x="13372" y="1580"/>
                </a:lnTo>
                <a:cubicBezTo>
                  <a:pt x="13372" y="1592"/>
                  <a:pt x="13369" y="1604"/>
                  <a:pt x="13365" y="1615"/>
                </a:cubicBezTo>
                <a:cubicBezTo>
                  <a:pt x="13360" y="1627"/>
                  <a:pt x="13353" y="1637"/>
                  <a:pt x="13345" y="1645"/>
                </a:cubicBezTo>
                <a:cubicBezTo>
                  <a:pt x="13336" y="1654"/>
                  <a:pt x="13326" y="1661"/>
                  <a:pt x="13314" y="1666"/>
                </a:cubicBezTo>
                <a:cubicBezTo>
                  <a:pt x="13303" y="1670"/>
                  <a:pt x="13291" y="1673"/>
                  <a:pt x="13279" y="1673"/>
                </a:cubicBezTo>
                <a:lnTo>
                  <a:pt x="93" y="1673"/>
                </a:lnTo>
                <a:cubicBezTo>
                  <a:pt x="81" y="1673"/>
                  <a:pt x="69" y="1670"/>
                  <a:pt x="57" y="1666"/>
                </a:cubicBezTo>
                <a:cubicBezTo>
                  <a:pt x="46" y="1661"/>
                  <a:pt x="36" y="1654"/>
                  <a:pt x="27" y="1645"/>
                </a:cubicBezTo>
                <a:cubicBezTo>
                  <a:pt x="19" y="1637"/>
                  <a:pt x="12" y="1627"/>
                  <a:pt x="7" y="1615"/>
                </a:cubicBezTo>
                <a:cubicBezTo>
                  <a:pt x="2" y="1604"/>
                  <a:pt x="0" y="1592"/>
                  <a:pt x="0" y="1580"/>
                </a:cubicBezTo>
                <a:close/>
              </a:path>
            </a:pathLst>
          </a:custGeom>
          <a:solidFill>
            <a:srgbClr val="1E40AF">
              <a:alpha val="5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 algn="l"/>
            <a:r>
              <a:rPr lang="zh-CN" altLang="en-US" sz="1400">
                <a:effectLst/>
                <a:uFillTx/>
                <a:latin typeface="Times New Roman" panose="02020603050405020304"/>
                <a:sym typeface="+mn-ea"/>
              </a:rPr>
              <a:t>程序的运行结果如下：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714625" y="4964430"/>
            <a:ext cx="1828800" cy="31559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en-US" altLang="zh-CN" sz="1200">
                <a:ea typeface="+mn-lt"/>
                <a:sym typeface="+mn-ea"/>
              </a:rPr>
              <a:t>ParentClass </a:t>
            </a:r>
            <a:endParaRPr lang="en-US" altLang="zh-CN" sz="1200">
              <a:ea typeface="+mn-lt"/>
              <a:sym typeface="+mn-ea"/>
            </a:endParaRPr>
          </a:p>
          <a:p>
            <a:r>
              <a:rPr lang="en-US" altLang="zh-CN" sz="1200">
                <a:ea typeface="+mn-lt"/>
                <a:sym typeface="+mn-ea"/>
              </a:rPr>
              <a:t>Child_B </a:t>
            </a:r>
            <a:endParaRPr lang="en-US" altLang="zh-CN" sz="1200">
              <a:ea typeface="+mn-lt"/>
              <a:sym typeface="+mn-ea"/>
            </a:endParaRPr>
          </a:p>
          <a:p>
            <a:r>
              <a:rPr lang="en-US" altLang="zh-CN" sz="1200">
                <a:ea typeface="+mn-lt"/>
                <a:sym typeface="+mn-ea"/>
              </a:rPr>
              <a:t>Child_C </a:t>
            </a:r>
            <a:endParaRPr lang="en-US" altLang="zh-CN" sz="1200">
              <a:ea typeface="+mn-lt"/>
              <a:sym typeface="+mn-ea"/>
            </a:endParaRPr>
          </a:p>
          <a:p>
            <a:r>
              <a:rPr lang="en-US" altLang="zh-CN" sz="1200">
                <a:ea typeface="+mn-lt"/>
                <a:sym typeface="+mn-ea"/>
              </a:rPr>
              <a:t>ParentClass</a:t>
            </a:r>
            <a:endParaRPr lang="en-US" altLang="zh-CN" sz="1200">
              <a:ea typeface="+mn-lt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0" name="图片 559"/>
          <p:cNvPicPr/>
          <p:nvPr/>
        </p:nvPicPr>
        <p:blipFill>
          <a:blip r:embed="rId1"/>
          <a:stretch>
            <a:fillRect/>
          </a:stretch>
        </p:blipFill>
        <p:spPr>
          <a:xfrm>
            <a:off x="401040" y="802080"/>
            <a:ext cx="668160" cy="33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61" name="图片 560"/>
          <p:cNvPicPr/>
          <p:nvPr/>
        </p:nvPicPr>
        <p:blipFill>
          <a:blip r:embed="rId2"/>
          <a:stretch>
            <a:fillRect/>
          </a:stretch>
        </p:blipFill>
        <p:spPr>
          <a:xfrm>
            <a:off x="401040" y="5584873"/>
            <a:ext cx="9893880" cy="166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62" name="图片 561"/>
          <p:cNvPicPr/>
          <p:nvPr/>
        </p:nvPicPr>
        <p:blipFill>
          <a:blip r:embed="rId3"/>
          <a:stretch>
            <a:fillRect/>
          </a:stretch>
        </p:blipFill>
        <p:spPr>
          <a:xfrm>
            <a:off x="668520" y="668520"/>
            <a:ext cx="1921680" cy="241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63" name="图片 562"/>
          <p:cNvPicPr/>
          <p:nvPr/>
        </p:nvPicPr>
        <p:blipFill>
          <a:blip r:embed="rId4"/>
          <a:stretch>
            <a:fillRect/>
          </a:stretch>
        </p:blipFill>
        <p:spPr>
          <a:xfrm>
            <a:off x="8298360" y="4640135"/>
            <a:ext cx="1729440" cy="241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64" name="任意多边形: 形状 563"/>
          <p:cNvSpPr/>
          <p:nvPr/>
        </p:nvSpPr>
        <p:spPr>
          <a:xfrm>
            <a:off x="401040" y="911387"/>
            <a:ext cx="4847040" cy="1604880"/>
          </a:xfrm>
          <a:custGeom>
            <a:avLst/>
            <a:gdLst/>
            <a:ahLst/>
            <a:cxnLst/>
            <a:rect l="0" t="0" r="r" b="b"/>
            <a:pathLst>
              <a:path w="13464" h="4458">
                <a:moveTo>
                  <a:pt x="0" y="4226"/>
                </a:moveTo>
                <a:lnTo>
                  <a:pt x="0" y="232"/>
                </a:lnTo>
                <a:cubicBezTo>
                  <a:pt x="0" y="217"/>
                  <a:pt x="1" y="202"/>
                  <a:pt x="4" y="187"/>
                </a:cubicBezTo>
                <a:cubicBezTo>
                  <a:pt x="7" y="172"/>
                  <a:pt x="12" y="157"/>
                  <a:pt x="17" y="143"/>
                </a:cubicBezTo>
                <a:cubicBezTo>
                  <a:pt x="23" y="129"/>
                  <a:pt x="30" y="116"/>
                  <a:pt x="39" y="103"/>
                </a:cubicBezTo>
                <a:cubicBezTo>
                  <a:pt x="47" y="90"/>
                  <a:pt x="57" y="79"/>
                  <a:pt x="68" y="68"/>
                </a:cubicBezTo>
                <a:cubicBezTo>
                  <a:pt x="78" y="57"/>
                  <a:pt x="90" y="48"/>
                  <a:pt x="103" y="39"/>
                </a:cubicBezTo>
                <a:cubicBezTo>
                  <a:pt x="116" y="31"/>
                  <a:pt x="129" y="23"/>
                  <a:pt x="143" y="18"/>
                </a:cubicBezTo>
                <a:cubicBezTo>
                  <a:pt x="157" y="12"/>
                  <a:pt x="172" y="7"/>
                  <a:pt x="187" y="4"/>
                </a:cubicBezTo>
                <a:cubicBezTo>
                  <a:pt x="202" y="1"/>
                  <a:pt x="217" y="0"/>
                  <a:pt x="232" y="0"/>
                </a:cubicBezTo>
                <a:lnTo>
                  <a:pt x="13232" y="0"/>
                </a:lnTo>
                <a:cubicBezTo>
                  <a:pt x="13247" y="0"/>
                  <a:pt x="13263" y="1"/>
                  <a:pt x="13277" y="4"/>
                </a:cubicBezTo>
                <a:cubicBezTo>
                  <a:pt x="13292" y="7"/>
                  <a:pt x="13307" y="12"/>
                  <a:pt x="13321" y="18"/>
                </a:cubicBezTo>
                <a:cubicBezTo>
                  <a:pt x="13335" y="23"/>
                  <a:pt x="13348" y="31"/>
                  <a:pt x="13361" y="39"/>
                </a:cubicBezTo>
                <a:cubicBezTo>
                  <a:pt x="13374" y="48"/>
                  <a:pt x="13386" y="57"/>
                  <a:pt x="13396" y="68"/>
                </a:cubicBezTo>
                <a:cubicBezTo>
                  <a:pt x="13407" y="79"/>
                  <a:pt x="13417" y="90"/>
                  <a:pt x="13425" y="103"/>
                </a:cubicBezTo>
                <a:cubicBezTo>
                  <a:pt x="13434" y="116"/>
                  <a:pt x="13441" y="129"/>
                  <a:pt x="13447" y="143"/>
                </a:cubicBezTo>
                <a:cubicBezTo>
                  <a:pt x="13452" y="157"/>
                  <a:pt x="13457" y="172"/>
                  <a:pt x="13460" y="187"/>
                </a:cubicBezTo>
                <a:cubicBezTo>
                  <a:pt x="13463" y="202"/>
                  <a:pt x="13464" y="217"/>
                  <a:pt x="13464" y="232"/>
                </a:cubicBezTo>
                <a:lnTo>
                  <a:pt x="13464" y="4226"/>
                </a:lnTo>
                <a:cubicBezTo>
                  <a:pt x="13464" y="4241"/>
                  <a:pt x="13463" y="4256"/>
                  <a:pt x="13460" y="4271"/>
                </a:cubicBezTo>
                <a:cubicBezTo>
                  <a:pt x="13457" y="4286"/>
                  <a:pt x="13452" y="4300"/>
                  <a:pt x="13447" y="4315"/>
                </a:cubicBezTo>
                <a:cubicBezTo>
                  <a:pt x="13441" y="4329"/>
                  <a:pt x="13434" y="4342"/>
                  <a:pt x="13425" y="4355"/>
                </a:cubicBezTo>
                <a:cubicBezTo>
                  <a:pt x="13417" y="4367"/>
                  <a:pt x="13407" y="4379"/>
                  <a:pt x="13396" y="4390"/>
                </a:cubicBezTo>
                <a:cubicBezTo>
                  <a:pt x="13386" y="4401"/>
                  <a:pt x="13374" y="4410"/>
                  <a:pt x="13361" y="4419"/>
                </a:cubicBezTo>
                <a:cubicBezTo>
                  <a:pt x="13348" y="4427"/>
                  <a:pt x="13335" y="4434"/>
                  <a:pt x="13321" y="4440"/>
                </a:cubicBezTo>
                <a:cubicBezTo>
                  <a:pt x="13307" y="4446"/>
                  <a:pt x="13292" y="4450"/>
                  <a:pt x="13277" y="4453"/>
                </a:cubicBezTo>
                <a:cubicBezTo>
                  <a:pt x="13263" y="4456"/>
                  <a:pt x="13247" y="4458"/>
                  <a:pt x="13232" y="4458"/>
                </a:cubicBezTo>
                <a:lnTo>
                  <a:pt x="232" y="4458"/>
                </a:lnTo>
                <a:cubicBezTo>
                  <a:pt x="217" y="4458"/>
                  <a:pt x="202" y="4456"/>
                  <a:pt x="187" y="4453"/>
                </a:cubicBezTo>
                <a:cubicBezTo>
                  <a:pt x="172" y="4450"/>
                  <a:pt x="157" y="4446"/>
                  <a:pt x="143" y="4440"/>
                </a:cubicBezTo>
                <a:cubicBezTo>
                  <a:pt x="129" y="4434"/>
                  <a:pt x="116" y="4427"/>
                  <a:pt x="103" y="4419"/>
                </a:cubicBezTo>
                <a:cubicBezTo>
                  <a:pt x="90" y="4410"/>
                  <a:pt x="78" y="4401"/>
                  <a:pt x="68" y="4390"/>
                </a:cubicBezTo>
                <a:cubicBezTo>
                  <a:pt x="57" y="4379"/>
                  <a:pt x="47" y="4367"/>
                  <a:pt x="39" y="4355"/>
                </a:cubicBezTo>
                <a:cubicBezTo>
                  <a:pt x="30" y="4342"/>
                  <a:pt x="23" y="4329"/>
                  <a:pt x="17" y="4315"/>
                </a:cubicBezTo>
                <a:cubicBezTo>
                  <a:pt x="12" y="4300"/>
                  <a:pt x="7" y="4286"/>
                  <a:pt x="4" y="4271"/>
                </a:cubicBezTo>
                <a:cubicBezTo>
                  <a:pt x="1" y="4256"/>
                  <a:pt x="0" y="4241"/>
                  <a:pt x="0" y="4226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565" name="图片 564"/>
          <p:cNvPicPr/>
          <p:nvPr/>
        </p:nvPicPr>
        <p:blipFill>
          <a:blip r:embed="rId5"/>
          <a:stretch>
            <a:fillRect/>
          </a:stretch>
        </p:blipFill>
        <p:spPr>
          <a:xfrm>
            <a:off x="568080" y="1112267"/>
            <a:ext cx="22536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66" name="文本框 565"/>
          <p:cNvSpPr txBox="1"/>
          <p:nvPr/>
        </p:nvSpPr>
        <p:spPr>
          <a:xfrm>
            <a:off x="401040" y="378720"/>
            <a:ext cx="2402640" cy="378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237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继承的概念与实现</a:t>
            </a:r>
            <a:endParaRPr lang="en-US" sz="237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67" name="文本框 566"/>
          <p:cNvSpPr txBox="1"/>
          <p:nvPr/>
        </p:nvSpPr>
        <p:spPr>
          <a:xfrm>
            <a:off x="894240" y="1085987"/>
            <a:ext cx="1006560" cy="25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继承的概念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68" name="文本框 567"/>
          <p:cNvSpPr txBox="1"/>
          <p:nvPr/>
        </p:nvSpPr>
        <p:spPr>
          <a:xfrm>
            <a:off x="568080" y="1459667"/>
            <a:ext cx="442656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在面向对象程序设计中，当需要定义一个类时，可通过从已有的类中继承来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69" name="文本框 568"/>
          <p:cNvSpPr txBox="1"/>
          <p:nvPr/>
        </p:nvSpPr>
        <p:spPr>
          <a:xfrm>
            <a:off x="568080" y="1660187"/>
            <a:ext cx="442656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实现。新定义的类称为子类或派生类，而被继承的类称为基类、父类或者超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70" name="文本框 569"/>
          <p:cNvSpPr txBox="1"/>
          <p:nvPr/>
        </p:nvSpPr>
        <p:spPr>
          <a:xfrm>
            <a:off x="568080" y="1860707"/>
            <a:ext cx="2689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类。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71" name="任意多边形: 形状 570"/>
          <p:cNvSpPr/>
          <p:nvPr/>
        </p:nvSpPr>
        <p:spPr>
          <a:xfrm>
            <a:off x="401040" y="2817194"/>
            <a:ext cx="4847040" cy="2707920"/>
          </a:xfrm>
          <a:custGeom>
            <a:avLst/>
            <a:gdLst/>
            <a:ahLst/>
            <a:cxnLst/>
            <a:rect l="0" t="0" r="r" b="b"/>
            <a:pathLst>
              <a:path w="13464" h="7522">
                <a:moveTo>
                  <a:pt x="0" y="7290"/>
                </a:moveTo>
                <a:lnTo>
                  <a:pt x="0" y="232"/>
                </a:lnTo>
                <a:cubicBezTo>
                  <a:pt x="0" y="217"/>
                  <a:pt x="1" y="202"/>
                  <a:pt x="4" y="187"/>
                </a:cubicBezTo>
                <a:cubicBezTo>
                  <a:pt x="7" y="172"/>
                  <a:pt x="12" y="157"/>
                  <a:pt x="17" y="143"/>
                </a:cubicBezTo>
                <a:cubicBezTo>
                  <a:pt x="23" y="129"/>
                  <a:pt x="30" y="116"/>
                  <a:pt x="39" y="103"/>
                </a:cubicBezTo>
                <a:cubicBezTo>
                  <a:pt x="47" y="91"/>
                  <a:pt x="57" y="79"/>
                  <a:pt x="68" y="68"/>
                </a:cubicBezTo>
                <a:cubicBezTo>
                  <a:pt x="78" y="57"/>
                  <a:pt x="90" y="48"/>
                  <a:pt x="103" y="39"/>
                </a:cubicBezTo>
                <a:cubicBezTo>
                  <a:pt x="116" y="31"/>
                  <a:pt x="129" y="24"/>
                  <a:pt x="143" y="18"/>
                </a:cubicBezTo>
                <a:cubicBezTo>
                  <a:pt x="157" y="12"/>
                  <a:pt x="172" y="7"/>
                  <a:pt x="187" y="5"/>
                </a:cubicBezTo>
                <a:cubicBezTo>
                  <a:pt x="202" y="2"/>
                  <a:pt x="217" y="0"/>
                  <a:pt x="232" y="0"/>
                </a:cubicBezTo>
                <a:lnTo>
                  <a:pt x="13232" y="0"/>
                </a:lnTo>
                <a:cubicBezTo>
                  <a:pt x="13247" y="0"/>
                  <a:pt x="13263" y="2"/>
                  <a:pt x="13277" y="5"/>
                </a:cubicBezTo>
                <a:cubicBezTo>
                  <a:pt x="13292" y="7"/>
                  <a:pt x="13307" y="12"/>
                  <a:pt x="13321" y="18"/>
                </a:cubicBezTo>
                <a:cubicBezTo>
                  <a:pt x="13335" y="24"/>
                  <a:pt x="13348" y="31"/>
                  <a:pt x="13361" y="39"/>
                </a:cubicBezTo>
                <a:cubicBezTo>
                  <a:pt x="13374" y="48"/>
                  <a:pt x="13386" y="57"/>
                  <a:pt x="13396" y="68"/>
                </a:cubicBezTo>
                <a:cubicBezTo>
                  <a:pt x="13407" y="79"/>
                  <a:pt x="13417" y="91"/>
                  <a:pt x="13425" y="103"/>
                </a:cubicBezTo>
                <a:cubicBezTo>
                  <a:pt x="13434" y="116"/>
                  <a:pt x="13441" y="129"/>
                  <a:pt x="13447" y="143"/>
                </a:cubicBezTo>
                <a:cubicBezTo>
                  <a:pt x="13452" y="157"/>
                  <a:pt x="13457" y="172"/>
                  <a:pt x="13460" y="187"/>
                </a:cubicBezTo>
                <a:cubicBezTo>
                  <a:pt x="13463" y="202"/>
                  <a:pt x="13464" y="217"/>
                  <a:pt x="13464" y="232"/>
                </a:cubicBezTo>
                <a:lnTo>
                  <a:pt x="13464" y="7290"/>
                </a:lnTo>
                <a:cubicBezTo>
                  <a:pt x="13464" y="7305"/>
                  <a:pt x="13463" y="7320"/>
                  <a:pt x="13460" y="7335"/>
                </a:cubicBezTo>
                <a:cubicBezTo>
                  <a:pt x="13457" y="7350"/>
                  <a:pt x="13452" y="7365"/>
                  <a:pt x="13447" y="7379"/>
                </a:cubicBezTo>
                <a:cubicBezTo>
                  <a:pt x="13441" y="7393"/>
                  <a:pt x="13434" y="7406"/>
                  <a:pt x="13425" y="7419"/>
                </a:cubicBezTo>
                <a:cubicBezTo>
                  <a:pt x="13417" y="7432"/>
                  <a:pt x="13407" y="7443"/>
                  <a:pt x="13396" y="7454"/>
                </a:cubicBezTo>
                <a:cubicBezTo>
                  <a:pt x="13386" y="7465"/>
                  <a:pt x="13374" y="7474"/>
                  <a:pt x="13361" y="7483"/>
                </a:cubicBezTo>
                <a:cubicBezTo>
                  <a:pt x="13348" y="7491"/>
                  <a:pt x="13335" y="7499"/>
                  <a:pt x="13321" y="7504"/>
                </a:cubicBezTo>
                <a:cubicBezTo>
                  <a:pt x="13307" y="7510"/>
                  <a:pt x="13292" y="7515"/>
                  <a:pt x="13277" y="7518"/>
                </a:cubicBezTo>
                <a:cubicBezTo>
                  <a:pt x="13263" y="7521"/>
                  <a:pt x="13247" y="7522"/>
                  <a:pt x="13232" y="7522"/>
                </a:cubicBezTo>
                <a:lnTo>
                  <a:pt x="232" y="7522"/>
                </a:lnTo>
                <a:cubicBezTo>
                  <a:pt x="217" y="7522"/>
                  <a:pt x="202" y="7521"/>
                  <a:pt x="187" y="7518"/>
                </a:cubicBezTo>
                <a:cubicBezTo>
                  <a:pt x="172" y="7515"/>
                  <a:pt x="157" y="7510"/>
                  <a:pt x="143" y="7504"/>
                </a:cubicBezTo>
                <a:cubicBezTo>
                  <a:pt x="129" y="7499"/>
                  <a:pt x="116" y="7491"/>
                  <a:pt x="103" y="7483"/>
                </a:cubicBezTo>
                <a:cubicBezTo>
                  <a:pt x="90" y="7474"/>
                  <a:pt x="78" y="7465"/>
                  <a:pt x="68" y="7454"/>
                </a:cubicBezTo>
                <a:cubicBezTo>
                  <a:pt x="57" y="7443"/>
                  <a:pt x="47" y="7432"/>
                  <a:pt x="39" y="7419"/>
                </a:cubicBezTo>
                <a:cubicBezTo>
                  <a:pt x="30" y="7406"/>
                  <a:pt x="23" y="7393"/>
                  <a:pt x="17" y="7379"/>
                </a:cubicBezTo>
                <a:cubicBezTo>
                  <a:pt x="12" y="7365"/>
                  <a:pt x="7" y="7350"/>
                  <a:pt x="4" y="7335"/>
                </a:cubicBezTo>
                <a:cubicBezTo>
                  <a:pt x="1" y="7320"/>
                  <a:pt x="0" y="7305"/>
                  <a:pt x="0" y="7290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72" name="任意多边形: 形状 571"/>
          <p:cNvSpPr/>
          <p:nvPr/>
        </p:nvSpPr>
        <p:spPr>
          <a:xfrm>
            <a:off x="568080" y="3352154"/>
            <a:ext cx="4512960" cy="802440"/>
          </a:xfrm>
          <a:custGeom>
            <a:avLst/>
            <a:gdLst/>
            <a:ahLst/>
            <a:cxnLst/>
            <a:rect l="0" t="0" r="r" b="b"/>
            <a:pathLst>
              <a:path w="12536" h="2229">
                <a:moveTo>
                  <a:pt x="0" y="2043"/>
                </a:moveTo>
                <a:lnTo>
                  <a:pt x="0" y="186"/>
                </a:lnTo>
                <a:cubicBezTo>
                  <a:pt x="0" y="174"/>
                  <a:pt x="1" y="162"/>
                  <a:pt x="4" y="150"/>
                </a:cubicBezTo>
                <a:cubicBezTo>
                  <a:pt x="6" y="138"/>
                  <a:pt x="9" y="127"/>
                  <a:pt x="14" y="115"/>
                </a:cubicBezTo>
                <a:cubicBezTo>
                  <a:pt x="19" y="104"/>
                  <a:pt x="25" y="93"/>
                  <a:pt x="31" y="82"/>
                </a:cubicBezTo>
                <a:cubicBezTo>
                  <a:pt x="38" y="72"/>
                  <a:pt x="46" y="63"/>
                  <a:pt x="54" y="54"/>
                </a:cubicBezTo>
                <a:cubicBezTo>
                  <a:pt x="63" y="45"/>
                  <a:pt x="72" y="38"/>
                  <a:pt x="83" y="31"/>
                </a:cubicBezTo>
                <a:cubicBezTo>
                  <a:pt x="93" y="24"/>
                  <a:pt x="103" y="18"/>
                  <a:pt x="115" y="14"/>
                </a:cubicBezTo>
                <a:cubicBezTo>
                  <a:pt x="126" y="9"/>
                  <a:pt x="138" y="6"/>
                  <a:pt x="149" y="3"/>
                </a:cubicBezTo>
                <a:cubicBezTo>
                  <a:pt x="161" y="1"/>
                  <a:pt x="173" y="0"/>
                  <a:pt x="186" y="0"/>
                </a:cubicBezTo>
                <a:lnTo>
                  <a:pt x="12350" y="0"/>
                </a:lnTo>
                <a:cubicBezTo>
                  <a:pt x="12363" y="0"/>
                  <a:pt x="12375" y="1"/>
                  <a:pt x="12387" y="3"/>
                </a:cubicBezTo>
                <a:cubicBezTo>
                  <a:pt x="12399" y="6"/>
                  <a:pt x="12410" y="9"/>
                  <a:pt x="12421" y="14"/>
                </a:cubicBezTo>
                <a:cubicBezTo>
                  <a:pt x="12433" y="18"/>
                  <a:pt x="12443" y="24"/>
                  <a:pt x="12454" y="31"/>
                </a:cubicBezTo>
                <a:cubicBezTo>
                  <a:pt x="12464" y="38"/>
                  <a:pt x="12473" y="45"/>
                  <a:pt x="12482" y="54"/>
                </a:cubicBezTo>
                <a:cubicBezTo>
                  <a:pt x="12490" y="63"/>
                  <a:pt x="12498" y="72"/>
                  <a:pt x="12505" y="82"/>
                </a:cubicBezTo>
                <a:cubicBezTo>
                  <a:pt x="12512" y="93"/>
                  <a:pt x="12517" y="104"/>
                  <a:pt x="12522" y="115"/>
                </a:cubicBezTo>
                <a:cubicBezTo>
                  <a:pt x="12527" y="127"/>
                  <a:pt x="12530" y="138"/>
                  <a:pt x="12532" y="150"/>
                </a:cubicBezTo>
                <a:cubicBezTo>
                  <a:pt x="12535" y="162"/>
                  <a:pt x="12536" y="174"/>
                  <a:pt x="12536" y="186"/>
                </a:cubicBezTo>
                <a:lnTo>
                  <a:pt x="12536" y="2043"/>
                </a:lnTo>
                <a:cubicBezTo>
                  <a:pt x="12536" y="2056"/>
                  <a:pt x="12535" y="2068"/>
                  <a:pt x="12532" y="2080"/>
                </a:cubicBezTo>
                <a:cubicBezTo>
                  <a:pt x="12530" y="2092"/>
                  <a:pt x="12527" y="2103"/>
                  <a:pt x="12522" y="2115"/>
                </a:cubicBezTo>
                <a:cubicBezTo>
                  <a:pt x="12517" y="2126"/>
                  <a:pt x="12512" y="2136"/>
                  <a:pt x="12505" y="2147"/>
                </a:cubicBezTo>
                <a:cubicBezTo>
                  <a:pt x="12498" y="2157"/>
                  <a:pt x="12490" y="2166"/>
                  <a:pt x="12482" y="2175"/>
                </a:cubicBezTo>
                <a:cubicBezTo>
                  <a:pt x="12473" y="2183"/>
                  <a:pt x="12464" y="2191"/>
                  <a:pt x="12454" y="2198"/>
                </a:cubicBezTo>
                <a:cubicBezTo>
                  <a:pt x="12443" y="2205"/>
                  <a:pt x="12433" y="2210"/>
                  <a:pt x="12421" y="2215"/>
                </a:cubicBezTo>
                <a:cubicBezTo>
                  <a:pt x="12410" y="2220"/>
                  <a:pt x="12399" y="2223"/>
                  <a:pt x="12387" y="2226"/>
                </a:cubicBezTo>
                <a:cubicBezTo>
                  <a:pt x="12375" y="2228"/>
                  <a:pt x="12363" y="2229"/>
                  <a:pt x="12350" y="2229"/>
                </a:cubicBezTo>
                <a:lnTo>
                  <a:pt x="186" y="2229"/>
                </a:lnTo>
                <a:cubicBezTo>
                  <a:pt x="173" y="2229"/>
                  <a:pt x="161" y="2228"/>
                  <a:pt x="149" y="2226"/>
                </a:cubicBezTo>
                <a:cubicBezTo>
                  <a:pt x="138" y="2223"/>
                  <a:pt x="126" y="2220"/>
                  <a:pt x="115" y="2215"/>
                </a:cubicBezTo>
                <a:cubicBezTo>
                  <a:pt x="103" y="2210"/>
                  <a:pt x="93" y="2205"/>
                  <a:pt x="83" y="2198"/>
                </a:cubicBezTo>
                <a:cubicBezTo>
                  <a:pt x="72" y="2191"/>
                  <a:pt x="63" y="2183"/>
                  <a:pt x="54" y="2175"/>
                </a:cubicBezTo>
                <a:cubicBezTo>
                  <a:pt x="46" y="2166"/>
                  <a:pt x="38" y="2157"/>
                  <a:pt x="31" y="2147"/>
                </a:cubicBezTo>
                <a:cubicBezTo>
                  <a:pt x="25" y="2136"/>
                  <a:pt x="19" y="2126"/>
                  <a:pt x="14" y="2115"/>
                </a:cubicBezTo>
                <a:cubicBezTo>
                  <a:pt x="9" y="2103"/>
                  <a:pt x="6" y="2092"/>
                  <a:pt x="4" y="2080"/>
                </a:cubicBezTo>
                <a:cubicBezTo>
                  <a:pt x="1" y="2068"/>
                  <a:pt x="0" y="2056"/>
                  <a:pt x="0" y="2043"/>
                </a:cubicBezTo>
                <a:close/>
              </a:path>
            </a:pathLst>
          </a:custGeom>
          <a:solidFill>
            <a:srgbClr val="1E3A8A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73" name="任意多边形: 形状 572"/>
          <p:cNvSpPr/>
          <p:nvPr/>
        </p:nvSpPr>
        <p:spPr>
          <a:xfrm>
            <a:off x="568080" y="4555274"/>
            <a:ext cx="4512960" cy="802800"/>
          </a:xfrm>
          <a:custGeom>
            <a:avLst/>
            <a:gdLst/>
            <a:ahLst/>
            <a:cxnLst/>
            <a:rect l="0" t="0" r="r" b="b"/>
            <a:pathLst>
              <a:path w="12536" h="2230">
                <a:moveTo>
                  <a:pt x="0" y="2044"/>
                </a:moveTo>
                <a:lnTo>
                  <a:pt x="0" y="186"/>
                </a:lnTo>
                <a:cubicBezTo>
                  <a:pt x="0" y="174"/>
                  <a:pt x="1" y="162"/>
                  <a:pt x="4" y="150"/>
                </a:cubicBezTo>
                <a:cubicBezTo>
                  <a:pt x="6" y="138"/>
                  <a:pt x="9" y="126"/>
                  <a:pt x="14" y="115"/>
                </a:cubicBezTo>
                <a:cubicBezTo>
                  <a:pt x="19" y="104"/>
                  <a:pt x="25" y="93"/>
                  <a:pt x="31" y="83"/>
                </a:cubicBezTo>
                <a:cubicBezTo>
                  <a:pt x="38" y="73"/>
                  <a:pt x="46" y="63"/>
                  <a:pt x="54" y="55"/>
                </a:cubicBezTo>
                <a:cubicBezTo>
                  <a:pt x="63" y="46"/>
                  <a:pt x="72" y="38"/>
                  <a:pt x="83" y="32"/>
                </a:cubicBezTo>
                <a:cubicBezTo>
                  <a:pt x="93" y="25"/>
                  <a:pt x="103" y="19"/>
                  <a:pt x="115" y="15"/>
                </a:cubicBezTo>
                <a:cubicBezTo>
                  <a:pt x="126" y="10"/>
                  <a:pt x="138" y="6"/>
                  <a:pt x="149" y="4"/>
                </a:cubicBezTo>
                <a:cubicBezTo>
                  <a:pt x="161" y="2"/>
                  <a:pt x="173" y="0"/>
                  <a:pt x="186" y="0"/>
                </a:cubicBezTo>
                <a:lnTo>
                  <a:pt x="12350" y="0"/>
                </a:lnTo>
                <a:cubicBezTo>
                  <a:pt x="12363" y="0"/>
                  <a:pt x="12375" y="2"/>
                  <a:pt x="12387" y="4"/>
                </a:cubicBezTo>
                <a:cubicBezTo>
                  <a:pt x="12399" y="6"/>
                  <a:pt x="12410" y="10"/>
                  <a:pt x="12421" y="15"/>
                </a:cubicBezTo>
                <a:cubicBezTo>
                  <a:pt x="12433" y="19"/>
                  <a:pt x="12443" y="25"/>
                  <a:pt x="12454" y="32"/>
                </a:cubicBezTo>
                <a:cubicBezTo>
                  <a:pt x="12464" y="38"/>
                  <a:pt x="12473" y="46"/>
                  <a:pt x="12482" y="55"/>
                </a:cubicBezTo>
                <a:cubicBezTo>
                  <a:pt x="12490" y="63"/>
                  <a:pt x="12498" y="73"/>
                  <a:pt x="12505" y="83"/>
                </a:cubicBezTo>
                <a:cubicBezTo>
                  <a:pt x="12512" y="93"/>
                  <a:pt x="12517" y="104"/>
                  <a:pt x="12522" y="115"/>
                </a:cubicBezTo>
                <a:cubicBezTo>
                  <a:pt x="12527" y="126"/>
                  <a:pt x="12530" y="138"/>
                  <a:pt x="12532" y="150"/>
                </a:cubicBezTo>
                <a:cubicBezTo>
                  <a:pt x="12535" y="162"/>
                  <a:pt x="12536" y="174"/>
                  <a:pt x="12536" y="186"/>
                </a:cubicBezTo>
                <a:lnTo>
                  <a:pt x="12536" y="2044"/>
                </a:lnTo>
                <a:cubicBezTo>
                  <a:pt x="12536" y="2056"/>
                  <a:pt x="12535" y="2068"/>
                  <a:pt x="12532" y="2080"/>
                </a:cubicBezTo>
                <a:cubicBezTo>
                  <a:pt x="12530" y="2092"/>
                  <a:pt x="12527" y="2104"/>
                  <a:pt x="12522" y="2115"/>
                </a:cubicBezTo>
                <a:cubicBezTo>
                  <a:pt x="12517" y="2126"/>
                  <a:pt x="12512" y="2137"/>
                  <a:pt x="12505" y="2147"/>
                </a:cubicBezTo>
                <a:cubicBezTo>
                  <a:pt x="12498" y="2157"/>
                  <a:pt x="12490" y="2167"/>
                  <a:pt x="12482" y="2175"/>
                </a:cubicBezTo>
                <a:cubicBezTo>
                  <a:pt x="12473" y="2184"/>
                  <a:pt x="12464" y="2192"/>
                  <a:pt x="12454" y="2199"/>
                </a:cubicBezTo>
                <a:cubicBezTo>
                  <a:pt x="12443" y="2205"/>
                  <a:pt x="12433" y="2211"/>
                  <a:pt x="12421" y="2216"/>
                </a:cubicBezTo>
                <a:cubicBezTo>
                  <a:pt x="12410" y="2220"/>
                  <a:pt x="12399" y="2224"/>
                  <a:pt x="12387" y="2226"/>
                </a:cubicBezTo>
                <a:cubicBezTo>
                  <a:pt x="12375" y="2229"/>
                  <a:pt x="12363" y="2230"/>
                  <a:pt x="12350" y="2230"/>
                </a:cubicBezTo>
                <a:lnTo>
                  <a:pt x="186" y="2230"/>
                </a:lnTo>
                <a:cubicBezTo>
                  <a:pt x="173" y="2230"/>
                  <a:pt x="161" y="2229"/>
                  <a:pt x="149" y="2226"/>
                </a:cubicBezTo>
                <a:cubicBezTo>
                  <a:pt x="138" y="2224"/>
                  <a:pt x="126" y="2220"/>
                  <a:pt x="115" y="2216"/>
                </a:cubicBezTo>
                <a:cubicBezTo>
                  <a:pt x="103" y="2211"/>
                  <a:pt x="93" y="2205"/>
                  <a:pt x="83" y="2199"/>
                </a:cubicBezTo>
                <a:cubicBezTo>
                  <a:pt x="72" y="2192"/>
                  <a:pt x="63" y="2184"/>
                  <a:pt x="54" y="2175"/>
                </a:cubicBezTo>
                <a:cubicBezTo>
                  <a:pt x="46" y="2167"/>
                  <a:pt x="38" y="2157"/>
                  <a:pt x="31" y="2147"/>
                </a:cubicBezTo>
                <a:cubicBezTo>
                  <a:pt x="25" y="2137"/>
                  <a:pt x="19" y="2126"/>
                  <a:pt x="14" y="2115"/>
                </a:cubicBezTo>
                <a:cubicBezTo>
                  <a:pt x="9" y="2104"/>
                  <a:pt x="6" y="2092"/>
                  <a:pt x="4" y="2080"/>
                </a:cubicBezTo>
                <a:cubicBezTo>
                  <a:pt x="1" y="2068"/>
                  <a:pt x="0" y="2056"/>
                  <a:pt x="0" y="2044"/>
                </a:cubicBezTo>
                <a:close/>
              </a:path>
            </a:pathLst>
          </a:custGeom>
          <a:solidFill>
            <a:srgbClr val="064E3B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574" name="图片 573"/>
          <p:cNvPicPr/>
          <p:nvPr/>
        </p:nvPicPr>
        <p:blipFill>
          <a:blip r:embed="rId6"/>
          <a:stretch>
            <a:fillRect/>
          </a:stretch>
        </p:blipFill>
        <p:spPr>
          <a:xfrm>
            <a:off x="568080" y="3018074"/>
            <a:ext cx="22536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75" name="文本框 574"/>
          <p:cNvSpPr txBox="1"/>
          <p:nvPr/>
        </p:nvSpPr>
        <p:spPr>
          <a:xfrm>
            <a:off x="568080" y="2161667"/>
            <a:ext cx="415836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继承使得子类可以获得父类的公有成员，但不能继承父类的私有成员。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576" name="图片 575"/>
          <p:cNvPicPr/>
          <p:nvPr/>
        </p:nvPicPr>
        <p:blipFill>
          <a:blip r:embed="rId7"/>
          <a:stretch>
            <a:fillRect/>
          </a:stretch>
        </p:blipFill>
        <p:spPr>
          <a:xfrm>
            <a:off x="2732760" y="3452594"/>
            <a:ext cx="19188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77" name="文本框 576"/>
          <p:cNvSpPr txBox="1"/>
          <p:nvPr/>
        </p:nvSpPr>
        <p:spPr>
          <a:xfrm>
            <a:off x="894240" y="2991794"/>
            <a:ext cx="1006560" cy="25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父子类关系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78" name="文本框 577"/>
          <p:cNvSpPr txBox="1"/>
          <p:nvPr/>
        </p:nvSpPr>
        <p:spPr>
          <a:xfrm>
            <a:off x="2314440" y="3699914"/>
            <a:ext cx="2689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父类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79" name="文本框 578"/>
          <p:cNvSpPr txBox="1"/>
          <p:nvPr/>
        </p:nvSpPr>
        <p:spPr>
          <a:xfrm>
            <a:off x="2581920" y="3704594"/>
            <a:ext cx="133200" cy="157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1" u="none" strike="noStrike">
                <a:solidFill>
                  <a:srgbClr val="FFFFFF"/>
                </a:solidFill>
                <a:effectLst/>
                <a:uFillTx/>
                <a:latin typeface="DejaVuSans"/>
                <a:ea typeface="DejaVuSans"/>
              </a:rPr>
              <a:t> (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80" name="文本框 579"/>
          <p:cNvSpPr txBox="1"/>
          <p:nvPr/>
        </p:nvSpPr>
        <p:spPr>
          <a:xfrm>
            <a:off x="2689560" y="3699914"/>
            <a:ext cx="2689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基类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81" name="文本框 580"/>
          <p:cNvSpPr txBox="1"/>
          <p:nvPr/>
        </p:nvSpPr>
        <p:spPr>
          <a:xfrm>
            <a:off x="2957040" y="3704594"/>
            <a:ext cx="133200" cy="157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1" u="none" strike="noStrike">
                <a:solidFill>
                  <a:srgbClr val="FFFFFF"/>
                </a:solidFill>
                <a:effectLst/>
                <a:uFillTx/>
                <a:latin typeface="DejaVuSans"/>
                <a:ea typeface="DejaVuSans"/>
              </a:rPr>
              <a:t>/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82" name="文本框 581"/>
          <p:cNvSpPr txBox="1"/>
          <p:nvPr/>
        </p:nvSpPr>
        <p:spPr>
          <a:xfrm>
            <a:off x="3006000" y="3699914"/>
            <a:ext cx="2689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超类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583" name="图片 582"/>
          <p:cNvPicPr/>
          <p:nvPr/>
        </p:nvPicPr>
        <p:blipFill>
          <a:blip r:embed="rId8"/>
          <a:stretch>
            <a:fillRect/>
          </a:stretch>
        </p:blipFill>
        <p:spPr>
          <a:xfrm>
            <a:off x="668520" y="3887114"/>
            <a:ext cx="4311720" cy="166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84" name="图片 583"/>
          <p:cNvPicPr/>
          <p:nvPr/>
        </p:nvPicPr>
        <p:blipFill>
          <a:blip r:embed="rId9"/>
          <a:stretch>
            <a:fillRect/>
          </a:stretch>
        </p:blipFill>
        <p:spPr>
          <a:xfrm>
            <a:off x="2741040" y="4655714"/>
            <a:ext cx="16668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85" name="文本框 584"/>
          <p:cNvSpPr txBox="1"/>
          <p:nvPr/>
        </p:nvSpPr>
        <p:spPr>
          <a:xfrm>
            <a:off x="3273120" y="3704594"/>
            <a:ext cx="133200" cy="157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1" u="none" strike="noStrike">
                <a:solidFill>
                  <a:srgbClr val="FFFFFF"/>
                </a:solidFill>
                <a:effectLst/>
                <a:uFillTx/>
                <a:latin typeface="DejaVuSans"/>
                <a:ea typeface="DejaVuSans"/>
              </a:rPr>
              <a:t>)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86" name="文本框 585"/>
          <p:cNvSpPr txBox="1"/>
          <p:nvPr/>
        </p:nvSpPr>
        <p:spPr>
          <a:xfrm>
            <a:off x="2405880" y="4903034"/>
            <a:ext cx="2689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子类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87" name="文本框 586"/>
          <p:cNvSpPr txBox="1"/>
          <p:nvPr/>
        </p:nvSpPr>
        <p:spPr>
          <a:xfrm>
            <a:off x="2673360" y="4907714"/>
            <a:ext cx="133200" cy="157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1" u="none" strike="noStrike">
                <a:solidFill>
                  <a:srgbClr val="FFFFFF"/>
                </a:solidFill>
                <a:effectLst/>
                <a:uFillTx/>
                <a:latin typeface="DejaVuSans"/>
                <a:ea typeface="DejaVuSans"/>
              </a:rPr>
              <a:t> (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88" name="文本框 587"/>
          <p:cNvSpPr txBox="1"/>
          <p:nvPr/>
        </p:nvSpPr>
        <p:spPr>
          <a:xfrm>
            <a:off x="2781000" y="4903034"/>
            <a:ext cx="4032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派生类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589" name="图片 588"/>
          <p:cNvPicPr/>
          <p:nvPr/>
        </p:nvPicPr>
        <p:blipFill>
          <a:blip r:embed="rId10"/>
          <a:stretch>
            <a:fillRect/>
          </a:stretch>
        </p:blipFill>
        <p:spPr>
          <a:xfrm>
            <a:off x="668520" y="5090594"/>
            <a:ext cx="431172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90" name="任意多边形: 形状 589"/>
          <p:cNvSpPr/>
          <p:nvPr/>
        </p:nvSpPr>
        <p:spPr>
          <a:xfrm>
            <a:off x="2740680" y="4325594"/>
            <a:ext cx="167760" cy="125640"/>
          </a:xfrm>
          <a:custGeom>
            <a:avLst/>
            <a:gdLst/>
            <a:ahLst/>
            <a:cxnLst/>
            <a:rect l="0" t="0" r="r" b="b"/>
            <a:pathLst>
              <a:path w="466" h="349">
                <a:moveTo>
                  <a:pt x="0" y="0"/>
                </a:moveTo>
                <a:lnTo>
                  <a:pt x="234" y="349"/>
                </a:lnTo>
                <a:lnTo>
                  <a:pt x="466" y="0"/>
                </a:lnTo>
                <a:lnTo>
                  <a:pt x="0" y="0"/>
                </a:lnTo>
                <a:close/>
              </a:path>
            </a:pathLst>
          </a:custGeom>
          <a:solidFill>
            <a:srgbClr val="98FB98">
              <a:alpha val="7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91" name="任意多边形: 形状 590"/>
          <p:cNvSpPr/>
          <p:nvPr/>
        </p:nvSpPr>
        <p:spPr>
          <a:xfrm>
            <a:off x="5448240" y="911387"/>
            <a:ext cx="4847400" cy="2239920"/>
          </a:xfrm>
          <a:custGeom>
            <a:avLst/>
            <a:gdLst/>
            <a:ahLst/>
            <a:cxnLst/>
            <a:rect l="0" t="0" r="r" b="b"/>
            <a:pathLst>
              <a:path w="13465" h="6222">
                <a:moveTo>
                  <a:pt x="0" y="5990"/>
                </a:moveTo>
                <a:lnTo>
                  <a:pt x="0" y="232"/>
                </a:lnTo>
                <a:cubicBezTo>
                  <a:pt x="0" y="217"/>
                  <a:pt x="2" y="202"/>
                  <a:pt x="5" y="187"/>
                </a:cubicBezTo>
                <a:cubicBezTo>
                  <a:pt x="8" y="172"/>
                  <a:pt x="12" y="157"/>
                  <a:pt x="18" y="143"/>
                </a:cubicBezTo>
                <a:cubicBezTo>
                  <a:pt x="24" y="129"/>
                  <a:pt x="31" y="116"/>
                  <a:pt x="40" y="103"/>
                </a:cubicBezTo>
                <a:cubicBezTo>
                  <a:pt x="48" y="90"/>
                  <a:pt x="58" y="79"/>
                  <a:pt x="68" y="68"/>
                </a:cubicBezTo>
                <a:cubicBezTo>
                  <a:pt x="79" y="57"/>
                  <a:pt x="91" y="48"/>
                  <a:pt x="104" y="39"/>
                </a:cubicBezTo>
                <a:cubicBezTo>
                  <a:pt x="116" y="31"/>
                  <a:pt x="130" y="23"/>
                  <a:pt x="144" y="18"/>
                </a:cubicBezTo>
                <a:cubicBezTo>
                  <a:pt x="158" y="12"/>
                  <a:pt x="172" y="7"/>
                  <a:pt x="187" y="4"/>
                </a:cubicBezTo>
                <a:cubicBezTo>
                  <a:pt x="202" y="1"/>
                  <a:pt x="217" y="0"/>
                  <a:pt x="233" y="0"/>
                </a:cubicBezTo>
                <a:lnTo>
                  <a:pt x="13233" y="0"/>
                </a:lnTo>
                <a:cubicBezTo>
                  <a:pt x="13248" y="0"/>
                  <a:pt x="13263" y="1"/>
                  <a:pt x="13278" y="4"/>
                </a:cubicBezTo>
                <a:cubicBezTo>
                  <a:pt x="13293" y="7"/>
                  <a:pt x="13308" y="12"/>
                  <a:pt x="13322" y="18"/>
                </a:cubicBezTo>
                <a:cubicBezTo>
                  <a:pt x="13336" y="23"/>
                  <a:pt x="13349" y="31"/>
                  <a:pt x="13362" y="39"/>
                </a:cubicBezTo>
                <a:cubicBezTo>
                  <a:pt x="13374" y="48"/>
                  <a:pt x="13386" y="57"/>
                  <a:pt x="13397" y="68"/>
                </a:cubicBezTo>
                <a:cubicBezTo>
                  <a:pt x="13408" y="79"/>
                  <a:pt x="13417" y="90"/>
                  <a:pt x="13426" y="103"/>
                </a:cubicBezTo>
                <a:cubicBezTo>
                  <a:pt x="13434" y="116"/>
                  <a:pt x="13441" y="129"/>
                  <a:pt x="13447" y="143"/>
                </a:cubicBezTo>
                <a:cubicBezTo>
                  <a:pt x="13453" y="157"/>
                  <a:pt x="13458" y="172"/>
                  <a:pt x="13461" y="187"/>
                </a:cubicBezTo>
                <a:cubicBezTo>
                  <a:pt x="13463" y="202"/>
                  <a:pt x="13465" y="217"/>
                  <a:pt x="13465" y="232"/>
                </a:cubicBezTo>
                <a:lnTo>
                  <a:pt x="13465" y="5990"/>
                </a:lnTo>
                <a:cubicBezTo>
                  <a:pt x="13465" y="6005"/>
                  <a:pt x="13463" y="6020"/>
                  <a:pt x="13461" y="6035"/>
                </a:cubicBezTo>
                <a:cubicBezTo>
                  <a:pt x="13458" y="6050"/>
                  <a:pt x="13453" y="6065"/>
                  <a:pt x="13447" y="6079"/>
                </a:cubicBezTo>
                <a:cubicBezTo>
                  <a:pt x="13441" y="6093"/>
                  <a:pt x="13434" y="6106"/>
                  <a:pt x="13426" y="6119"/>
                </a:cubicBezTo>
                <a:cubicBezTo>
                  <a:pt x="13417" y="6132"/>
                  <a:pt x="13408" y="6143"/>
                  <a:pt x="13397" y="6154"/>
                </a:cubicBezTo>
                <a:cubicBezTo>
                  <a:pt x="13386" y="6165"/>
                  <a:pt x="13374" y="6174"/>
                  <a:pt x="13362" y="6183"/>
                </a:cubicBezTo>
                <a:cubicBezTo>
                  <a:pt x="13349" y="6191"/>
                  <a:pt x="13336" y="6199"/>
                  <a:pt x="13322" y="6204"/>
                </a:cubicBezTo>
                <a:cubicBezTo>
                  <a:pt x="13308" y="6210"/>
                  <a:pt x="13293" y="6215"/>
                  <a:pt x="13278" y="6218"/>
                </a:cubicBezTo>
                <a:cubicBezTo>
                  <a:pt x="13263" y="6221"/>
                  <a:pt x="13248" y="6222"/>
                  <a:pt x="13233" y="6222"/>
                </a:cubicBezTo>
                <a:lnTo>
                  <a:pt x="233" y="6222"/>
                </a:lnTo>
                <a:cubicBezTo>
                  <a:pt x="217" y="6222"/>
                  <a:pt x="202" y="6221"/>
                  <a:pt x="187" y="6218"/>
                </a:cubicBezTo>
                <a:cubicBezTo>
                  <a:pt x="172" y="6215"/>
                  <a:pt x="158" y="6210"/>
                  <a:pt x="144" y="6204"/>
                </a:cubicBezTo>
                <a:cubicBezTo>
                  <a:pt x="130" y="6199"/>
                  <a:pt x="116" y="6191"/>
                  <a:pt x="104" y="6183"/>
                </a:cubicBezTo>
                <a:cubicBezTo>
                  <a:pt x="91" y="6174"/>
                  <a:pt x="79" y="6165"/>
                  <a:pt x="68" y="6154"/>
                </a:cubicBezTo>
                <a:cubicBezTo>
                  <a:pt x="58" y="6143"/>
                  <a:pt x="48" y="6132"/>
                  <a:pt x="40" y="6119"/>
                </a:cubicBezTo>
                <a:cubicBezTo>
                  <a:pt x="31" y="6106"/>
                  <a:pt x="24" y="6093"/>
                  <a:pt x="18" y="6079"/>
                </a:cubicBezTo>
                <a:cubicBezTo>
                  <a:pt x="12" y="6065"/>
                  <a:pt x="8" y="6050"/>
                  <a:pt x="5" y="6035"/>
                </a:cubicBezTo>
                <a:cubicBezTo>
                  <a:pt x="2" y="6020"/>
                  <a:pt x="0" y="6005"/>
                  <a:pt x="0" y="5990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92" name="任意多边形: 形状 591"/>
          <p:cNvSpPr/>
          <p:nvPr/>
        </p:nvSpPr>
        <p:spPr>
          <a:xfrm>
            <a:off x="5615640" y="1446347"/>
            <a:ext cx="4512960" cy="1537920"/>
          </a:xfrm>
          <a:custGeom>
            <a:avLst/>
            <a:gdLst/>
            <a:ahLst/>
            <a:cxnLst/>
            <a:rect l="0" t="0" r="r" b="b"/>
            <a:pathLst>
              <a:path w="12536" h="4272">
                <a:moveTo>
                  <a:pt x="0" y="4156"/>
                </a:moveTo>
                <a:lnTo>
                  <a:pt x="0" y="116"/>
                </a:lnTo>
                <a:cubicBezTo>
                  <a:pt x="0" y="100"/>
                  <a:pt x="3" y="85"/>
                  <a:pt x="9" y="71"/>
                </a:cubicBezTo>
                <a:cubicBezTo>
                  <a:pt x="14" y="57"/>
                  <a:pt x="23" y="44"/>
                  <a:pt x="34" y="34"/>
                </a:cubicBezTo>
                <a:cubicBezTo>
                  <a:pt x="45" y="23"/>
                  <a:pt x="57" y="14"/>
                  <a:pt x="71" y="8"/>
                </a:cubicBezTo>
                <a:cubicBezTo>
                  <a:pt x="86" y="2"/>
                  <a:pt x="100" y="0"/>
                  <a:pt x="116" y="0"/>
                </a:cubicBezTo>
                <a:lnTo>
                  <a:pt x="12420" y="0"/>
                </a:lnTo>
                <a:cubicBezTo>
                  <a:pt x="12435" y="0"/>
                  <a:pt x="12450" y="2"/>
                  <a:pt x="12464" y="8"/>
                </a:cubicBezTo>
                <a:cubicBezTo>
                  <a:pt x="12478" y="14"/>
                  <a:pt x="12491" y="23"/>
                  <a:pt x="12502" y="34"/>
                </a:cubicBezTo>
                <a:cubicBezTo>
                  <a:pt x="12513" y="44"/>
                  <a:pt x="12521" y="57"/>
                  <a:pt x="12527" y="71"/>
                </a:cubicBezTo>
                <a:cubicBezTo>
                  <a:pt x="12533" y="85"/>
                  <a:pt x="12536" y="100"/>
                  <a:pt x="12536" y="116"/>
                </a:cubicBezTo>
                <a:lnTo>
                  <a:pt x="12536" y="4156"/>
                </a:lnTo>
                <a:cubicBezTo>
                  <a:pt x="12536" y="4171"/>
                  <a:pt x="12533" y="4186"/>
                  <a:pt x="12527" y="4200"/>
                </a:cubicBezTo>
                <a:cubicBezTo>
                  <a:pt x="12521" y="4214"/>
                  <a:pt x="12513" y="4227"/>
                  <a:pt x="12502" y="4238"/>
                </a:cubicBezTo>
                <a:cubicBezTo>
                  <a:pt x="12491" y="4249"/>
                  <a:pt x="12478" y="4257"/>
                  <a:pt x="12464" y="4263"/>
                </a:cubicBezTo>
                <a:cubicBezTo>
                  <a:pt x="12450" y="4269"/>
                  <a:pt x="12435" y="4272"/>
                  <a:pt x="12420" y="4272"/>
                </a:cubicBezTo>
                <a:lnTo>
                  <a:pt x="116" y="4272"/>
                </a:lnTo>
                <a:cubicBezTo>
                  <a:pt x="100" y="4272"/>
                  <a:pt x="86" y="4269"/>
                  <a:pt x="71" y="4263"/>
                </a:cubicBezTo>
                <a:cubicBezTo>
                  <a:pt x="57" y="4257"/>
                  <a:pt x="45" y="4249"/>
                  <a:pt x="34" y="4238"/>
                </a:cubicBezTo>
                <a:cubicBezTo>
                  <a:pt x="23" y="4227"/>
                  <a:pt x="14" y="4214"/>
                  <a:pt x="9" y="4200"/>
                </a:cubicBezTo>
                <a:cubicBezTo>
                  <a:pt x="3" y="4186"/>
                  <a:pt x="0" y="4171"/>
                  <a:pt x="0" y="4156"/>
                </a:cubicBezTo>
                <a:close/>
              </a:path>
            </a:pathLst>
          </a:custGeom>
          <a:solidFill>
            <a:srgbClr val="000000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593" name="图片 592"/>
          <p:cNvPicPr/>
          <p:nvPr/>
        </p:nvPicPr>
        <p:blipFill>
          <a:blip r:embed="rId11"/>
          <a:stretch>
            <a:fillRect/>
          </a:stretch>
        </p:blipFill>
        <p:spPr>
          <a:xfrm>
            <a:off x="5615640" y="1112267"/>
            <a:ext cx="25020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94" name="文本框 593"/>
          <p:cNvSpPr txBox="1"/>
          <p:nvPr/>
        </p:nvSpPr>
        <p:spPr>
          <a:xfrm>
            <a:off x="3182040" y="4907714"/>
            <a:ext cx="133200" cy="157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1" u="none" strike="noStrike">
                <a:solidFill>
                  <a:srgbClr val="FFFFFF"/>
                </a:solidFill>
                <a:effectLst/>
                <a:uFillTx/>
                <a:latin typeface="DejaVuSans"/>
                <a:ea typeface="DejaVuSans"/>
              </a:rPr>
              <a:t>)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95" name="文本框 594"/>
          <p:cNvSpPr txBox="1"/>
          <p:nvPr/>
        </p:nvSpPr>
        <p:spPr>
          <a:xfrm>
            <a:off x="5966640" y="1085987"/>
            <a:ext cx="1006560" cy="25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继承的语法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96" name="文本框 595"/>
          <p:cNvSpPr txBox="1"/>
          <p:nvPr/>
        </p:nvSpPr>
        <p:spPr>
          <a:xfrm>
            <a:off x="5716080" y="1733267"/>
            <a:ext cx="423360" cy="132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BFDBFE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class 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97" name="文本框 596"/>
          <p:cNvSpPr txBox="1"/>
          <p:nvPr/>
        </p:nvSpPr>
        <p:spPr>
          <a:xfrm>
            <a:off x="6137280" y="1718147"/>
            <a:ext cx="35280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BFDBFE"/>
                </a:solidFill>
                <a:effectLst/>
                <a:uFillTx/>
                <a:latin typeface="WenQuanYiZenHei"/>
                <a:ea typeface="WenQuanYiZenHei"/>
              </a:rPr>
              <a:t>父类名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98" name="文本框 597"/>
          <p:cNvSpPr txBox="1"/>
          <p:nvPr/>
        </p:nvSpPr>
        <p:spPr>
          <a:xfrm>
            <a:off x="6488280" y="1733267"/>
            <a:ext cx="634680" cy="132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BFDBFE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(Object):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99" name="文本框 598"/>
          <p:cNvSpPr txBox="1"/>
          <p:nvPr/>
        </p:nvSpPr>
        <p:spPr>
          <a:xfrm>
            <a:off x="5716080" y="1900307"/>
            <a:ext cx="423360" cy="132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BFDBFE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    # 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00" name="文本框 599"/>
          <p:cNvSpPr txBox="1"/>
          <p:nvPr/>
        </p:nvSpPr>
        <p:spPr>
          <a:xfrm>
            <a:off x="6137280" y="1885187"/>
            <a:ext cx="47016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BFDBFE"/>
                </a:solidFill>
                <a:effectLst/>
                <a:uFillTx/>
                <a:latin typeface="WenQuanYiZenHei"/>
                <a:ea typeface="WenQuanYiZenHei"/>
              </a:rPr>
              <a:t>父类定义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01" name="文本框 600"/>
          <p:cNvSpPr txBox="1"/>
          <p:nvPr/>
        </p:nvSpPr>
        <p:spPr>
          <a:xfrm>
            <a:off x="6605280" y="1900307"/>
            <a:ext cx="212040" cy="132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BFDBFE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...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02" name="文本框 601"/>
          <p:cNvSpPr txBox="1"/>
          <p:nvPr/>
        </p:nvSpPr>
        <p:spPr>
          <a:xfrm>
            <a:off x="5716080" y="2067707"/>
            <a:ext cx="282240" cy="132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BFDBFE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    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03" name="文本框 602"/>
          <p:cNvSpPr txBox="1"/>
          <p:nvPr/>
        </p:nvSpPr>
        <p:spPr>
          <a:xfrm>
            <a:off x="5716080" y="2234747"/>
            <a:ext cx="423360" cy="132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BFDBFE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class 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04" name="文本框 603"/>
          <p:cNvSpPr txBox="1"/>
          <p:nvPr/>
        </p:nvSpPr>
        <p:spPr>
          <a:xfrm>
            <a:off x="6137280" y="2219627"/>
            <a:ext cx="35280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BFDBFE"/>
                </a:solidFill>
                <a:effectLst/>
                <a:uFillTx/>
                <a:latin typeface="WenQuanYiZenHei"/>
                <a:ea typeface="WenQuanYiZenHei"/>
              </a:rPr>
              <a:t>子类名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05" name="文本框 604"/>
          <p:cNvSpPr txBox="1"/>
          <p:nvPr/>
        </p:nvSpPr>
        <p:spPr>
          <a:xfrm>
            <a:off x="6488280" y="2234747"/>
            <a:ext cx="116640" cy="132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BFDBFE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(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06" name="文本框 605"/>
          <p:cNvSpPr txBox="1"/>
          <p:nvPr/>
        </p:nvSpPr>
        <p:spPr>
          <a:xfrm>
            <a:off x="6558480" y="2219627"/>
            <a:ext cx="35280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BFDBFE"/>
                </a:solidFill>
                <a:effectLst/>
                <a:uFillTx/>
                <a:latin typeface="WenQuanYiZenHei"/>
                <a:ea typeface="WenQuanYiZenHei"/>
              </a:rPr>
              <a:t>父类名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07" name="文本框 606"/>
          <p:cNvSpPr txBox="1"/>
          <p:nvPr/>
        </p:nvSpPr>
        <p:spPr>
          <a:xfrm>
            <a:off x="6909480" y="2234747"/>
            <a:ext cx="141480" cy="132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BFDBFE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):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08" name="文本框 607"/>
          <p:cNvSpPr txBox="1"/>
          <p:nvPr/>
        </p:nvSpPr>
        <p:spPr>
          <a:xfrm>
            <a:off x="5716080" y="2401787"/>
            <a:ext cx="423360" cy="132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BFDBFE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    # 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09" name="文本框 608"/>
          <p:cNvSpPr txBox="1"/>
          <p:nvPr/>
        </p:nvSpPr>
        <p:spPr>
          <a:xfrm>
            <a:off x="6137280" y="2386667"/>
            <a:ext cx="47016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BFDBFE"/>
                </a:solidFill>
                <a:effectLst/>
                <a:uFillTx/>
                <a:latin typeface="WenQuanYiZenHei"/>
                <a:ea typeface="WenQuanYiZenHei"/>
              </a:rPr>
              <a:t>子类定义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10" name="文本框 609"/>
          <p:cNvSpPr txBox="1"/>
          <p:nvPr/>
        </p:nvSpPr>
        <p:spPr>
          <a:xfrm>
            <a:off x="6605280" y="2401787"/>
            <a:ext cx="212040" cy="132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BFDBFE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...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11" name="文本框 610"/>
          <p:cNvSpPr txBox="1"/>
          <p:nvPr/>
        </p:nvSpPr>
        <p:spPr>
          <a:xfrm>
            <a:off x="5716080" y="2568827"/>
            <a:ext cx="282240" cy="132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BFDBFE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    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12" name="文本框 611"/>
          <p:cNvSpPr txBox="1"/>
          <p:nvPr/>
        </p:nvSpPr>
        <p:spPr>
          <a:xfrm>
            <a:off x="5716080" y="2736227"/>
            <a:ext cx="141480" cy="132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BFDBFE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# 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13" name="文本框 612"/>
          <p:cNvSpPr txBox="1"/>
          <p:nvPr/>
        </p:nvSpPr>
        <p:spPr>
          <a:xfrm>
            <a:off x="5856480" y="2720747"/>
            <a:ext cx="82224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BFDBFE"/>
                </a:solidFill>
                <a:effectLst/>
                <a:uFillTx/>
                <a:latin typeface="WenQuanYiZenHei"/>
                <a:ea typeface="WenQuanYiZenHei"/>
              </a:rPr>
              <a:t>父类必须继承于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14" name="文本框 613"/>
          <p:cNvSpPr txBox="1"/>
          <p:nvPr/>
        </p:nvSpPr>
        <p:spPr>
          <a:xfrm>
            <a:off x="6675480" y="2736227"/>
            <a:ext cx="423360" cy="132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BFDBFE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Object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15" name="文本框 614"/>
          <p:cNvSpPr txBox="1"/>
          <p:nvPr/>
        </p:nvSpPr>
        <p:spPr>
          <a:xfrm>
            <a:off x="7096680" y="2720747"/>
            <a:ext cx="129168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BFDBFE"/>
                </a:solidFill>
                <a:effectLst/>
                <a:uFillTx/>
                <a:latin typeface="WenQuanYiZenHei"/>
                <a:ea typeface="WenQuanYiZenHei"/>
              </a:rPr>
              <a:t>类，否则子类将无法使用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16" name="文本框 615"/>
          <p:cNvSpPr txBox="1"/>
          <p:nvPr/>
        </p:nvSpPr>
        <p:spPr>
          <a:xfrm>
            <a:off x="8383680" y="2736227"/>
            <a:ext cx="493560" cy="132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BFDBFE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super()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17" name="任意多边形: 形状 616"/>
          <p:cNvSpPr/>
          <p:nvPr/>
        </p:nvSpPr>
        <p:spPr>
          <a:xfrm>
            <a:off x="5448240" y="3244415"/>
            <a:ext cx="4847400" cy="2273400"/>
          </a:xfrm>
          <a:custGeom>
            <a:avLst/>
            <a:gdLst/>
            <a:ahLst/>
            <a:cxnLst/>
            <a:rect l="0" t="0" r="r" b="b"/>
            <a:pathLst>
              <a:path w="13465" h="6315">
                <a:moveTo>
                  <a:pt x="0" y="6083"/>
                </a:moveTo>
                <a:lnTo>
                  <a:pt x="0" y="232"/>
                </a:lnTo>
                <a:cubicBezTo>
                  <a:pt x="0" y="217"/>
                  <a:pt x="2" y="202"/>
                  <a:pt x="5" y="187"/>
                </a:cubicBezTo>
                <a:cubicBezTo>
                  <a:pt x="8" y="172"/>
                  <a:pt x="12" y="158"/>
                  <a:pt x="18" y="144"/>
                </a:cubicBezTo>
                <a:cubicBezTo>
                  <a:pt x="24" y="129"/>
                  <a:pt x="31" y="116"/>
                  <a:pt x="40" y="103"/>
                </a:cubicBezTo>
                <a:cubicBezTo>
                  <a:pt x="48" y="91"/>
                  <a:pt x="58" y="79"/>
                  <a:pt x="68" y="68"/>
                </a:cubicBezTo>
                <a:cubicBezTo>
                  <a:pt x="79" y="57"/>
                  <a:pt x="91" y="48"/>
                  <a:pt x="104" y="39"/>
                </a:cubicBezTo>
                <a:cubicBezTo>
                  <a:pt x="116" y="31"/>
                  <a:pt x="130" y="24"/>
                  <a:pt x="144" y="18"/>
                </a:cubicBezTo>
                <a:cubicBezTo>
                  <a:pt x="158" y="12"/>
                  <a:pt x="172" y="8"/>
                  <a:pt x="187" y="5"/>
                </a:cubicBezTo>
                <a:cubicBezTo>
                  <a:pt x="202" y="2"/>
                  <a:pt x="217" y="0"/>
                  <a:pt x="233" y="0"/>
                </a:cubicBezTo>
                <a:lnTo>
                  <a:pt x="13233" y="0"/>
                </a:lnTo>
                <a:cubicBezTo>
                  <a:pt x="13248" y="0"/>
                  <a:pt x="13263" y="2"/>
                  <a:pt x="13278" y="5"/>
                </a:cubicBezTo>
                <a:cubicBezTo>
                  <a:pt x="13293" y="8"/>
                  <a:pt x="13308" y="12"/>
                  <a:pt x="13322" y="18"/>
                </a:cubicBezTo>
                <a:cubicBezTo>
                  <a:pt x="13336" y="24"/>
                  <a:pt x="13349" y="31"/>
                  <a:pt x="13362" y="39"/>
                </a:cubicBezTo>
                <a:cubicBezTo>
                  <a:pt x="13374" y="48"/>
                  <a:pt x="13386" y="57"/>
                  <a:pt x="13397" y="68"/>
                </a:cubicBezTo>
                <a:cubicBezTo>
                  <a:pt x="13408" y="79"/>
                  <a:pt x="13417" y="91"/>
                  <a:pt x="13426" y="103"/>
                </a:cubicBezTo>
                <a:cubicBezTo>
                  <a:pt x="13434" y="116"/>
                  <a:pt x="13441" y="129"/>
                  <a:pt x="13447" y="144"/>
                </a:cubicBezTo>
                <a:cubicBezTo>
                  <a:pt x="13453" y="158"/>
                  <a:pt x="13458" y="172"/>
                  <a:pt x="13461" y="187"/>
                </a:cubicBezTo>
                <a:cubicBezTo>
                  <a:pt x="13463" y="202"/>
                  <a:pt x="13465" y="217"/>
                  <a:pt x="13465" y="232"/>
                </a:cubicBezTo>
                <a:lnTo>
                  <a:pt x="13465" y="6083"/>
                </a:lnTo>
                <a:cubicBezTo>
                  <a:pt x="13465" y="6098"/>
                  <a:pt x="13463" y="6113"/>
                  <a:pt x="13461" y="6128"/>
                </a:cubicBezTo>
                <a:cubicBezTo>
                  <a:pt x="13458" y="6143"/>
                  <a:pt x="13453" y="6158"/>
                  <a:pt x="13447" y="6172"/>
                </a:cubicBezTo>
                <a:cubicBezTo>
                  <a:pt x="13441" y="6186"/>
                  <a:pt x="13434" y="6199"/>
                  <a:pt x="13426" y="6212"/>
                </a:cubicBezTo>
                <a:cubicBezTo>
                  <a:pt x="13417" y="6225"/>
                  <a:pt x="13408" y="6236"/>
                  <a:pt x="13397" y="6247"/>
                </a:cubicBezTo>
                <a:cubicBezTo>
                  <a:pt x="13386" y="6258"/>
                  <a:pt x="13374" y="6268"/>
                  <a:pt x="13362" y="6276"/>
                </a:cubicBezTo>
                <a:cubicBezTo>
                  <a:pt x="13349" y="6285"/>
                  <a:pt x="13336" y="6292"/>
                  <a:pt x="13322" y="6298"/>
                </a:cubicBezTo>
                <a:cubicBezTo>
                  <a:pt x="13308" y="6303"/>
                  <a:pt x="13293" y="6308"/>
                  <a:pt x="13278" y="6311"/>
                </a:cubicBezTo>
                <a:cubicBezTo>
                  <a:pt x="13263" y="6314"/>
                  <a:pt x="13248" y="6315"/>
                  <a:pt x="13233" y="6315"/>
                </a:cubicBezTo>
                <a:lnTo>
                  <a:pt x="233" y="6315"/>
                </a:lnTo>
                <a:cubicBezTo>
                  <a:pt x="217" y="6315"/>
                  <a:pt x="202" y="6314"/>
                  <a:pt x="187" y="6311"/>
                </a:cubicBezTo>
                <a:cubicBezTo>
                  <a:pt x="172" y="6308"/>
                  <a:pt x="158" y="6303"/>
                  <a:pt x="144" y="6298"/>
                </a:cubicBezTo>
                <a:cubicBezTo>
                  <a:pt x="130" y="6292"/>
                  <a:pt x="116" y="6285"/>
                  <a:pt x="104" y="6276"/>
                </a:cubicBezTo>
                <a:cubicBezTo>
                  <a:pt x="91" y="6268"/>
                  <a:pt x="79" y="6258"/>
                  <a:pt x="68" y="6247"/>
                </a:cubicBezTo>
                <a:cubicBezTo>
                  <a:pt x="58" y="6236"/>
                  <a:pt x="48" y="6225"/>
                  <a:pt x="40" y="6212"/>
                </a:cubicBezTo>
                <a:cubicBezTo>
                  <a:pt x="31" y="6199"/>
                  <a:pt x="24" y="6186"/>
                  <a:pt x="18" y="6172"/>
                </a:cubicBezTo>
                <a:cubicBezTo>
                  <a:pt x="12" y="6158"/>
                  <a:pt x="8" y="6143"/>
                  <a:pt x="5" y="6128"/>
                </a:cubicBezTo>
                <a:cubicBezTo>
                  <a:pt x="2" y="6113"/>
                  <a:pt x="0" y="6098"/>
                  <a:pt x="0" y="6083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18" name="任意多边形: 形状 617"/>
          <p:cNvSpPr/>
          <p:nvPr/>
        </p:nvSpPr>
        <p:spPr>
          <a:xfrm>
            <a:off x="5615640" y="4280855"/>
            <a:ext cx="4512960" cy="367920"/>
          </a:xfrm>
          <a:custGeom>
            <a:avLst/>
            <a:gdLst/>
            <a:ahLst/>
            <a:cxnLst/>
            <a:rect l="0" t="0" r="r" b="b"/>
            <a:pathLst>
              <a:path w="12536" h="1022">
                <a:moveTo>
                  <a:pt x="0" y="906"/>
                </a:moveTo>
                <a:lnTo>
                  <a:pt x="0" y="116"/>
                </a:lnTo>
                <a:cubicBezTo>
                  <a:pt x="0" y="100"/>
                  <a:pt x="3" y="86"/>
                  <a:pt x="9" y="71"/>
                </a:cubicBezTo>
                <a:cubicBezTo>
                  <a:pt x="14" y="57"/>
                  <a:pt x="23" y="45"/>
                  <a:pt x="34" y="34"/>
                </a:cubicBezTo>
                <a:cubicBezTo>
                  <a:pt x="45" y="23"/>
                  <a:pt x="57" y="14"/>
                  <a:pt x="71" y="8"/>
                </a:cubicBezTo>
                <a:cubicBezTo>
                  <a:pt x="86" y="3"/>
                  <a:pt x="100" y="0"/>
                  <a:pt x="116" y="0"/>
                </a:cubicBezTo>
                <a:lnTo>
                  <a:pt x="12420" y="0"/>
                </a:lnTo>
                <a:cubicBezTo>
                  <a:pt x="12435" y="0"/>
                  <a:pt x="12450" y="3"/>
                  <a:pt x="12464" y="8"/>
                </a:cubicBezTo>
                <a:cubicBezTo>
                  <a:pt x="12478" y="14"/>
                  <a:pt x="12491" y="23"/>
                  <a:pt x="12502" y="34"/>
                </a:cubicBezTo>
                <a:cubicBezTo>
                  <a:pt x="12513" y="45"/>
                  <a:pt x="12521" y="57"/>
                  <a:pt x="12527" y="71"/>
                </a:cubicBezTo>
                <a:cubicBezTo>
                  <a:pt x="12533" y="86"/>
                  <a:pt x="12536" y="100"/>
                  <a:pt x="12536" y="116"/>
                </a:cubicBezTo>
                <a:lnTo>
                  <a:pt x="12536" y="906"/>
                </a:lnTo>
                <a:cubicBezTo>
                  <a:pt x="12536" y="921"/>
                  <a:pt x="12533" y="936"/>
                  <a:pt x="12527" y="950"/>
                </a:cubicBezTo>
                <a:cubicBezTo>
                  <a:pt x="12521" y="965"/>
                  <a:pt x="12513" y="977"/>
                  <a:pt x="12502" y="988"/>
                </a:cubicBezTo>
                <a:cubicBezTo>
                  <a:pt x="12491" y="999"/>
                  <a:pt x="12478" y="1007"/>
                  <a:pt x="12464" y="1013"/>
                </a:cubicBezTo>
                <a:cubicBezTo>
                  <a:pt x="12450" y="1019"/>
                  <a:pt x="12435" y="1022"/>
                  <a:pt x="12420" y="1022"/>
                </a:cubicBezTo>
                <a:lnTo>
                  <a:pt x="116" y="1022"/>
                </a:lnTo>
                <a:cubicBezTo>
                  <a:pt x="100" y="1022"/>
                  <a:pt x="86" y="1019"/>
                  <a:pt x="71" y="1013"/>
                </a:cubicBezTo>
                <a:cubicBezTo>
                  <a:pt x="57" y="1007"/>
                  <a:pt x="45" y="999"/>
                  <a:pt x="34" y="988"/>
                </a:cubicBezTo>
                <a:cubicBezTo>
                  <a:pt x="23" y="977"/>
                  <a:pt x="14" y="965"/>
                  <a:pt x="9" y="950"/>
                </a:cubicBezTo>
                <a:cubicBezTo>
                  <a:pt x="3" y="936"/>
                  <a:pt x="0" y="921"/>
                  <a:pt x="0" y="906"/>
                </a:cubicBezTo>
                <a:close/>
              </a:path>
            </a:pathLst>
          </a:custGeom>
          <a:solidFill>
            <a:srgbClr val="000000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19" name="任意多边形: 形状 618"/>
          <p:cNvSpPr/>
          <p:nvPr/>
        </p:nvSpPr>
        <p:spPr>
          <a:xfrm>
            <a:off x="5615640" y="4982855"/>
            <a:ext cx="4512960" cy="367920"/>
          </a:xfrm>
          <a:custGeom>
            <a:avLst/>
            <a:gdLst/>
            <a:ahLst/>
            <a:cxnLst/>
            <a:rect l="0" t="0" r="r" b="b"/>
            <a:pathLst>
              <a:path w="12536" h="1022">
                <a:moveTo>
                  <a:pt x="0" y="906"/>
                </a:moveTo>
                <a:lnTo>
                  <a:pt x="0" y="116"/>
                </a:lnTo>
                <a:cubicBezTo>
                  <a:pt x="0" y="100"/>
                  <a:pt x="3" y="85"/>
                  <a:pt x="9" y="71"/>
                </a:cubicBezTo>
                <a:cubicBezTo>
                  <a:pt x="14" y="57"/>
                  <a:pt x="23" y="44"/>
                  <a:pt x="34" y="34"/>
                </a:cubicBezTo>
                <a:cubicBezTo>
                  <a:pt x="45" y="23"/>
                  <a:pt x="57" y="14"/>
                  <a:pt x="71" y="8"/>
                </a:cubicBezTo>
                <a:cubicBezTo>
                  <a:pt x="86" y="3"/>
                  <a:pt x="100" y="0"/>
                  <a:pt x="116" y="0"/>
                </a:cubicBezTo>
                <a:lnTo>
                  <a:pt x="12420" y="0"/>
                </a:lnTo>
                <a:cubicBezTo>
                  <a:pt x="12435" y="0"/>
                  <a:pt x="12450" y="3"/>
                  <a:pt x="12464" y="8"/>
                </a:cubicBezTo>
                <a:cubicBezTo>
                  <a:pt x="12478" y="14"/>
                  <a:pt x="12491" y="23"/>
                  <a:pt x="12502" y="34"/>
                </a:cubicBezTo>
                <a:cubicBezTo>
                  <a:pt x="12513" y="44"/>
                  <a:pt x="12521" y="57"/>
                  <a:pt x="12527" y="71"/>
                </a:cubicBezTo>
                <a:cubicBezTo>
                  <a:pt x="12533" y="85"/>
                  <a:pt x="12536" y="100"/>
                  <a:pt x="12536" y="116"/>
                </a:cubicBezTo>
                <a:lnTo>
                  <a:pt x="12536" y="906"/>
                </a:lnTo>
                <a:cubicBezTo>
                  <a:pt x="12536" y="921"/>
                  <a:pt x="12533" y="936"/>
                  <a:pt x="12527" y="950"/>
                </a:cubicBezTo>
                <a:cubicBezTo>
                  <a:pt x="12521" y="965"/>
                  <a:pt x="12513" y="977"/>
                  <a:pt x="12502" y="988"/>
                </a:cubicBezTo>
                <a:cubicBezTo>
                  <a:pt x="12491" y="999"/>
                  <a:pt x="12478" y="1007"/>
                  <a:pt x="12464" y="1013"/>
                </a:cubicBezTo>
                <a:cubicBezTo>
                  <a:pt x="12450" y="1019"/>
                  <a:pt x="12435" y="1022"/>
                  <a:pt x="12420" y="1022"/>
                </a:cubicBezTo>
                <a:lnTo>
                  <a:pt x="116" y="1022"/>
                </a:lnTo>
                <a:cubicBezTo>
                  <a:pt x="100" y="1022"/>
                  <a:pt x="86" y="1019"/>
                  <a:pt x="71" y="1013"/>
                </a:cubicBezTo>
                <a:cubicBezTo>
                  <a:pt x="57" y="1007"/>
                  <a:pt x="45" y="999"/>
                  <a:pt x="34" y="988"/>
                </a:cubicBezTo>
                <a:cubicBezTo>
                  <a:pt x="23" y="977"/>
                  <a:pt x="14" y="965"/>
                  <a:pt x="9" y="950"/>
                </a:cubicBezTo>
                <a:cubicBezTo>
                  <a:pt x="3" y="936"/>
                  <a:pt x="0" y="921"/>
                  <a:pt x="0" y="906"/>
                </a:cubicBezTo>
                <a:close/>
              </a:path>
            </a:pathLst>
          </a:custGeom>
          <a:solidFill>
            <a:srgbClr val="000000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620" name="图片 619"/>
          <p:cNvPicPr/>
          <p:nvPr/>
        </p:nvPicPr>
        <p:blipFill>
          <a:blip r:embed="rId12"/>
          <a:stretch>
            <a:fillRect/>
          </a:stretch>
        </p:blipFill>
        <p:spPr>
          <a:xfrm>
            <a:off x="5615640" y="3445295"/>
            <a:ext cx="20016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21" name="文本框 620"/>
          <p:cNvSpPr txBox="1"/>
          <p:nvPr/>
        </p:nvSpPr>
        <p:spPr>
          <a:xfrm>
            <a:off x="8875080" y="2720747"/>
            <a:ext cx="35280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BFDBFE"/>
                </a:solidFill>
                <a:effectLst/>
                <a:uFillTx/>
                <a:latin typeface="WenQuanYiZenHei"/>
                <a:ea typeface="WenQuanYiZenHei"/>
              </a:rPr>
              <a:t>等函数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22" name="文本框 621"/>
          <p:cNvSpPr txBox="1"/>
          <p:nvPr/>
        </p:nvSpPr>
        <p:spPr>
          <a:xfrm>
            <a:off x="5916600" y="3419375"/>
            <a:ext cx="1207800" cy="25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调用父类方法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23" name="文本框 622"/>
          <p:cNvSpPr txBox="1"/>
          <p:nvPr/>
        </p:nvSpPr>
        <p:spPr>
          <a:xfrm>
            <a:off x="5615640" y="3792695"/>
            <a:ext cx="241488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子类可通过以下两种方式调用父类方法：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24" name="文本框 623"/>
          <p:cNvSpPr txBox="1"/>
          <p:nvPr/>
        </p:nvSpPr>
        <p:spPr>
          <a:xfrm>
            <a:off x="5615640" y="4064855"/>
            <a:ext cx="191520" cy="157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1" u="none" strike="noStrike">
                <a:solidFill>
                  <a:srgbClr val="BFDBFE"/>
                </a:solidFill>
                <a:effectLst/>
                <a:uFillTx/>
                <a:latin typeface="DejaVuSans"/>
                <a:ea typeface="DejaVuSans"/>
              </a:rPr>
              <a:t>1. 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25" name="文本框 624"/>
          <p:cNvSpPr txBox="1"/>
          <p:nvPr/>
        </p:nvSpPr>
        <p:spPr>
          <a:xfrm>
            <a:off x="5806080" y="4060175"/>
            <a:ext cx="2689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BFDBFE"/>
                </a:solidFill>
                <a:effectLst/>
                <a:uFillTx/>
                <a:latin typeface="WenQuanYiZenHei"/>
                <a:ea typeface="WenQuanYiZenHei"/>
              </a:rPr>
              <a:t>使用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26" name="文本框 625"/>
          <p:cNvSpPr txBox="1"/>
          <p:nvPr/>
        </p:nvSpPr>
        <p:spPr>
          <a:xfrm>
            <a:off x="6073560" y="4064855"/>
            <a:ext cx="551880" cy="157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1" u="none" strike="noStrike">
                <a:solidFill>
                  <a:srgbClr val="BFDBFE"/>
                </a:solidFill>
                <a:effectLst/>
                <a:uFillTx/>
                <a:latin typeface="DejaVuSans"/>
                <a:ea typeface="DejaVuSans"/>
              </a:rPr>
              <a:t>super()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27" name="文本框 626"/>
          <p:cNvSpPr txBox="1"/>
          <p:nvPr/>
        </p:nvSpPr>
        <p:spPr>
          <a:xfrm>
            <a:off x="6622920" y="4060175"/>
            <a:ext cx="2689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BFDBFE"/>
                </a:solidFill>
                <a:effectLst/>
                <a:uFillTx/>
                <a:latin typeface="WenQuanYiZenHei"/>
                <a:ea typeface="WenQuanYiZenHei"/>
              </a:rPr>
              <a:t>函数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28" name="文本框 627"/>
          <p:cNvSpPr txBox="1"/>
          <p:nvPr/>
        </p:nvSpPr>
        <p:spPr>
          <a:xfrm>
            <a:off x="5716080" y="4400735"/>
            <a:ext cx="564120" cy="132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BFDBFE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super().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29" name="文本框 628"/>
          <p:cNvSpPr txBox="1"/>
          <p:nvPr/>
        </p:nvSpPr>
        <p:spPr>
          <a:xfrm>
            <a:off x="6277680" y="4385615"/>
            <a:ext cx="58752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BFDBFE"/>
                </a:solidFill>
                <a:effectLst/>
                <a:uFillTx/>
                <a:latin typeface="WenQuanYiZenHei"/>
                <a:ea typeface="WenQuanYiZenHei"/>
              </a:rPr>
              <a:t>父类方法名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30" name="文本框 629"/>
          <p:cNvSpPr txBox="1"/>
          <p:nvPr/>
        </p:nvSpPr>
        <p:spPr>
          <a:xfrm>
            <a:off x="6862680" y="4400735"/>
            <a:ext cx="116640" cy="132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BFDBFE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(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31" name="文本框 630"/>
          <p:cNvSpPr txBox="1"/>
          <p:nvPr/>
        </p:nvSpPr>
        <p:spPr>
          <a:xfrm>
            <a:off x="6932880" y="4385615"/>
            <a:ext cx="23544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BFDBFE"/>
                </a:solidFill>
                <a:effectLst/>
                <a:uFillTx/>
                <a:latin typeface="WenQuanYiZenHei"/>
                <a:ea typeface="WenQuanYiZenHei"/>
              </a:rPr>
              <a:t>参数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32" name="文本框 631"/>
          <p:cNvSpPr txBox="1"/>
          <p:nvPr/>
        </p:nvSpPr>
        <p:spPr>
          <a:xfrm>
            <a:off x="7166880" y="4400735"/>
            <a:ext cx="116640" cy="132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BFDBFE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)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33" name="文本框 632"/>
          <p:cNvSpPr txBox="1"/>
          <p:nvPr/>
        </p:nvSpPr>
        <p:spPr>
          <a:xfrm>
            <a:off x="5615640" y="4766855"/>
            <a:ext cx="191520" cy="157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1" u="none" strike="noStrike">
                <a:solidFill>
                  <a:srgbClr val="BFDBFE"/>
                </a:solidFill>
                <a:effectLst/>
                <a:uFillTx/>
                <a:latin typeface="DejaVuSans"/>
                <a:ea typeface="DejaVuSans"/>
              </a:rPr>
              <a:t>2. 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34" name="文本框 633"/>
          <p:cNvSpPr txBox="1"/>
          <p:nvPr/>
        </p:nvSpPr>
        <p:spPr>
          <a:xfrm>
            <a:off x="5806080" y="4762175"/>
            <a:ext cx="6714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BFDBFE"/>
                </a:solidFill>
                <a:effectLst/>
                <a:uFillTx/>
                <a:latin typeface="WenQuanYiZenHei"/>
                <a:ea typeface="WenQuanYiZenHei"/>
              </a:rPr>
              <a:t>使用父类名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35" name="文本框 634"/>
          <p:cNvSpPr txBox="1"/>
          <p:nvPr/>
        </p:nvSpPr>
        <p:spPr>
          <a:xfrm>
            <a:off x="5716080" y="5087615"/>
            <a:ext cx="35280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BFDBFE"/>
                </a:solidFill>
                <a:effectLst/>
                <a:uFillTx/>
                <a:latin typeface="WenQuanYiZenHei"/>
                <a:ea typeface="WenQuanYiZenHei"/>
              </a:rPr>
              <a:t>父类名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36" name="文本框 635"/>
          <p:cNvSpPr txBox="1"/>
          <p:nvPr/>
        </p:nvSpPr>
        <p:spPr>
          <a:xfrm>
            <a:off x="6067080" y="5102735"/>
            <a:ext cx="116640" cy="132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BFDBFE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.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37" name="文本框 636"/>
          <p:cNvSpPr txBox="1"/>
          <p:nvPr/>
        </p:nvSpPr>
        <p:spPr>
          <a:xfrm>
            <a:off x="6137280" y="5087615"/>
            <a:ext cx="58752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BFDBFE"/>
                </a:solidFill>
                <a:effectLst/>
                <a:uFillTx/>
                <a:latin typeface="WenQuanYiZenHei"/>
                <a:ea typeface="WenQuanYiZenHei"/>
              </a:rPr>
              <a:t>父类方法名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38" name="文本框 637"/>
          <p:cNvSpPr txBox="1"/>
          <p:nvPr/>
        </p:nvSpPr>
        <p:spPr>
          <a:xfrm>
            <a:off x="6722280" y="5102735"/>
            <a:ext cx="493560" cy="132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BFDBFE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(self, 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39" name="文本框 638"/>
          <p:cNvSpPr txBox="1"/>
          <p:nvPr/>
        </p:nvSpPr>
        <p:spPr>
          <a:xfrm>
            <a:off x="7213680" y="5087615"/>
            <a:ext cx="23544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BFDBFE"/>
                </a:solidFill>
                <a:effectLst/>
                <a:uFillTx/>
                <a:latin typeface="WenQuanYiZenHei"/>
                <a:ea typeface="WenQuanYiZenHei"/>
              </a:rPr>
              <a:t>参数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641" name="图片 640"/>
          <p:cNvPicPr/>
          <p:nvPr/>
        </p:nvPicPr>
        <p:blipFill>
          <a:blip r:embed="rId13"/>
          <a:stretch>
            <a:fillRect/>
          </a:stretch>
        </p:blipFill>
        <p:spPr>
          <a:xfrm>
            <a:off x="334440" y="5785393"/>
            <a:ext cx="40896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42" name="文本框 641"/>
          <p:cNvSpPr txBox="1"/>
          <p:nvPr/>
        </p:nvSpPr>
        <p:spPr>
          <a:xfrm>
            <a:off x="7447680" y="5102735"/>
            <a:ext cx="116640" cy="132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BFDBFE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)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4" name="图片 643"/>
          <p:cNvPicPr/>
          <p:nvPr/>
        </p:nvPicPr>
        <p:blipFill>
          <a:blip r:embed="rId1"/>
          <a:stretch>
            <a:fillRect/>
          </a:stretch>
        </p:blipFill>
        <p:spPr>
          <a:xfrm>
            <a:off x="401040" y="802080"/>
            <a:ext cx="668160" cy="33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45" name="任意多边形: 形状 644"/>
          <p:cNvSpPr/>
          <p:nvPr/>
        </p:nvSpPr>
        <p:spPr>
          <a:xfrm>
            <a:off x="5498640" y="3019877"/>
            <a:ext cx="5100086" cy="1270440"/>
          </a:xfrm>
          <a:custGeom>
            <a:avLst/>
            <a:gdLst/>
            <a:ahLst/>
            <a:cxnLst/>
            <a:rect l="0" t="0" r="r" b="b"/>
            <a:pathLst>
              <a:path w="13325" h="3529">
                <a:moveTo>
                  <a:pt x="0" y="3390"/>
                </a:moveTo>
                <a:lnTo>
                  <a:pt x="0" y="139"/>
                </a:lnTo>
                <a:cubicBezTo>
                  <a:pt x="0" y="120"/>
                  <a:pt x="2" y="103"/>
                  <a:pt x="7" y="86"/>
                </a:cubicBezTo>
                <a:cubicBezTo>
                  <a:pt x="11" y="68"/>
                  <a:pt x="18" y="53"/>
                  <a:pt x="27" y="40"/>
                </a:cubicBezTo>
                <a:cubicBezTo>
                  <a:pt x="36" y="27"/>
                  <a:pt x="46" y="17"/>
                  <a:pt x="57" y="10"/>
                </a:cubicBezTo>
                <a:cubicBezTo>
                  <a:pt x="68" y="3"/>
                  <a:pt x="80" y="0"/>
                  <a:pt x="93" y="0"/>
                </a:cubicBezTo>
                <a:lnTo>
                  <a:pt x="13186" y="0"/>
                </a:lnTo>
                <a:cubicBezTo>
                  <a:pt x="13204" y="0"/>
                  <a:pt x="13222" y="3"/>
                  <a:pt x="13239" y="10"/>
                </a:cubicBezTo>
                <a:cubicBezTo>
                  <a:pt x="13256" y="17"/>
                  <a:pt x="13271" y="27"/>
                  <a:pt x="13284" y="40"/>
                </a:cubicBezTo>
                <a:cubicBezTo>
                  <a:pt x="13297" y="53"/>
                  <a:pt x="13307" y="68"/>
                  <a:pt x="13314" y="86"/>
                </a:cubicBezTo>
                <a:cubicBezTo>
                  <a:pt x="13321" y="103"/>
                  <a:pt x="13325" y="120"/>
                  <a:pt x="13325" y="139"/>
                </a:cubicBezTo>
                <a:lnTo>
                  <a:pt x="13325" y="3390"/>
                </a:lnTo>
                <a:cubicBezTo>
                  <a:pt x="13325" y="3408"/>
                  <a:pt x="13321" y="3426"/>
                  <a:pt x="13314" y="3443"/>
                </a:cubicBezTo>
                <a:cubicBezTo>
                  <a:pt x="13307" y="3460"/>
                  <a:pt x="13297" y="3475"/>
                  <a:pt x="13284" y="3488"/>
                </a:cubicBezTo>
                <a:cubicBezTo>
                  <a:pt x="13271" y="3501"/>
                  <a:pt x="13256" y="3511"/>
                  <a:pt x="13239" y="3518"/>
                </a:cubicBezTo>
                <a:cubicBezTo>
                  <a:pt x="13222" y="3525"/>
                  <a:pt x="13204" y="3529"/>
                  <a:pt x="13186" y="3529"/>
                </a:cubicBezTo>
                <a:lnTo>
                  <a:pt x="93" y="3529"/>
                </a:lnTo>
                <a:cubicBezTo>
                  <a:pt x="80" y="3529"/>
                  <a:pt x="68" y="3525"/>
                  <a:pt x="57" y="3518"/>
                </a:cubicBezTo>
                <a:cubicBezTo>
                  <a:pt x="46" y="3511"/>
                  <a:pt x="36" y="3501"/>
                  <a:pt x="27" y="3488"/>
                </a:cubicBezTo>
                <a:cubicBezTo>
                  <a:pt x="18" y="3475"/>
                  <a:pt x="11" y="3460"/>
                  <a:pt x="7" y="3443"/>
                </a:cubicBezTo>
                <a:cubicBezTo>
                  <a:pt x="2" y="3426"/>
                  <a:pt x="0" y="3408"/>
                  <a:pt x="0" y="3390"/>
                </a:cubicBezTo>
                <a:close/>
              </a:path>
            </a:pathLst>
          </a:custGeom>
          <a:solidFill>
            <a:srgbClr val="FFCC00">
              <a:alpha val="2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46" name="任意多边形: 形状 645"/>
          <p:cNvSpPr/>
          <p:nvPr/>
        </p:nvSpPr>
        <p:spPr>
          <a:xfrm>
            <a:off x="5481720" y="3019877"/>
            <a:ext cx="50760" cy="1270440"/>
          </a:xfrm>
          <a:custGeom>
            <a:avLst/>
            <a:gdLst/>
            <a:ahLst/>
            <a:cxnLst/>
            <a:rect l="0" t="0" r="r" b="b"/>
            <a:pathLst>
              <a:path w="141" h="3529">
                <a:moveTo>
                  <a:pt x="107" y="40"/>
                </a:moveTo>
                <a:cubicBezTo>
                  <a:pt x="98" y="68"/>
                  <a:pt x="93" y="100"/>
                  <a:pt x="93" y="139"/>
                </a:cubicBezTo>
                <a:lnTo>
                  <a:pt x="93" y="3390"/>
                </a:lnTo>
                <a:cubicBezTo>
                  <a:pt x="93" y="3428"/>
                  <a:pt x="98" y="3461"/>
                  <a:pt x="107" y="3488"/>
                </a:cubicBezTo>
                <a:cubicBezTo>
                  <a:pt x="116" y="3515"/>
                  <a:pt x="127" y="3529"/>
                  <a:pt x="141" y="3529"/>
                </a:cubicBezTo>
                <a:cubicBezTo>
                  <a:pt x="101" y="3529"/>
                  <a:pt x="68" y="3515"/>
                  <a:pt x="41" y="3488"/>
                </a:cubicBezTo>
                <a:cubicBezTo>
                  <a:pt x="14" y="3461"/>
                  <a:pt x="0" y="3428"/>
                  <a:pt x="0" y="3390"/>
                </a:cubicBezTo>
                <a:lnTo>
                  <a:pt x="0" y="139"/>
                </a:lnTo>
                <a:cubicBezTo>
                  <a:pt x="0" y="100"/>
                  <a:pt x="14" y="68"/>
                  <a:pt x="41" y="40"/>
                </a:cubicBezTo>
                <a:cubicBezTo>
                  <a:pt x="68" y="13"/>
                  <a:pt x="101" y="0"/>
                  <a:pt x="141" y="0"/>
                </a:cubicBezTo>
                <a:cubicBezTo>
                  <a:pt x="127" y="0"/>
                  <a:pt x="116" y="13"/>
                  <a:pt x="107" y="40"/>
                </a:cubicBezTo>
                <a:close/>
              </a:path>
            </a:pathLst>
          </a:custGeom>
          <a:solidFill>
            <a:srgbClr val="FFCC0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647" name="图片 646"/>
          <p:cNvPicPr/>
          <p:nvPr/>
        </p:nvPicPr>
        <p:blipFill>
          <a:blip r:embed="rId2"/>
          <a:stretch>
            <a:fillRect/>
          </a:stretch>
        </p:blipFill>
        <p:spPr>
          <a:xfrm>
            <a:off x="5716080" y="3228677"/>
            <a:ext cx="250200" cy="250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48" name="文本框 647"/>
          <p:cNvSpPr txBox="1"/>
          <p:nvPr/>
        </p:nvSpPr>
        <p:spPr>
          <a:xfrm>
            <a:off x="401040" y="378720"/>
            <a:ext cx="1201680" cy="378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237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多重继承</a:t>
            </a:r>
            <a:endParaRPr lang="en-US" sz="237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49" name="文本框 648"/>
          <p:cNvSpPr txBox="1"/>
          <p:nvPr/>
        </p:nvSpPr>
        <p:spPr>
          <a:xfrm>
            <a:off x="6100560" y="3227957"/>
            <a:ext cx="1207800" cy="25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使用注意事项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50" name="文本框 649"/>
          <p:cNvSpPr txBox="1"/>
          <p:nvPr/>
        </p:nvSpPr>
        <p:spPr>
          <a:xfrm>
            <a:off x="5716080" y="3643757"/>
            <a:ext cx="226404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1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在多重继承的程序设计中，需注意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51" name="文本框 650"/>
          <p:cNvSpPr txBox="1"/>
          <p:nvPr/>
        </p:nvSpPr>
        <p:spPr>
          <a:xfrm>
            <a:off x="7972200" y="3649157"/>
            <a:ext cx="54324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180" b="0" u="none" strike="noStrike">
                <a:solidFill>
                  <a:srgbClr val="FFFFFF"/>
                </a:solidFill>
                <a:effectLst/>
                <a:uFillTx/>
                <a:latin typeface="DejaVuSans"/>
                <a:ea typeface="DejaVuSans"/>
              </a:rPr>
              <a:t>super()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52" name="文本框 651"/>
          <p:cNvSpPr txBox="1"/>
          <p:nvPr/>
        </p:nvSpPr>
        <p:spPr>
          <a:xfrm>
            <a:off x="8513280" y="3643757"/>
            <a:ext cx="150948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1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函数调用和父类名调用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653" name="图片 652"/>
          <p:cNvPicPr/>
          <p:nvPr/>
        </p:nvPicPr>
        <p:blipFill>
          <a:blip r:embed="rId3"/>
          <a:stretch>
            <a:fillRect/>
          </a:stretch>
        </p:blipFill>
        <p:spPr>
          <a:xfrm>
            <a:off x="668520" y="668520"/>
            <a:ext cx="2882880" cy="241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54" name="图片 653"/>
          <p:cNvPicPr/>
          <p:nvPr/>
        </p:nvPicPr>
        <p:blipFill>
          <a:blip r:embed="rId4"/>
          <a:stretch>
            <a:fillRect/>
          </a:stretch>
        </p:blipFill>
        <p:spPr>
          <a:xfrm>
            <a:off x="8490240" y="5051424"/>
            <a:ext cx="1537200" cy="241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55" name="任意多边形: 形状 654"/>
          <p:cNvSpPr/>
          <p:nvPr/>
        </p:nvSpPr>
        <p:spPr>
          <a:xfrm>
            <a:off x="401040" y="886910"/>
            <a:ext cx="4813560" cy="1404000"/>
          </a:xfrm>
          <a:custGeom>
            <a:avLst/>
            <a:gdLst/>
            <a:ahLst/>
            <a:cxnLst/>
            <a:rect l="0" t="0" r="r" b="b"/>
            <a:pathLst>
              <a:path w="13371" h="3900">
                <a:moveTo>
                  <a:pt x="0" y="3668"/>
                </a:moveTo>
                <a:lnTo>
                  <a:pt x="0" y="232"/>
                </a:lnTo>
                <a:cubicBezTo>
                  <a:pt x="0" y="217"/>
                  <a:pt x="1" y="201"/>
                  <a:pt x="4" y="186"/>
                </a:cubicBezTo>
                <a:cubicBezTo>
                  <a:pt x="7" y="172"/>
                  <a:pt x="12" y="157"/>
                  <a:pt x="17" y="143"/>
                </a:cubicBezTo>
                <a:cubicBezTo>
                  <a:pt x="23" y="129"/>
                  <a:pt x="30" y="115"/>
                  <a:pt x="39" y="103"/>
                </a:cubicBezTo>
                <a:cubicBezTo>
                  <a:pt x="47" y="90"/>
                  <a:pt x="57" y="78"/>
                  <a:pt x="68" y="68"/>
                </a:cubicBezTo>
                <a:cubicBezTo>
                  <a:pt x="78" y="57"/>
                  <a:pt x="90" y="47"/>
                  <a:pt x="103" y="39"/>
                </a:cubicBezTo>
                <a:cubicBezTo>
                  <a:pt x="116" y="30"/>
                  <a:pt x="129" y="23"/>
                  <a:pt x="143" y="17"/>
                </a:cubicBezTo>
                <a:cubicBezTo>
                  <a:pt x="157" y="11"/>
                  <a:pt x="172" y="7"/>
                  <a:pt x="187" y="4"/>
                </a:cubicBezTo>
                <a:cubicBezTo>
                  <a:pt x="202" y="1"/>
                  <a:pt x="217" y="0"/>
                  <a:pt x="232" y="0"/>
                </a:cubicBezTo>
                <a:lnTo>
                  <a:pt x="13139" y="0"/>
                </a:lnTo>
                <a:cubicBezTo>
                  <a:pt x="13155" y="0"/>
                  <a:pt x="13170" y="1"/>
                  <a:pt x="13185" y="4"/>
                </a:cubicBezTo>
                <a:cubicBezTo>
                  <a:pt x="13200" y="7"/>
                  <a:pt x="13214" y="11"/>
                  <a:pt x="13228" y="17"/>
                </a:cubicBezTo>
                <a:cubicBezTo>
                  <a:pt x="13242" y="23"/>
                  <a:pt x="13256" y="30"/>
                  <a:pt x="13268" y="39"/>
                </a:cubicBezTo>
                <a:cubicBezTo>
                  <a:pt x="13281" y="47"/>
                  <a:pt x="13293" y="57"/>
                  <a:pt x="13303" y="68"/>
                </a:cubicBezTo>
                <a:cubicBezTo>
                  <a:pt x="13314" y="78"/>
                  <a:pt x="13324" y="90"/>
                  <a:pt x="13332" y="103"/>
                </a:cubicBezTo>
                <a:cubicBezTo>
                  <a:pt x="13341" y="115"/>
                  <a:pt x="13348" y="129"/>
                  <a:pt x="13354" y="143"/>
                </a:cubicBezTo>
                <a:cubicBezTo>
                  <a:pt x="13360" y="157"/>
                  <a:pt x="13364" y="172"/>
                  <a:pt x="13367" y="186"/>
                </a:cubicBezTo>
                <a:cubicBezTo>
                  <a:pt x="13370" y="201"/>
                  <a:pt x="13371" y="217"/>
                  <a:pt x="13371" y="232"/>
                </a:cubicBezTo>
                <a:lnTo>
                  <a:pt x="13371" y="3668"/>
                </a:lnTo>
                <a:cubicBezTo>
                  <a:pt x="13371" y="3684"/>
                  <a:pt x="13370" y="3699"/>
                  <a:pt x="13367" y="3714"/>
                </a:cubicBezTo>
                <a:cubicBezTo>
                  <a:pt x="13364" y="3729"/>
                  <a:pt x="13360" y="3743"/>
                  <a:pt x="13354" y="3757"/>
                </a:cubicBezTo>
                <a:cubicBezTo>
                  <a:pt x="13348" y="3771"/>
                  <a:pt x="13341" y="3785"/>
                  <a:pt x="13332" y="3797"/>
                </a:cubicBezTo>
                <a:cubicBezTo>
                  <a:pt x="13324" y="3810"/>
                  <a:pt x="13314" y="3822"/>
                  <a:pt x="13303" y="3832"/>
                </a:cubicBezTo>
                <a:cubicBezTo>
                  <a:pt x="13293" y="3843"/>
                  <a:pt x="13281" y="3853"/>
                  <a:pt x="13268" y="3861"/>
                </a:cubicBezTo>
                <a:cubicBezTo>
                  <a:pt x="13256" y="3870"/>
                  <a:pt x="13242" y="3877"/>
                  <a:pt x="13228" y="3883"/>
                </a:cubicBezTo>
                <a:cubicBezTo>
                  <a:pt x="13214" y="3889"/>
                  <a:pt x="13200" y="3893"/>
                  <a:pt x="13185" y="3896"/>
                </a:cubicBezTo>
                <a:cubicBezTo>
                  <a:pt x="13170" y="3899"/>
                  <a:pt x="13155" y="3900"/>
                  <a:pt x="13139" y="3900"/>
                </a:cubicBezTo>
                <a:lnTo>
                  <a:pt x="232" y="3900"/>
                </a:lnTo>
                <a:cubicBezTo>
                  <a:pt x="217" y="3900"/>
                  <a:pt x="202" y="3899"/>
                  <a:pt x="187" y="3896"/>
                </a:cubicBezTo>
                <a:cubicBezTo>
                  <a:pt x="172" y="3893"/>
                  <a:pt x="157" y="3889"/>
                  <a:pt x="143" y="3883"/>
                </a:cubicBezTo>
                <a:cubicBezTo>
                  <a:pt x="129" y="3877"/>
                  <a:pt x="116" y="3870"/>
                  <a:pt x="103" y="3861"/>
                </a:cubicBezTo>
                <a:cubicBezTo>
                  <a:pt x="90" y="3853"/>
                  <a:pt x="78" y="3843"/>
                  <a:pt x="68" y="3832"/>
                </a:cubicBezTo>
                <a:cubicBezTo>
                  <a:pt x="57" y="3822"/>
                  <a:pt x="47" y="3810"/>
                  <a:pt x="39" y="3797"/>
                </a:cubicBezTo>
                <a:cubicBezTo>
                  <a:pt x="30" y="3785"/>
                  <a:pt x="23" y="3771"/>
                  <a:pt x="17" y="3757"/>
                </a:cubicBezTo>
                <a:cubicBezTo>
                  <a:pt x="12" y="3743"/>
                  <a:pt x="7" y="3729"/>
                  <a:pt x="4" y="3714"/>
                </a:cubicBezTo>
                <a:cubicBezTo>
                  <a:pt x="1" y="3699"/>
                  <a:pt x="0" y="3684"/>
                  <a:pt x="0" y="3668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656" name="图片 655"/>
          <p:cNvPicPr/>
          <p:nvPr/>
        </p:nvPicPr>
        <p:blipFill>
          <a:blip r:embed="rId5"/>
          <a:stretch>
            <a:fillRect/>
          </a:stretch>
        </p:blipFill>
        <p:spPr>
          <a:xfrm>
            <a:off x="601560" y="1095710"/>
            <a:ext cx="283680" cy="250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57" name="文本框 656"/>
          <p:cNvSpPr txBox="1"/>
          <p:nvPr/>
        </p:nvSpPr>
        <p:spPr>
          <a:xfrm>
            <a:off x="5716080" y="3877757"/>
            <a:ext cx="377280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1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两种方式不可混合使用，否则有可能导致访问序列紊乱。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58" name="文本框 657"/>
          <p:cNvSpPr txBox="1"/>
          <p:nvPr/>
        </p:nvSpPr>
        <p:spPr>
          <a:xfrm>
            <a:off x="1019520" y="1094990"/>
            <a:ext cx="1207800" cy="25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多重继承概念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59" name="文本框 658"/>
          <p:cNvSpPr txBox="1"/>
          <p:nvPr/>
        </p:nvSpPr>
        <p:spPr>
          <a:xfrm>
            <a:off x="601560" y="1516190"/>
            <a:ext cx="52380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180" b="0" u="none" strike="noStrike">
                <a:solidFill>
                  <a:srgbClr val="FFFFFF"/>
                </a:solidFill>
                <a:effectLst/>
                <a:uFillTx/>
                <a:latin typeface="DejaVuSans"/>
                <a:ea typeface="DejaVuSans"/>
              </a:rPr>
              <a:t>Python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60" name="文本框 659"/>
          <p:cNvSpPr txBox="1"/>
          <p:nvPr/>
        </p:nvSpPr>
        <p:spPr>
          <a:xfrm>
            <a:off x="1123200" y="1510790"/>
            <a:ext cx="377280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1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支持多重继承。若子类有多个父类，则父类名需要全部写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61" name="任意多边形: 形状 660"/>
          <p:cNvSpPr/>
          <p:nvPr/>
        </p:nvSpPr>
        <p:spPr>
          <a:xfrm>
            <a:off x="401040" y="2409319"/>
            <a:ext cx="4813560" cy="1470960"/>
          </a:xfrm>
          <a:custGeom>
            <a:avLst/>
            <a:gdLst/>
            <a:ahLst/>
            <a:cxnLst/>
            <a:rect l="0" t="0" r="r" b="b"/>
            <a:pathLst>
              <a:path w="13371" h="4086">
                <a:moveTo>
                  <a:pt x="0" y="3854"/>
                </a:moveTo>
                <a:lnTo>
                  <a:pt x="0" y="232"/>
                </a:lnTo>
                <a:cubicBezTo>
                  <a:pt x="0" y="217"/>
                  <a:pt x="1" y="201"/>
                  <a:pt x="4" y="186"/>
                </a:cubicBezTo>
                <a:cubicBezTo>
                  <a:pt x="7" y="172"/>
                  <a:pt x="12" y="157"/>
                  <a:pt x="17" y="143"/>
                </a:cubicBezTo>
                <a:cubicBezTo>
                  <a:pt x="23" y="129"/>
                  <a:pt x="30" y="115"/>
                  <a:pt x="39" y="103"/>
                </a:cubicBezTo>
                <a:cubicBezTo>
                  <a:pt x="47" y="90"/>
                  <a:pt x="57" y="78"/>
                  <a:pt x="68" y="68"/>
                </a:cubicBezTo>
                <a:cubicBezTo>
                  <a:pt x="78" y="57"/>
                  <a:pt x="90" y="47"/>
                  <a:pt x="103" y="39"/>
                </a:cubicBezTo>
                <a:cubicBezTo>
                  <a:pt x="116" y="30"/>
                  <a:pt x="129" y="23"/>
                  <a:pt x="143" y="17"/>
                </a:cubicBezTo>
                <a:cubicBezTo>
                  <a:pt x="157" y="11"/>
                  <a:pt x="172" y="7"/>
                  <a:pt x="187" y="4"/>
                </a:cubicBezTo>
                <a:cubicBezTo>
                  <a:pt x="202" y="1"/>
                  <a:pt x="217" y="0"/>
                  <a:pt x="232" y="0"/>
                </a:cubicBezTo>
                <a:lnTo>
                  <a:pt x="13139" y="0"/>
                </a:lnTo>
                <a:cubicBezTo>
                  <a:pt x="13155" y="0"/>
                  <a:pt x="13170" y="1"/>
                  <a:pt x="13185" y="4"/>
                </a:cubicBezTo>
                <a:cubicBezTo>
                  <a:pt x="13200" y="7"/>
                  <a:pt x="13214" y="11"/>
                  <a:pt x="13228" y="17"/>
                </a:cubicBezTo>
                <a:cubicBezTo>
                  <a:pt x="13242" y="23"/>
                  <a:pt x="13256" y="30"/>
                  <a:pt x="13268" y="39"/>
                </a:cubicBezTo>
                <a:cubicBezTo>
                  <a:pt x="13281" y="47"/>
                  <a:pt x="13293" y="57"/>
                  <a:pt x="13303" y="68"/>
                </a:cubicBezTo>
                <a:cubicBezTo>
                  <a:pt x="13314" y="78"/>
                  <a:pt x="13324" y="90"/>
                  <a:pt x="13332" y="103"/>
                </a:cubicBezTo>
                <a:cubicBezTo>
                  <a:pt x="13341" y="115"/>
                  <a:pt x="13348" y="129"/>
                  <a:pt x="13354" y="143"/>
                </a:cubicBezTo>
                <a:cubicBezTo>
                  <a:pt x="13360" y="157"/>
                  <a:pt x="13364" y="172"/>
                  <a:pt x="13367" y="186"/>
                </a:cubicBezTo>
                <a:cubicBezTo>
                  <a:pt x="13370" y="201"/>
                  <a:pt x="13371" y="217"/>
                  <a:pt x="13371" y="232"/>
                </a:cubicBezTo>
                <a:lnTo>
                  <a:pt x="13371" y="3854"/>
                </a:lnTo>
                <a:cubicBezTo>
                  <a:pt x="13371" y="3869"/>
                  <a:pt x="13370" y="3884"/>
                  <a:pt x="13367" y="3899"/>
                </a:cubicBezTo>
                <a:cubicBezTo>
                  <a:pt x="13364" y="3914"/>
                  <a:pt x="13360" y="3929"/>
                  <a:pt x="13354" y="3943"/>
                </a:cubicBezTo>
                <a:cubicBezTo>
                  <a:pt x="13348" y="3957"/>
                  <a:pt x="13341" y="3970"/>
                  <a:pt x="13332" y="3983"/>
                </a:cubicBezTo>
                <a:cubicBezTo>
                  <a:pt x="13324" y="3996"/>
                  <a:pt x="13314" y="4007"/>
                  <a:pt x="13303" y="4018"/>
                </a:cubicBezTo>
                <a:cubicBezTo>
                  <a:pt x="13293" y="4029"/>
                  <a:pt x="13281" y="4039"/>
                  <a:pt x="13268" y="4047"/>
                </a:cubicBezTo>
                <a:cubicBezTo>
                  <a:pt x="13256" y="4055"/>
                  <a:pt x="13242" y="4063"/>
                  <a:pt x="13228" y="4068"/>
                </a:cubicBezTo>
                <a:cubicBezTo>
                  <a:pt x="13214" y="4074"/>
                  <a:pt x="13200" y="4079"/>
                  <a:pt x="13185" y="4082"/>
                </a:cubicBezTo>
                <a:cubicBezTo>
                  <a:pt x="13170" y="4085"/>
                  <a:pt x="13155" y="4086"/>
                  <a:pt x="13139" y="4086"/>
                </a:cubicBezTo>
                <a:lnTo>
                  <a:pt x="232" y="4086"/>
                </a:lnTo>
                <a:cubicBezTo>
                  <a:pt x="217" y="4086"/>
                  <a:pt x="202" y="4085"/>
                  <a:pt x="187" y="4082"/>
                </a:cubicBezTo>
                <a:cubicBezTo>
                  <a:pt x="172" y="4079"/>
                  <a:pt x="157" y="4074"/>
                  <a:pt x="143" y="4068"/>
                </a:cubicBezTo>
                <a:cubicBezTo>
                  <a:pt x="129" y="4063"/>
                  <a:pt x="116" y="4055"/>
                  <a:pt x="103" y="4047"/>
                </a:cubicBezTo>
                <a:cubicBezTo>
                  <a:pt x="90" y="4039"/>
                  <a:pt x="78" y="4029"/>
                  <a:pt x="68" y="4018"/>
                </a:cubicBezTo>
                <a:cubicBezTo>
                  <a:pt x="57" y="4007"/>
                  <a:pt x="47" y="3996"/>
                  <a:pt x="39" y="3983"/>
                </a:cubicBezTo>
                <a:cubicBezTo>
                  <a:pt x="30" y="3970"/>
                  <a:pt x="23" y="3957"/>
                  <a:pt x="17" y="3943"/>
                </a:cubicBezTo>
                <a:cubicBezTo>
                  <a:pt x="12" y="3929"/>
                  <a:pt x="7" y="3914"/>
                  <a:pt x="4" y="3899"/>
                </a:cubicBezTo>
                <a:cubicBezTo>
                  <a:pt x="1" y="3884"/>
                  <a:pt x="0" y="3869"/>
                  <a:pt x="0" y="3854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62" name="任意多边形: 形状 661"/>
          <p:cNvSpPr/>
          <p:nvPr/>
        </p:nvSpPr>
        <p:spPr>
          <a:xfrm>
            <a:off x="618120" y="3010879"/>
            <a:ext cx="4395960" cy="668880"/>
          </a:xfrm>
          <a:custGeom>
            <a:avLst/>
            <a:gdLst/>
            <a:ahLst/>
            <a:cxnLst/>
            <a:rect l="0" t="0" r="r" b="b"/>
            <a:pathLst>
              <a:path w="12211" h="1858">
                <a:moveTo>
                  <a:pt x="0" y="1719"/>
                </a:moveTo>
                <a:lnTo>
                  <a:pt x="0" y="139"/>
                </a:lnTo>
                <a:cubicBezTo>
                  <a:pt x="0" y="121"/>
                  <a:pt x="3" y="103"/>
                  <a:pt x="7" y="86"/>
                </a:cubicBezTo>
                <a:cubicBezTo>
                  <a:pt x="12" y="69"/>
                  <a:pt x="19" y="54"/>
                  <a:pt x="27" y="41"/>
                </a:cubicBezTo>
                <a:cubicBezTo>
                  <a:pt x="36" y="28"/>
                  <a:pt x="46" y="18"/>
                  <a:pt x="58" y="11"/>
                </a:cubicBezTo>
                <a:cubicBezTo>
                  <a:pt x="69" y="4"/>
                  <a:pt x="81" y="0"/>
                  <a:pt x="93" y="0"/>
                </a:cubicBezTo>
                <a:lnTo>
                  <a:pt x="12072" y="0"/>
                </a:lnTo>
                <a:cubicBezTo>
                  <a:pt x="12091" y="0"/>
                  <a:pt x="12108" y="4"/>
                  <a:pt x="12125" y="11"/>
                </a:cubicBezTo>
                <a:cubicBezTo>
                  <a:pt x="12142" y="18"/>
                  <a:pt x="12157" y="28"/>
                  <a:pt x="12171" y="41"/>
                </a:cubicBezTo>
                <a:cubicBezTo>
                  <a:pt x="12184" y="54"/>
                  <a:pt x="12194" y="69"/>
                  <a:pt x="12201" y="86"/>
                </a:cubicBezTo>
                <a:cubicBezTo>
                  <a:pt x="12208" y="103"/>
                  <a:pt x="12211" y="121"/>
                  <a:pt x="12211" y="139"/>
                </a:cubicBezTo>
                <a:lnTo>
                  <a:pt x="12211" y="1719"/>
                </a:lnTo>
                <a:cubicBezTo>
                  <a:pt x="12211" y="1737"/>
                  <a:pt x="12208" y="1755"/>
                  <a:pt x="12201" y="1772"/>
                </a:cubicBezTo>
                <a:cubicBezTo>
                  <a:pt x="12194" y="1789"/>
                  <a:pt x="12184" y="1804"/>
                  <a:pt x="12171" y="1817"/>
                </a:cubicBezTo>
                <a:cubicBezTo>
                  <a:pt x="12157" y="1830"/>
                  <a:pt x="12142" y="1840"/>
                  <a:pt x="12125" y="1847"/>
                </a:cubicBezTo>
                <a:cubicBezTo>
                  <a:pt x="12108" y="1854"/>
                  <a:pt x="12091" y="1858"/>
                  <a:pt x="12072" y="1858"/>
                </a:cubicBezTo>
                <a:lnTo>
                  <a:pt x="93" y="1858"/>
                </a:lnTo>
                <a:cubicBezTo>
                  <a:pt x="81" y="1858"/>
                  <a:pt x="69" y="1854"/>
                  <a:pt x="58" y="1847"/>
                </a:cubicBezTo>
                <a:cubicBezTo>
                  <a:pt x="46" y="1840"/>
                  <a:pt x="36" y="1830"/>
                  <a:pt x="27" y="1817"/>
                </a:cubicBezTo>
                <a:cubicBezTo>
                  <a:pt x="19" y="1804"/>
                  <a:pt x="12" y="1789"/>
                  <a:pt x="7" y="1772"/>
                </a:cubicBezTo>
                <a:cubicBezTo>
                  <a:pt x="3" y="1755"/>
                  <a:pt x="0" y="1737"/>
                  <a:pt x="0" y="1719"/>
                </a:cubicBezTo>
                <a:close/>
              </a:path>
            </a:pathLst>
          </a:custGeom>
          <a:solidFill>
            <a:srgbClr val="000000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63" name="任意多边形: 形状 662"/>
          <p:cNvSpPr/>
          <p:nvPr/>
        </p:nvSpPr>
        <p:spPr>
          <a:xfrm>
            <a:off x="601560" y="3010879"/>
            <a:ext cx="50400" cy="668880"/>
          </a:xfrm>
          <a:custGeom>
            <a:avLst/>
            <a:gdLst/>
            <a:ahLst/>
            <a:cxnLst/>
            <a:rect l="0" t="0" r="r" b="b"/>
            <a:pathLst>
              <a:path w="140" h="1858">
                <a:moveTo>
                  <a:pt x="0" y="0"/>
                </a:moveTo>
                <a:lnTo>
                  <a:pt x="140" y="0"/>
                </a:lnTo>
                <a:lnTo>
                  <a:pt x="140" y="1858"/>
                </a:lnTo>
                <a:lnTo>
                  <a:pt x="0" y="1858"/>
                </a:lnTo>
                <a:lnTo>
                  <a:pt x="0" y="0"/>
                </a:lnTo>
                <a:close/>
              </a:path>
            </a:pathLst>
          </a:custGeom>
          <a:solidFill>
            <a:srgbClr val="98FB9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664" name="图片 663"/>
          <p:cNvPicPr/>
          <p:nvPr/>
        </p:nvPicPr>
        <p:blipFill>
          <a:blip r:embed="rId6"/>
          <a:stretch>
            <a:fillRect/>
          </a:stretch>
        </p:blipFill>
        <p:spPr>
          <a:xfrm>
            <a:off x="601560" y="2618119"/>
            <a:ext cx="317160" cy="250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65" name="文本框 664"/>
          <p:cNvSpPr txBox="1"/>
          <p:nvPr/>
        </p:nvSpPr>
        <p:spPr>
          <a:xfrm>
            <a:off x="601560" y="1744790"/>
            <a:ext cx="271656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1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在子类声明的括号里，以实现多重继承。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66" name="文本框 665"/>
          <p:cNvSpPr txBox="1"/>
          <p:nvPr/>
        </p:nvSpPr>
        <p:spPr>
          <a:xfrm>
            <a:off x="1053000" y="2617399"/>
            <a:ext cx="805320" cy="25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语法格式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67" name="文本框 666"/>
          <p:cNvSpPr txBox="1"/>
          <p:nvPr/>
        </p:nvSpPr>
        <p:spPr>
          <a:xfrm>
            <a:off x="735480" y="3144799"/>
            <a:ext cx="544320" cy="1710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180" b="0" u="none" strike="noStrike">
                <a:solidFill>
                  <a:srgbClr val="C4B5FD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class</a:t>
            </a:r>
            <a:r>
              <a:rPr lang="en-US" sz="118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 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68" name="文本框 667"/>
          <p:cNvSpPr txBox="1"/>
          <p:nvPr/>
        </p:nvSpPr>
        <p:spPr>
          <a:xfrm>
            <a:off x="1277280" y="3125359"/>
            <a:ext cx="45324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180" b="0" u="none" strike="noStrike">
                <a:solidFill>
                  <a:srgbClr val="FCD34D"/>
                </a:solidFill>
                <a:effectLst/>
                <a:uFillTx/>
                <a:latin typeface="WenQuanYiZenHei"/>
                <a:ea typeface="WenQuanYiZenHei"/>
              </a:rPr>
              <a:t>子类名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69" name="文本框 668"/>
          <p:cNvSpPr txBox="1"/>
          <p:nvPr/>
        </p:nvSpPr>
        <p:spPr>
          <a:xfrm>
            <a:off x="1728360" y="3144799"/>
            <a:ext cx="150120" cy="1710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18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(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70" name="文本框 669"/>
          <p:cNvSpPr txBox="1"/>
          <p:nvPr/>
        </p:nvSpPr>
        <p:spPr>
          <a:xfrm>
            <a:off x="1818720" y="3125359"/>
            <a:ext cx="30240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180" b="0" u="none" strike="noStrike">
                <a:solidFill>
                  <a:srgbClr val="6EE7B7"/>
                </a:solidFill>
                <a:effectLst/>
                <a:uFillTx/>
                <a:latin typeface="WenQuanYiZenHei"/>
                <a:ea typeface="WenQuanYiZenHei"/>
              </a:rPr>
              <a:t>父类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71" name="文本框 670"/>
          <p:cNvSpPr txBox="1"/>
          <p:nvPr/>
        </p:nvSpPr>
        <p:spPr>
          <a:xfrm>
            <a:off x="2119680" y="3144799"/>
            <a:ext cx="272520" cy="1710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180" b="0" u="none" strike="noStrike">
                <a:solidFill>
                  <a:srgbClr val="6EE7B7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1</a:t>
            </a:r>
            <a:r>
              <a:rPr lang="en-US" sz="118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, 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72" name="文本框 671"/>
          <p:cNvSpPr txBox="1"/>
          <p:nvPr/>
        </p:nvSpPr>
        <p:spPr>
          <a:xfrm>
            <a:off x="2390400" y="3125359"/>
            <a:ext cx="30240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180" b="0" u="none" strike="noStrike">
                <a:solidFill>
                  <a:srgbClr val="6EE7B7"/>
                </a:solidFill>
                <a:effectLst/>
                <a:uFillTx/>
                <a:latin typeface="WenQuanYiZenHei"/>
                <a:ea typeface="WenQuanYiZenHei"/>
              </a:rPr>
              <a:t>父类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73" name="文本框 672"/>
          <p:cNvSpPr txBox="1"/>
          <p:nvPr/>
        </p:nvSpPr>
        <p:spPr>
          <a:xfrm>
            <a:off x="2691360" y="3144799"/>
            <a:ext cx="725400" cy="1710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180" b="0" u="none" strike="noStrike">
                <a:solidFill>
                  <a:srgbClr val="6EE7B7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2</a:t>
            </a:r>
            <a:r>
              <a:rPr lang="en-US" sz="118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, ...):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74" name="文本框 673"/>
          <p:cNvSpPr txBox="1"/>
          <p:nvPr/>
        </p:nvSpPr>
        <p:spPr>
          <a:xfrm>
            <a:off x="735480" y="3378799"/>
            <a:ext cx="996840" cy="1710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18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    </a:t>
            </a:r>
            <a:r>
              <a:rPr lang="en-US" sz="1180" b="0" u="none" strike="noStrike">
                <a:solidFill>
                  <a:srgbClr val="93C5FD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pass</a:t>
            </a:r>
            <a:r>
              <a:rPr lang="en-US" sz="118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 </a:t>
            </a:r>
            <a:r>
              <a:rPr lang="en-US" sz="1180" b="0" u="none" strike="noStrike">
                <a:solidFill>
                  <a:srgbClr val="9CA3A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# 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75" name="任意多边形: 形状 674"/>
          <p:cNvSpPr/>
          <p:nvPr/>
        </p:nvSpPr>
        <p:spPr>
          <a:xfrm>
            <a:off x="401040" y="3997312"/>
            <a:ext cx="4813560" cy="1270800"/>
          </a:xfrm>
          <a:custGeom>
            <a:avLst/>
            <a:gdLst/>
            <a:ahLst/>
            <a:cxnLst/>
            <a:rect l="0" t="0" r="r" b="b"/>
            <a:pathLst>
              <a:path w="13371" h="3530">
                <a:moveTo>
                  <a:pt x="0" y="3298"/>
                </a:moveTo>
                <a:lnTo>
                  <a:pt x="0" y="232"/>
                </a:lnTo>
                <a:cubicBezTo>
                  <a:pt x="0" y="217"/>
                  <a:pt x="1" y="202"/>
                  <a:pt x="4" y="187"/>
                </a:cubicBezTo>
                <a:cubicBezTo>
                  <a:pt x="7" y="172"/>
                  <a:pt x="12" y="158"/>
                  <a:pt x="17" y="144"/>
                </a:cubicBezTo>
                <a:cubicBezTo>
                  <a:pt x="23" y="129"/>
                  <a:pt x="30" y="116"/>
                  <a:pt x="39" y="103"/>
                </a:cubicBezTo>
                <a:cubicBezTo>
                  <a:pt x="47" y="91"/>
                  <a:pt x="57" y="79"/>
                  <a:pt x="68" y="68"/>
                </a:cubicBezTo>
                <a:cubicBezTo>
                  <a:pt x="78" y="57"/>
                  <a:pt x="90" y="48"/>
                  <a:pt x="103" y="39"/>
                </a:cubicBezTo>
                <a:cubicBezTo>
                  <a:pt x="116" y="31"/>
                  <a:pt x="129" y="24"/>
                  <a:pt x="143" y="18"/>
                </a:cubicBezTo>
                <a:cubicBezTo>
                  <a:pt x="157" y="12"/>
                  <a:pt x="172" y="8"/>
                  <a:pt x="187" y="5"/>
                </a:cubicBezTo>
                <a:cubicBezTo>
                  <a:pt x="202" y="2"/>
                  <a:pt x="217" y="0"/>
                  <a:pt x="232" y="0"/>
                </a:cubicBezTo>
                <a:lnTo>
                  <a:pt x="13139" y="0"/>
                </a:lnTo>
                <a:cubicBezTo>
                  <a:pt x="13155" y="0"/>
                  <a:pt x="13170" y="2"/>
                  <a:pt x="13185" y="5"/>
                </a:cubicBezTo>
                <a:cubicBezTo>
                  <a:pt x="13200" y="8"/>
                  <a:pt x="13214" y="12"/>
                  <a:pt x="13228" y="18"/>
                </a:cubicBezTo>
                <a:cubicBezTo>
                  <a:pt x="13242" y="24"/>
                  <a:pt x="13256" y="31"/>
                  <a:pt x="13268" y="39"/>
                </a:cubicBezTo>
                <a:cubicBezTo>
                  <a:pt x="13281" y="48"/>
                  <a:pt x="13293" y="57"/>
                  <a:pt x="13303" y="68"/>
                </a:cubicBezTo>
                <a:cubicBezTo>
                  <a:pt x="13314" y="79"/>
                  <a:pt x="13324" y="91"/>
                  <a:pt x="13332" y="103"/>
                </a:cubicBezTo>
                <a:cubicBezTo>
                  <a:pt x="13341" y="116"/>
                  <a:pt x="13348" y="129"/>
                  <a:pt x="13354" y="144"/>
                </a:cubicBezTo>
                <a:cubicBezTo>
                  <a:pt x="13360" y="158"/>
                  <a:pt x="13364" y="172"/>
                  <a:pt x="13367" y="187"/>
                </a:cubicBezTo>
                <a:cubicBezTo>
                  <a:pt x="13370" y="202"/>
                  <a:pt x="13371" y="217"/>
                  <a:pt x="13371" y="232"/>
                </a:cubicBezTo>
                <a:lnTo>
                  <a:pt x="13371" y="3298"/>
                </a:lnTo>
                <a:cubicBezTo>
                  <a:pt x="13371" y="3313"/>
                  <a:pt x="13370" y="3328"/>
                  <a:pt x="13367" y="3343"/>
                </a:cubicBezTo>
                <a:cubicBezTo>
                  <a:pt x="13364" y="3358"/>
                  <a:pt x="13360" y="3372"/>
                  <a:pt x="13354" y="3386"/>
                </a:cubicBezTo>
                <a:cubicBezTo>
                  <a:pt x="13348" y="3400"/>
                  <a:pt x="13341" y="3414"/>
                  <a:pt x="13332" y="3426"/>
                </a:cubicBezTo>
                <a:cubicBezTo>
                  <a:pt x="13324" y="3439"/>
                  <a:pt x="13314" y="3451"/>
                  <a:pt x="13303" y="3462"/>
                </a:cubicBezTo>
                <a:cubicBezTo>
                  <a:pt x="13293" y="3472"/>
                  <a:pt x="13281" y="3482"/>
                  <a:pt x="13268" y="3491"/>
                </a:cubicBezTo>
                <a:cubicBezTo>
                  <a:pt x="13256" y="3499"/>
                  <a:pt x="13242" y="3506"/>
                  <a:pt x="13228" y="3512"/>
                </a:cubicBezTo>
                <a:cubicBezTo>
                  <a:pt x="13214" y="3518"/>
                  <a:pt x="13200" y="3522"/>
                  <a:pt x="13185" y="3525"/>
                </a:cubicBezTo>
                <a:cubicBezTo>
                  <a:pt x="13170" y="3528"/>
                  <a:pt x="13155" y="3530"/>
                  <a:pt x="13139" y="3530"/>
                </a:cubicBezTo>
                <a:lnTo>
                  <a:pt x="232" y="3530"/>
                </a:lnTo>
                <a:cubicBezTo>
                  <a:pt x="217" y="3530"/>
                  <a:pt x="202" y="3528"/>
                  <a:pt x="187" y="3525"/>
                </a:cubicBezTo>
                <a:cubicBezTo>
                  <a:pt x="172" y="3522"/>
                  <a:pt x="157" y="3518"/>
                  <a:pt x="143" y="3512"/>
                </a:cubicBezTo>
                <a:cubicBezTo>
                  <a:pt x="129" y="3506"/>
                  <a:pt x="116" y="3499"/>
                  <a:pt x="103" y="3491"/>
                </a:cubicBezTo>
                <a:cubicBezTo>
                  <a:pt x="90" y="3482"/>
                  <a:pt x="78" y="3472"/>
                  <a:pt x="68" y="3462"/>
                </a:cubicBezTo>
                <a:cubicBezTo>
                  <a:pt x="57" y="3451"/>
                  <a:pt x="47" y="3439"/>
                  <a:pt x="39" y="3426"/>
                </a:cubicBezTo>
                <a:cubicBezTo>
                  <a:pt x="30" y="3414"/>
                  <a:pt x="23" y="3400"/>
                  <a:pt x="17" y="3386"/>
                </a:cubicBezTo>
                <a:cubicBezTo>
                  <a:pt x="12" y="3372"/>
                  <a:pt x="7" y="3358"/>
                  <a:pt x="4" y="3343"/>
                </a:cubicBezTo>
                <a:cubicBezTo>
                  <a:pt x="1" y="3328"/>
                  <a:pt x="0" y="3313"/>
                  <a:pt x="0" y="3298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676" name="图片 675"/>
          <p:cNvPicPr/>
          <p:nvPr/>
        </p:nvPicPr>
        <p:blipFill>
          <a:blip r:embed="rId7"/>
          <a:stretch>
            <a:fillRect/>
          </a:stretch>
        </p:blipFill>
        <p:spPr>
          <a:xfrm>
            <a:off x="601560" y="4206472"/>
            <a:ext cx="250200" cy="250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77" name="文本框 676"/>
          <p:cNvSpPr txBox="1"/>
          <p:nvPr/>
        </p:nvSpPr>
        <p:spPr>
          <a:xfrm>
            <a:off x="1728720" y="3359359"/>
            <a:ext cx="105696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180" b="0" u="none" strike="noStrike">
                <a:solidFill>
                  <a:srgbClr val="9CA3AF"/>
                </a:solidFill>
                <a:effectLst/>
                <a:uFillTx/>
                <a:latin typeface="WenQuanYiZenHei"/>
                <a:ea typeface="WenQuanYiZenHei"/>
              </a:rPr>
              <a:t>类体为空时使用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78" name="文本框 677"/>
          <p:cNvSpPr txBox="1"/>
          <p:nvPr/>
        </p:nvSpPr>
        <p:spPr>
          <a:xfrm>
            <a:off x="986040" y="4212592"/>
            <a:ext cx="519840" cy="23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580" b="1" u="none" strike="noStrike">
                <a:solidFill>
                  <a:srgbClr val="FFFFFF"/>
                </a:solidFill>
                <a:effectLst/>
                <a:uFillTx/>
                <a:latin typeface="DejaVuSans"/>
                <a:ea typeface="DejaVuSans"/>
              </a:rPr>
              <a:t>pass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79" name="文本框 678"/>
          <p:cNvSpPr txBox="1"/>
          <p:nvPr/>
        </p:nvSpPr>
        <p:spPr>
          <a:xfrm>
            <a:off x="1503720" y="4205392"/>
            <a:ext cx="604080" cy="25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关键字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80" name="文本框 679"/>
          <p:cNvSpPr txBox="1"/>
          <p:nvPr/>
        </p:nvSpPr>
        <p:spPr>
          <a:xfrm>
            <a:off x="601560" y="4626952"/>
            <a:ext cx="52380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180" b="0" u="none" strike="noStrike">
                <a:solidFill>
                  <a:srgbClr val="FFFFFF"/>
                </a:solidFill>
                <a:effectLst/>
                <a:uFillTx/>
                <a:latin typeface="DejaVuSans"/>
                <a:ea typeface="DejaVuSans"/>
              </a:rPr>
              <a:t>Python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81" name="文本框 680"/>
          <p:cNvSpPr txBox="1"/>
          <p:nvPr/>
        </p:nvSpPr>
        <p:spPr>
          <a:xfrm>
            <a:off x="1123200" y="4621552"/>
            <a:ext cx="45324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1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提供了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82" name="文本框 681"/>
          <p:cNvSpPr txBox="1"/>
          <p:nvPr/>
        </p:nvSpPr>
        <p:spPr>
          <a:xfrm>
            <a:off x="1574280" y="4626952"/>
            <a:ext cx="34632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180" b="0" u="none" strike="noStrike">
                <a:solidFill>
                  <a:srgbClr val="FFFFFF"/>
                </a:solidFill>
                <a:effectLst/>
                <a:uFillTx/>
                <a:latin typeface="DejaVuSans"/>
                <a:ea typeface="DejaVuSans"/>
              </a:rPr>
              <a:t>pass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83" name="文本框 682"/>
          <p:cNvSpPr txBox="1"/>
          <p:nvPr/>
        </p:nvSpPr>
        <p:spPr>
          <a:xfrm>
            <a:off x="1918800" y="4621552"/>
            <a:ext cx="301824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1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关键字，它类似于空语句，可在类、函数定义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84" name="任意多边形: 形状 683"/>
          <p:cNvSpPr/>
          <p:nvPr/>
        </p:nvSpPr>
        <p:spPr>
          <a:xfrm>
            <a:off x="5481719" y="886910"/>
            <a:ext cx="5117007" cy="2106000"/>
          </a:xfrm>
          <a:custGeom>
            <a:avLst/>
            <a:gdLst/>
            <a:ahLst/>
            <a:cxnLst/>
            <a:rect l="0" t="0" r="r" b="b"/>
            <a:pathLst>
              <a:path w="13372" h="5850">
                <a:moveTo>
                  <a:pt x="0" y="5617"/>
                </a:moveTo>
                <a:lnTo>
                  <a:pt x="0" y="232"/>
                </a:lnTo>
                <a:cubicBezTo>
                  <a:pt x="0" y="217"/>
                  <a:pt x="2" y="201"/>
                  <a:pt x="5" y="186"/>
                </a:cubicBezTo>
                <a:cubicBezTo>
                  <a:pt x="8" y="172"/>
                  <a:pt x="12" y="157"/>
                  <a:pt x="18" y="143"/>
                </a:cubicBezTo>
                <a:cubicBezTo>
                  <a:pt x="24" y="129"/>
                  <a:pt x="31" y="115"/>
                  <a:pt x="39" y="103"/>
                </a:cubicBezTo>
                <a:cubicBezTo>
                  <a:pt x="48" y="90"/>
                  <a:pt x="57" y="78"/>
                  <a:pt x="68" y="68"/>
                </a:cubicBezTo>
                <a:cubicBezTo>
                  <a:pt x="79" y="57"/>
                  <a:pt x="91" y="47"/>
                  <a:pt x="103" y="39"/>
                </a:cubicBezTo>
                <a:cubicBezTo>
                  <a:pt x="116" y="30"/>
                  <a:pt x="129" y="23"/>
                  <a:pt x="144" y="17"/>
                </a:cubicBezTo>
                <a:cubicBezTo>
                  <a:pt x="158" y="11"/>
                  <a:pt x="172" y="7"/>
                  <a:pt x="187" y="4"/>
                </a:cubicBezTo>
                <a:cubicBezTo>
                  <a:pt x="202" y="1"/>
                  <a:pt x="217" y="0"/>
                  <a:pt x="232" y="0"/>
                </a:cubicBezTo>
                <a:lnTo>
                  <a:pt x="13140" y="0"/>
                </a:lnTo>
                <a:cubicBezTo>
                  <a:pt x="13155" y="0"/>
                  <a:pt x="13170" y="1"/>
                  <a:pt x="13185" y="4"/>
                </a:cubicBezTo>
                <a:cubicBezTo>
                  <a:pt x="13200" y="7"/>
                  <a:pt x="13215" y="11"/>
                  <a:pt x="13229" y="17"/>
                </a:cubicBezTo>
                <a:cubicBezTo>
                  <a:pt x="13243" y="23"/>
                  <a:pt x="13256" y="30"/>
                  <a:pt x="13269" y="39"/>
                </a:cubicBezTo>
                <a:cubicBezTo>
                  <a:pt x="13281" y="47"/>
                  <a:pt x="13293" y="57"/>
                  <a:pt x="13304" y="68"/>
                </a:cubicBezTo>
                <a:cubicBezTo>
                  <a:pt x="13315" y="78"/>
                  <a:pt x="13324" y="90"/>
                  <a:pt x="13333" y="103"/>
                </a:cubicBezTo>
                <a:cubicBezTo>
                  <a:pt x="13341" y="115"/>
                  <a:pt x="13348" y="129"/>
                  <a:pt x="13354" y="143"/>
                </a:cubicBezTo>
                <a:cubicBezTo>
                  <a:pt x="13360" y="157"/>
                  <a:pt x="13365" y="172"/>
                  <a:pt x="13368" y="186"/>
                </a:cubicBezTo>
                <a:cubicBezTo>
                  <a:pt x="13370" y="201"/>
                  <a:pt x="13372" y="217"/>
                  <a:pt x="13372" y="232"/>
                </a:cubicBezTo>
                <a:lnTo>
                  <a:pt x="13372" y="5617"/>
                </a:lnTo>
                <a:cubicBezTo>
                  <a:pt x="13372" y="5632"/>
                  <a:pt x="13370" y="5648"/>
                  <a:pt x="13368" y="5662"/>
                </a:cubicBezTo>
                <a:cubicBezTo>
                  <a:pt x="13365" y="5677"/>
                  <a:pt x="13360" y="5692"/>
                  <a:pt x="13354" y="5706"/>
                </a:cubicBezTo>
                <a:cubicBezTo>
                  <a:pt x="13348" y="5721"/>
                  <a:pt x="13341" y="5734"/>
                  <a:pt x="13333" y="5747"/>
                </a:cubicBezTo>
                <a:cubicBezTo>
                  <a:pt x="13324" y="5760"/>
                  <a:pt x="13315" y="5772"/>
                  <a:pt x="13304" y="5782"/>
                </a:cubicBezTo>
                <a:cubicBezTo>
                  <a:pt x="13293" y="5793"/>
                  <a:pt x="13281" y="5803"/>
                  <a:pt x="13269" y="5811"/>
                </a:cubicBezTo>
                <a:cubicBezTo>
                  <a:pt x="13256" y="5820"/>
                  <a:pt x="13243" y="5827"/>
                  <a:pt x="13229" y="5833"/>
                </a:cubicBezTo>
                <a:cubicBezTo>
                  <a:pt x="13215" y="5838"/>
                  <a:pt x="13200" y="5843"/>
                  <a:pt x="13185" y="5846"/>
                </a:cubicBezTo>
                <a:cubicBezTo>
                  <a:pt x="13170" y="5849"/>
                  <a:pt x="13155" y="5850"/>
                  <a:pt x="13140" y="5850"/>
                </a:cubicBezTo>
                <a:lnTo>
                  <a:pt x="232" y="5850"/>
                </a:lnTo>
                <a:cubicBezTo>
                  <a:pt x="217" y="5850"/>
                  <a:pt x="202" y="5849"/>
                  <a:pt x="187" y="5846"/>
                </a:cubicBezTo>
                <a:cubicBezTo>
                  <a:pt x="172" y="5843"/>
                  <a:pt x="158" y="5838"/>
                  <a:pt x="144" y="5833"/>
                </a:cubicBezTo>
                <a:cubicBezTo>
                  <a:pt x="129" y="5827"/>
                  <a:pt x="116" y="5820"/>
                  <a:pt x="103" y="5811"/>
                </a:cubicBezTo>
                <a:cubicBezTo>
                  <a:pt x="91" y="5803"/>
                  <a:pt x="79" y="5793"/>
                  <a:pt x="68" y="5782"/>
                </a:cubicBezTo>
                <a:cubicBezTo>
                  <a:pt x="57" y="5772"/>
                  <a:pt x="48" y="5760"/>
                  <a:pt x="39" y="5747"/>
                </a:cubicBezTo>
                <a:cubicBezTo>
                  <a:pt x="31" y="5734"/>
                  <a:pt x="24" y="5721"/>
                  <a:pt x="18" y="5706"/>
                </a:cubicBezTo>
                <a:cubicBezTo>
                  <a:pt x="12" y="5692"/>
                  <a:pt x="8" y="5677"/>
                  <a:pt x="5" y="5662"/>
                </a:cubicBezTo>
                <a:cubicBezTo>
                  <a:pt x="2" y="5648"/>
                  <a:pt x="0" y="5632"/>
                  <a:pt x="0" y="5617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685" name="图片 684"/>
          <p:cNvPicPr/>
          <p:nvPr/>
        </p:nvPicPr>
        <p:blipFill>
          <a:blip r:embed="rId8"/>
          <a:stretch>
            <a:fillRect/>
          </a:stretch>
        </p:blipFill>
        <p:spPr>
          <a:xfrm>
            <a:off x="5682600" y="1095710"/>
            <a:ext cx="250200" cy="250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86" name="文本框 685"/>
          <p:cNvSpPr txBox="1"/>
          <p:nvPr/>
        </p:nvSpPr>
        <p:spPr>
          <a:xfrm>
            <a:off x="601560" y="4855552"/>
            <a:ext cx="181116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1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和分支结构等程序中使用。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87" name="文本框 686"/>
          <p:cNvSpPr txBox="1"/>
          <p:nvPr/>
        </p:nvSpPr>
        <p:spPr>
          <a:xfrm>
            <a:off x="6067080" y="1094990"/>
            <a:ext cx="1207800" cy="25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父类方法访问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88" name="文本框 687"/>
          <p:cNvSpPr txBox="1"/>
          <p:nvPr/>
        </p:nvSpPr>
        <p:spPr>
          <a:xfrm>
            <a:off x="5682600" y="1516190"/>
            <a:ext cx="52380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180" b="0" u="none" strike="noStrike">
                <a:solidFill>
                  <a:srgbClr val="FFFFFF"/>
                </a:solidFill>
                <a:effectLst/>
                <a:uFillTx/>
                <a:latin typeface="DejaVuSans"/>
                <a:ea typeface="DejaVuSans"/>
              </a:rPr>
              <a:t>Python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89" name="任意多边形: 形状 688"/>
          <p:cNvSpPr/>
          <p:nvPr/>
        </p:nvSpPr>
        <p:spPr>
          <a:xfrm>
            <a:off x="5682240" y="1856030"/>
            <a:ext cx="1972800" cy="936360"/>
          </a:xfrm>
          <a:custGeom>
            <a:avLst/>
            <a:gdLst/>
            <a:ahLst/>
            <a:cxnLst/>
            <a:rect l="0" t="0" r="r" b="b"/>
            <a:pathLst>
              <a:path w="5480" h="2601">
                <a:moveTo>
                  <a:pt x="0" y="2415"/>
                </a:moveTo>
                <a:lnTo>
                  <a:pt x="0" y="186"/>
                </a:lnTo>
                <a:cubicBezTo>
                  <a:pt x="0" y="174"/>
                  <a:pt x="2" y="162"/>
                  <a:pt x="4" y="150"/>
                </a:cubicBezTo>
                <a:cubicBezTo>
                  <a:pt x="6" y="138"/>
                  <a:pt x="10" y="126"/>
                  <a:pt x="15" y="115"/>
                </a:cubicBezTo>
                <a:cubicBezTo>
                  <a:pt x="19" y="104"/>
                  <a:pt x="25" y="93"/>
                  <a:pt x="32" y="83"/>
                </a:cubicBezTo>
                <a:cubicBezTo>
                  <a:pt x="38" y="73"/>
                  <a:pt x="46" y="63"/>
                  <a:pt x="55" y="55"/>
                </a:cubicBezTo>
                <a:cubicBezTo>
                  <a:pt x="63" y="46"/>
                  <a:pt x="73" y="38"/>
                  <a:pt x="83" y="32"/>
                </a:cubicBezTo>
                <a:cubicBezTo>
                  <a:pt x="93" y="25"/>
                  <a:pt x="104" y="19"/>
                  <a:pt x="115" y="14"/>
                </a:cubicBezTo>
                <a:cubicBezTo>
                  <a:pt x="126" y="10"/>
                  <a:pt x="138" y="6"/>
                  <a:pt x="150" y="4"/>
                </a:cubicBezTo>
                <a:cubicBezTo>
                  <a:pt x="162" y="2"/>
                  <a:pt x="174" y="0"/>
                  <a:pt x="186" y="0"/>
                </a:cubicBezTo>
                <a:lnTo>
                  <a:pt x="5294" y="0"/>
                </a:lnTo>
                <a:cubicBezTo>
                  <a:pt x="5306" y="0"/>
                  <a:pt x="5318" y="2"/>
                  <a:pt x="5330" y="4"/>
                </a:cubicBezTo>
                <a:cubicBezTo>
                  <a:pt x="5342" y="6"/>
                  <a:pt x="5354" y="10"/>
                  <a:pt x="5365" y="14"/>
                </a:cubicBezTo>
                <a:cubicBezTo>
                  <a:pt x="5376" y="19"/>
                  <a:pt x="5387" y="25"/>
                  <a:pt x="5397" y="32"/>
                </a:cubicBezTo>
                <a:cubicBezTo>
                  <a:pt x="5407" y="38"/>
                  <a:pt x="5417" y="46"/>
                  <a:pt x="5425" y="55"/>
                </a:cubicBezTo>
                <a:cubicBezTo>
                  <a:pt x="5434" y="63"/>
                  <a:pt x="5442" y="73"/>
                  <a:pt x="5448" y="83"/>
                </a:cubicBezTo>
                <a:cubicBezTo>
                  <a:pt x="5455" y="93"/>
                  <a:pt x="5461" y="104"/>
                  <a:pt x="5466" y="115"/>
                </a:cubicBezTo>
                <a:cubicBezTo>
                  <a:pt x="5470" y="126"/>
                  <a:pt x="5474" y="138"/>
                  <a:pt x="5476" y="150"/>
                </a:cubicBezTo>
                <a:cubicBezTo>
                  <a:pt x="5478" y="162"/>
                  <a:pt x="5480" y="174"/>
                  <a:pt x="5480" y="186"/>
                </a:cubicBezTo>
                <a:lnTo>
                  <a:pt x="5480" y="2415"/>
                </a:lnTo>
                <a:cubicBezTo>
                  <a:pt x="5480" y="2428"/>
                  <a:pt x="5478" y="2440"/>
                  <a:pt x="5476" y="2452"/>
                </a:cubicBezTo>
                <a:cubicBezTo>
                  <a:pt x="5474" y="2464"/>
                  <a:pt x="5470" y="2475"/>
                  <a:pt x="5466" y="2487"/>
                </a:cubicBezTo>
                <a:cubicBezTo>
                  <a:pt x="5461" y="2498"/>
                  <a:pt x="5455" y="2509"/>
                  <a:pt x="5448" y="2519"/>
                </a:cubicBezTo>
                <a:cubicBezTo>
                  <a:pt x="5442" y="2529"/>
                  <a:pt x="5434" y="2538"/>
                  <a:pt x="5425" y="2547"/>
                </a:cubicBezTo>
                <a:cubicBezTo>
                  <a:pt x="5417" y="2555"/>
                  <a:pt x="5407" y="2563"/>
                  <a:pt x="5397" y="2570"/>
                </a:cubicBezTo>
                <a:cubicBezTo>
                  <a:pt x="5387" y="2577"/>
                  <a:pt x="5376" y="2582"/>
                  <a:pt x="5365" y="2587"/>
                </a:cubicBezTo>
                <a:cubicBezTo>
                  <a:pt x="5354" y="2592"/>
                  <a:pt x="5342" y="2595"/>
                  <a:pt x="5330" y="2598"/>
                </a:cubicBezTo>
                <a:cubicBezTo>
                  <a:pt x="5318" y="2600"/>
                  <a:pt x="5306" y="2601"/>
                  <a:pt x="5294" y="2601"/>
                </a:cubicBezTo>
                <a:lnTo>
                  <a:pt x="186" y="2601"/>
                </a:lnTo>
                <a:cubicBezTo>
                  <a:pt x="174" y="2601"/>
                  <a:pt x="162" y="2600"/>
                  <a:pt x="150" y="2598"/>
                </a:cubicBezTo>
                <a:cubicBezTo>
                  <a:pt x="138" y="2595"/>
                  <a:pt x="126" y="2592"/>
                  <a:pt x="115" y="2587"/>
                </a:cubicBezTo>
                <a:cubicBezTo>
                  <a:pt x="104" y="2582"/>
                  <a:pt x="93" y="2577"/>
                  <a:pt x="83" y="2570"/>
                </a:cubicBezTo>
                <a:cubicBezTo>
                  <a:pt x="73" y="2563"/>
                  <a:pt x="63" y="2555"/>
                  <a:pt x="55" y="2547"/>
                </a:cubicBezTo>
                <a:cubicBezTo>
                  <a:pt x="46" y="2538"/>
                  <a:pt x="38" y="2529"/>
                  <a:pt x="32" y="2519"/>
                </a:cubicBezTo>
                <a:cubicBezTo>
                  <a:pt x="25" y="2509"/>
                  <a:pt x="19" y="2498"/>
                  <a:pt x="15" y="2487"/>
                </a:cubicBezTo>
                <a:cubicBezTo>
                  <a:pt x="10" y="2475"/>
                  <a:pt x="6" y="2464"/>
                  <a:pt x="4" y="2452"/>
                </a:cubicBezTo>
                <a:cubicBezTo>
                  <a:pt x="2" y="2440"/>
                  <a:pt x="0" y="2428"/>
                  <a:pt x="0" y="2415"/>
                </a:cubicBezTo>
                <a:close/>
              </a:path>
            </a:pathLst>
          </a:custGeom>
          <a:solidFill>
            <a:srgbClr val="3B82F6">
              <a:alpha val="2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90" name="任意多边形: 形状 689"/>
          <p:cNvSpPr/>
          <p:nvPr/>
        </p:nvSpPr>
        <p:spPr>
          <a:xfrm>
            <a:off x="5832720" y="2290550"/>
            <a:ext cx="1688400" cy="368280"/>
          </a:xfrm>
          <a:custGeom>
            <a:avLst/>
            <a:gdLst/>
            <a:ahLst/>
            <a:cxnLst/>
            <a:rect l="0" t="0" r="r" b="b"/>
            <a:pathLst>
              <a:path w="4690" h="1023">
                <a:moveTo>
                  <a:pt x="0" y="884"/>
                </a:moveTo>
                <a:lnTo>
                  <a:pt x="0" y="140"/>
                </a:lnTo>
                <a:cubicBezTo>
                  <a:pt x="0" y="121"/>
                  <a:pt x="3" y="103"/>
                  <a:pt x="7" y="86"/>
                </a:cubicBezTo>
                <a:cubicBezTo>
                  <a:pt x="12" y="69"/>
                  <a:pt x="19" y="54"/>
                  <a:pt x="27" y="41"/>
                </a:cubicBezTo>
                <a:cubicBezTo>
                  <a:pt x="36" y="28"/>
                  <a:pt x="46" y="18"/>
                  <a:pt x="58" y="11"/>
                </a:cubicBezTo>
                <a:cubicBezTo>
                  <a:pt x="69" y="4"/>
                  <a:pt x="81" y="0"/>
                  <a:pt x="93" y="0"/>
                </a:cubicBezTo>
                <a:lnTo>
                  <a:pt x="4551" y="0"/>
                </a:lnTo>
                <a:cubicBezTo>
                  <a:pt x="4569" y="0"/>
                  <a:pt x="4587" y="4"/>
                  <a:pt x="4604" y="11"/>
                </a:cubicBezTo>
                <a:cubicBezTo>
                  <a:pt x="4621" y="18"/>
                  <a:pt x="4636" y="28"/>
                  <a:pt x="4649" y="41"/>
                </a:cubicBezTo>
                <a:cubicBezTo>
                  <a:pt x="4663" y="54"/>
                  <a:pt x="4673" y="69"/>
                  <a:pt x="4680" y="86"/>
                </a:cubicBezTo>
                <a:cubicBezTo>
                  <a:pt x="4687" y="103"/>
                  <a:pt x="4690" y="121"/>
                  <a:pt x="4690" y="140"/>
                </a:cubicBezTo>
                <a:lnTo>
                  <a:pt x="4690" y="884"/>
                </a:lnTo>
                <a:cubicBezTo>
                  <a:pt x="4690" y="902"/>
                  <a:pt x="4687" y="920"/>
                  <a:pt x="4680" y="937"/>
                </a:cubicBezTo>
                <a:cubicBezTo>
                  <a:pt x="4673" y="954"/>
                  <a:pt x="4663" y="969"/>
                  <a:pt x="4649" y="982"/>
                </a:cubicBezTo>
                <a:cubicBezTo>
                  <a:pt x="4636" y="995"/>
                  <a:pt x="4621" y="1005"/>
                  <a:pt x="4604" y="1012"/>
                </a:cubicBezTo>
                <a:cubicBezTo>
                  <a:pt x="4587" y="1019"/>
                  <a:pt x="4569" y="1023"/>
                  <a:pt x="4551" y="1023"/>
                </a:cubicBezTo>
                <a:lnTo>
                  <a:pt x="93" y="1023"/>
                </a:lnTo>
                <a:cubicBezTo>
                  <a:pt x="81" y="1023"/>
                  <a:pt x="69" y="1019"/>
                  <a:pt x="58" y="1012"/>
                </a:cubicBezTo>
                <a:cubicBezTo>
                  <a:pt x="46" y="1005"/>
                  <a:pt x="36" y="995"/>
                  <a:pt x="27" y="982"/>
                </a:cubicBezTo>
                <a:cubicBezTo>
                  <a:pt x="19" y="969"/>
                  <a:pt x="12" y="954"/>
                  <a:pt x="7" y="937"/>
                </a:cubicBezTo>
                <a:cubicBezTo>
                  <a:pt x="3" y="920"/>
                  <a:pt x="0" y="902"/>
                  <a:pt x="0" y="884"/>
                </a:cubicBezTo>
                <a:close/>
              </a:path>
            </a:pathLst>
          </a:custGeom>
          <a:solidFill>
            <a:srgbClr val="000000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91" name="任意多边形: 形状 690"/>
          <p:cNvSpPr/>
          <p:nvPr/>
        </p:nvSpPr>
        <p:spPr>
          <a:xfrm>
            <a:off x="5816160" y="2290550"/>
            <a:ext cx="50400" cy="368280"/>
          </a:xfrm>
          <a:custGeom>
            <a:avLst/>
            <a:gdLst/>
            <a:ahLst/>
            <a:cxnLst/>
            <a:rect l="0" t="0" r="r" b="b"/>
            <a:pathLst>
              <a:path w="140" h="1023">
                <a:moveTo>
                  <a:pt x="0" y="0"/>
                </a:moveTo>
                <a:lnTo>
                  <a:pt x="140" y="0"/>
                </a:lnTo>
                <a:lnTo>
                  <a:pt x="140" y="1023"/>
                </a:lnTo>
                <a:lnTo>
                  <a:pt x="0" y="1023"/>
                </a:lnTo>
                <a:lnTo>
                  <a:pt x="0" y="0"/>
                </a:lnTo>
                <a:close/>
              </a:path>
            </a:pathLst>
          </a:custGeom>
          <a:solidFill>
            <a:srgbClr val="98FB9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692" name="图片 691"/>
          <p:cNvPicPr/>
          <p:nvPr/>
        </p:nvPicPr>
        <p:blipFill>
          <a:blip r:embed="rId9"/>
          <a:stretch>
            <a:fillRect/>
          </a:stretch>
        </p:blipFill>
        <p:spPr>
          <a:xfrm>
            <a:off x="5899680" y="2023430"/>
            <a:ext cx="12492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93" name="文本框 692"/>
          <p:cNvSpPr txBox="1"/>
          <p:nvPr/>
        </p:nvSpPr>
        <p:spPr>
          <a:xfrm>
            <a:off x="6203880" y="1510790"/>
            <a:ext cx="226404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1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提供了两种访问父类函数的方式：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94" name="文本框 693"/>
          <p:cNvSpPr txBox="1"/>
          <p:nvPr/>
        </p:nvSpPr>
        <p:spPr>
          <a:xfrm>
            <a:off x="6089040" y="2010470"/>
            <a:ext cx="689400" cy="1954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320" b="1" u="none" strike="noStrike">
                <a:solidFill>
                  <a:srgbClr val="BFDBFE"/>
                </a:solidFill>
                <a:effectLst/>
                <a:uFillTx/>
                <a:latin typeface="DejaVuSans"/>
                <a:ea typeface="DejaVuSans"/>
              </a:rPr>
              <a:t>super()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95" name="文本框 694"/>
          <p:cNvSpPr txBox="1"/>
          <p:nvPr/>
        </p:nvSpPr>
        <p:spPr>
          <a:xfrm>
            <a:off x="6775560" y="2004710"/>
            <a:ext cx="671400" cy="21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BFDBFE"/>
                </a:solidFill>
                <a:effectLst/>
                <a:uFillTx/>
                <a:latin typeface="WenQuanYiZenHei"/>
                <a:ea typeface="WenQuanYiZenHei"/>
              </a:rPr>
              <a:t>函数调用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96" name="任意多边形: 形状 695"/>
          <p:cNvSpPr/>
          <p:nvPr/>
        </p:nvSpPr>
        <p:spPr>
          <a:xfrm>
            <a:off x="7921800" y="1856030"/>
            <a:ext cx="2540880" cy="936360"/>
          </a:xfrm>
          <a:custGeom>
            <a:avLst/>
            <a:gdLst/>
            <a:ahLst/>
            <a:cxnLst/>
            <a:rect l="0" t="0" r="r" b="b"/>
            <a:pathLst>
              <a:path w="7058" h="2601">
                <a:moveTo>
                  <a:pt x="0" y="2415"/>
                </a:moveTo>
                <a:lnTo>
                  <a:pt x="0" y="186"/>
                </a:lnTo>
                <a:cubicBezTo>
                  <a:pt x="0" y="174"/>
                  <a:pt x="2" y="162"/>
                  <a:pt x="4" y="150"/>
                </a:cubicBezTo>
                <a:cubicBezTo>
                  <a:pt x="6" y="138"/>
                  <a:pt x="10" y="126"/>
                  <a:pt x="15" y="115"/>
                </a:cubicBezTo>
                <a:cubicBezTo>
                  <a:pt x="19" y="104"/>
                  <a:pt x="25" y="93"/>
                  <a:pt x="32" y="83"/>
                </a:cubicBezTo>
                <a:cubicBezTo>
                  <a:pt x="39" y="73"/>
                  <a:pt x="46" y="63"/>
                  <a:pt x="55" y="55"/>
                </a:cubicBezTo>
                <a:cubicBezTo>
                  <a:pt x="63" y="46"/>
                  <a:pt x="73" y="38"/>
                  <a:pt x="83" y="32"/>
                </a:cubicBezTo>
                <a:cubicBezTo>
                  <a:pt x="93" y="25"/>
                  <a:pt x="104" y="19"/>
                  <a:pt x="115" y="14"/>
                </a:cubicBezTo>
                <a:cubicBezTo>
                  <a:pt x="126" y="10"/>
                  <a:pt x="138" y="6"/>
                  <a:pt x="150" y="4"/>
                </a:cubicBezTo>
                <a:cubicBezTo>
                  <a:pt x="162" y="2"/>
                  <a:pt x="174" y="0"/>
                  <a:pt x="186" y="0"/>
                </a:cubicBezTo>
                <a:lnTo>
                  <a:pt x="6873" y="0"/>
                </a:lnTo>
                <a:cubicBezTo>
                  <a:pt x="6885" y="0"/>
                  <a:pt x="6897" y="2"/>
                  <a:pt x="6909" y="4"/>
                </a:cubicBezTo>
                <a:cubicBezTo>
                  <a:pt x="6921" y="6"/>
                  <a:pt x="6932" y="10"/>
                  <a:pt x="6944" y="14"/>
                </a:cubicBezTo>
                <a:cubicBezTo>
                  <a:pt x="6955" y="19"/>
                  <a:pt x="6966" y="25"/>
                  <a:pt x="6976" y="32"/>
                </a:cubicBezTo>
                <a:cubicBezTo>
                  <a:pt x="6986" y="38"/>
                  <a:pt x="6995" y="46"/>
                  <a:pt x="7004" y="55"/>
                </a:cubicBezTo>
                <a:cubicBezTo>
                  <a:pt x="7012" y="63"/>
                  <a:pt x="7020" y="73"/>
                  <a:pt x="7027" y="83"/>
                </a:cubicBezTo>
                <a:cubicBezTo>
                  <a:pt x="7034" y="93"/>
                  <a:pt x="7039" y="104"/>
                  <a:pt x="7044" y="115"/>
                </a:cubicBezTo>
                <a:cubicBezTo>
                  <a:pt x="7049" y="126"/>
                  <a:pt x="7052" y="138"/>
                  <a:pt x="7055" y="150"/>
                </a:cubicBezTo>
                <a:cubicBezTo>
                  <a:pt x="7057" y="162"/>
                  <a:pt x="7058" y="174"/>
                  <a:pt x="7058" y="186"/>
                </a:cubicBezTo>
                <a:lnTo>
                  <a:pt x="7058" y="2415"/>
                </a:lnTo>
                <a:cubicBezTo>
                  <a:pt x="7058" y="2428"/>
                  <a:pt x="7057" y="2440"/>
                  <a:pt x="7055" y="2452"/>
                </a:cubicBezTo>
                <a:cubicBezTo>
                  <a:pt x="7052" y="2464"/>
                  <a:pt x="7049" y="2475"/>
                  <a:pt x="7044" y="2487"/>
                </a:cubicBezTo>
                <a:cubicBezTo>
                  <a:pt x="7039" y="2498"/>
                  <a:pt x="7034" y="2509"/>
                  <a:pt x="7027" y="2519"/>
                </a:cubicBezTo>
                <a:cubicBezTo>
                  <a:pt x="7020" y="2529"/>
                  <a:pt x="7012" y="2538"/>
                  <a:pt x="7004" y="2547"/>
                </a:cubicBezTo>
                <a:cubicBezTo>
                  <a:pt x="6995" y="2555"/>
                  <a:pt x="6986" y="2563"/>
                  <a:pt x="6976" y="2570"/>
                </a:cubicBezTo>
                <a:cubicBezTo>
                  <a:pt x="6966" y="2577"/>
                  <a:pt x="6955" y="2582"/>
                  <a:pt x="6944" y="2587"/>
                </a:cubicBezTo>
                <a:cubicBezTo>
                  <a:pt x="6932" y="2592"/>
                  <a:pt x="6921" y="2595"/>
                  <a:pt x="6909" y="2598"/>
                </a:cubicBezTo>
                <a:cubicBezTo>
                  <a:pt x="6897" y="2600"/>
                  <a:pt x="6885" y="2601"/>
                  <a:pt x="6873" y="2601"/>
                </a:cubicBezTo>
                <a:lnTo>
                  <a:pt x="186" y="2601"/>
                </a:lnTo>
                <a:cubicBezTo>
                  <a:pt x="174" y="2601"/>
                  <a:pt x="162" y="2600"/>
                  <a:pt x="150" y="2598"/>
                </a:cubicBezTo>
                <a:cubicBezTo>
                  <a:pt x="138" y="2595"/>
                  <a:pt x="126" y="2592"/>
                  <a:pt x="115" y="2587"/>
                </a:cubicBezTo>
                <a:cubicBezTo>
                  <a:pt x="104" y="2582"/>
                  <a:pt x="93" y="2577"/>
                  <a:pt x="83" y="2570"/>
                </a:cubicBezTo>
                <a:cubicBezTo>
                  <a:pt x="73" y="2563"/>
                  <a:pt x="63" y="2555"/>
                  <a:pt x="55" y="2547"/>
                </a:cubicBezTo>
                <a:cubicBezTo>
                  <a:pt x="46" y="2538"/>
                  <a:pt x="39" y="2529"/>
                  <a:pt x="32" y="2519"/>
                </a:cubicBezTo>
                <a:cubicBezTo>
                  <a:pt x="25" y="2509"/>
                  <a:pt x="19" y="2498"/>
                  <a:pt x="15" y="2487"/>
                </a:cubicBezTo>
                <a:cubicBezTo>
                  <a:pt x="10" y="2475"/>
                  <a:pt x="6" y="2464"/>
                  <a:pt x="4" y="2452"/>
                </a:cubicBezTo>
                <a:cubicBezTo>
                  <a:pt x="2" y="2440"/>
                  <a:pt x="0" y="2428"/>
                  <a:pt x="0" y="2415"/>
                </a:cubicBezTo>
                <a:close/>
              </a:path>
            </a:pathLst>
          </a:custGeom>
          <a:solidFill>
            <a:srgbClr val="10B981">
              <a:alpha val="2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97" name="任意多边形: 形状 696"/>
          <p:cNvSpPr/>
          <p:nvPr/>
        </p:nvSpPr>
        <p:spPr>
          <a:xfrm>
            <a:off x="8072280" y="2290550"/>
            <a:ext cx="2256840" cy="368280"/>
          </a:xfrm>
          <a:custGeom>
            <a:avLst/>
            <a:gdLst/>
            <a:ahLst/>
            <a:cxnLst/>
            <a:rect l="0" t="0" r="r" b="b"/>
            <a:pathLst>
              <a:path w="6269" h="1023">
                <a:moveTo>
                  <a:pt x="0" y="884"/>
                </a:moveTo>
                <a:lnTo>
                  <a:pt x="0" y="140"/>
                </a:lnTo>
                <a:cubicBezTo>
                  <a:pt x="0" y="121"/>
                  <a:pt x="3" y="103"/>
                  <a:pt x="7" y="86"/>
                </a:cubicBezTo>
                <a:cubicBezTo>
                  <a:pt x="12" y="69"/>
                  <a:pt x="19" y="54"/>
                  <a:pt x="28" y="41"/>
                </a:cubicBezTo>
                <a:cubicBezTo>
                  <a:pt x="36" y="28"/>
                  <a:pt x="46" y="18"/>
                  <a:pt x="58" y="11"/>
                </a:cubicBezTo>
                <a:cubicBezTo>
                  <a:pt x="69" y="4"/>
                  <a:pt x="81" y="0"/>
                  <a:pt x="93" y="0"/>
                </a:cubicBezTo>
                <a:lnTo>
                  <a:pt x="6130" y="0"/>
                </a:lnTo>
                <a:cubicBezTo>
                  <a:pt x="6148" y="0"/>
                  <a:pt x="6166" y="4"/>
                  <a:pt x="6183" y="11"/>
                </a:cubicBezTo>
                <a:cubicBezTo>
                  <a:pt x="6200" y="18"/>
                  <a:pt x="6215" y="28"/>
                  <a:pt x="6228" y="41"/>
                </a:cubicBezTo>
                <a:cubicBezTo>
                  <a:pt x="6241" y="54"/>
                  <a:pt x="6251" y="69"/>
                  <a:pt x="6258" y="86"/>
                </a:cubicBezTo>
                <a:cubicBezTo>
                  <a:pt x="6265" y="103"/>
                  <a:pt x="6269" y="121"/>
                  <a:pt x="6269" y="140"/>
                </a:cubicBezTo>
                <a:lnTo>
                  <a:pt x="6269" y="884"/>
                </a:lnTo>
                <a:cubicBezTo>
                  <a:pt x="6269" y="902"/>
                  <a:pt x="6265" y="920"/>
                  <a:pt x="6258" y="937"/>
                </a:cubicBezTo>
                <a:cubicBezTo>
                  <a:pt x="6251" y="954"/>
                  <a:pt x="6241" y="969"/>
                  <a:pt x="6228" y="982"/>
                </a:cubicBezTo>
                <a:cubicBezTo>
                  <a:pt x="6215" y="995"/>
                  <a:pt x="6200" y="1005"/>
                  <a:pt x="6183" y="1012"/>
                </a:cubicBezTo>
                <a:cubicBezTo>
                  <a:pt x="6166" y="1019"/>
                  <a:pt x="6148" y="1023"/>
                  <a:pt x="6130" y="1023"/>
                </a:cubicBezTo>
                <a:lnTo>
                  <a:pt x="93" y="1023"/>
                </a:lnTo>
                <a:cubicBezTo>
                  <a:pt x="81" y="1023"/>
                  <a:pt x="69" y="1019"/>
                  <a:pt x="58" y="1012"/>
                </a:cubicBezTo>
                <a:cubicBezTo>
                  <a:pt x="46" y="1005"/>
                  <a:pt x="36" y="995"/>
                  <a:pt x="28" y="982"/>
                </a:cubicBezTo>
                <a:cubicBezTo>
                  <a:pt x="19" y="969"/>
                  <a:pt x="12" y="954"/>
                  <a:pt x="7" y="937"/>
                </a:cubicBezTo>
                <a:cubicBezTo>
                  <a:pt x="3" y="920"/>
                  <a:pt x="0" y="902"/>
                  <a:pt x="0" y="884"/>
                </a:cubicBezTo>
                <a:close/>
              </a:path>
            </a:pathLst>
          </a:custGeom>
          <a:solidFill>
            <a:srgbClr val="000000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98" name="任意多边形: 形状 697"/>
          <p:cNvSpPr/>
          <p:nvPr/>
        </p:nvSpPr>
        <p:spPr>
          <a:xfrm>
            <a:off x="8055720" y="2290550"/>
            <a:ext cx="50400" cy="368280"/>
          </a:xfrm>
          <a:custGeom>
            <a:avLst/>
            <a:gdLst/>
            <a:ahLst/>
            <a:cxnLst/>
            <a:rect l="0" t="0" r="r" b="b"/>
            <a:pathLst>
              <a:path w="140" h="1023">
                <a:moveTo>
                  <a:pt x="0" y="0"/>
                </a:moveTo>
                <a:lnTo>
                  <a:pt x="140" y="0"/>
                </a:lnTo>
                <a:lnTo>
                  <a:pt x="140" y="1023"/>
                </a:lnTo>
                <a:lnTo>
                  <a:pt x="0" y="1023"/>
                </a:lnTo>
                <a:lnTo>
                  <a:pt x="0" y="0"/>
                </a:lnTo>
                <a:close/>
              </a:path>
            </a:pathLst>
          </a:custGeom>
          <a:solidFill>
            <a:srgbClr val="98FB9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699" name="图片 698"/>
          <p:cNvPicPr/>
          <p:nvPr/>
        </p:nvPicPr>
        <p:blipFill>
          <a:blip r:embed="rId10"/>
          <a:stretch>
            <a:fillRect/>
          </a:stretch>
        </p:blipFill>
        <p:spPr>
          <a:xfrm>
            <a:off x="8665920" y="2023430"/>
            <a:ext cx="15012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00" name="文本框 699"/>
          <p:cNvSpPr txBox="1"/>
          <p:nvPr/>
        </p:nvSpPr>
        <p:spPr>
          <a:xfrm>
            <a:off x="5950080" y="2410790"/>
            <a:ext cx="1479600" cy="132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super().method_name()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01" name="文本框 700"/>
          <p:cNvSpPr txBox="1"/>
          <p:nvPr/>
        </p:nvSpPr>
        <p:spPr>
          <a:xfrm>
            <a:off x="8885160" y="2004710"/>
            <a:ext cx="838800" cy="21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A7F3D0"/>
                </a:solidFill>
                <a:effectLst/>
                <a:uFillTx/>
                <a:latin typeface="WenQuanYiZenHei"/>
                <a:ea typeface="WenQuanYiZenHei"/>
              </a:rPr>
              <a:t>父类名调用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02" name="任意多边形: 形状 701"/>
          <p:cNvSpPr/>
          <p:nvPr/>
        </p:nvSpPr>
        <p:spPr>
          <a:xfrm>
            <a:off x="5481720" y="4324224"/>
            <a:ext cx="5117006" cy="1441622"/>
          </a:xfrm>
          <a:custGeom>
            <a:avLst/>
            <a:gdLst/>
            <a:ahLst/>
            <a:cxnLst/>
            <a:rect l="0" t="0" r="r" b="b"/>
            <a:pathLst>
              <a:path w="13372" h="5294">
                <a:moveTo>
                  <a:pt x="0" y="5061"/>
                </a:moveTo>
                <a:lnTo>
                  <a:pt x="0" y="232"/>
                </a:lnTo>
                <a:cubicBezTo>
                  <a:pt x="0" y="217"/>
                  <a:pt x="2" y="202"/>
                  <a:pt x="5" y="187"/>
                </a:cubicBezTo>
                <a:cubicBezTo>
                  <a:pt x="8" y="172"/>
                  <a:pt x="12" y="157"/>
                  <a:pt x="18" y="143"/>
                </a:cubicBezTo>
                <a:cubicBezTo>
                  <a:pt x="24" y="129"/>
                  <a:pt x="31" y="116"/>
                  <a:pt x="39" y="103"/>
                </a:cubicBezTo>
                <a:cubicBezTo>
                  <a:pt x="48" y="91"/>
                  <a:pt x="57" y="79"/>
                  <a:pt x="68" y="68"/>
                </a:cubicBezTo>
                <a:cubicBezTo>
                  <a:pt x="79" y="57"/>
                  <a:pt x="91" y="48"/>
                  <a:pt x="103" y="39"/>
                </a:cubicBezTo>
                <a:cubicBezTo>
                  <a:pt x="116" y="31"/>
                  <a:pt x="129" y="24"/>
                  <a:pt x="144" y="18"/>
                </a:cubicBezTo>
                <a:cubicBezTo>
                  <a:pt x="158" y="12"/>
                  <a:pt x="172" y="7"/>
                  <a:pt x="187" y="4"/>
                </a:cubicBezTo>
                <a:cubicBezTo>
                  <a:pt x="202" y="2"/>
                  <a:pt x="217" y="0"/>
                  <a:pt x="232" y="0"/>
                </a:cubicBezTo>
                <a:lnTo>
                  <a:pt x="13140" y="0"/>
                </a:lnTo>
                <a:cubicBezTo>
                  <a:pt x="13155" y="0"/>
                  <a:pt x="13170" y="2"/>
                  <a:pt x="13185" y="4"/>
                </a:cubicBezTo>
                <a:cubicBezTo>
                  <a:pt x="13200" y="7"/>
                  <a:pt x="13215" y="12"/>
                  <a:pt x="13229" y="18"/>
                </a:cubicBezTo>
                <a:cubicBezTo>
                  <a:pt x="13243" y="24"/>
                  <a:pt x="13256" y="31"/>
                  <a:pt x="13269" y="39"/>
                </a:cubicBezTo>
                <a:cubicBezTo>
                  <a:pt x="13281" y="48"/>
                  <a:pt x="13293" y="57"/>
                  <a:pt x="13304" y="68"/>
                </a:cubicBezTo>
                <a:cubicBezTo>
                  <a:pt x="13315" y="79"/>
                  <a:pt x="13324" y="91"/>
                  <a:pt x="13333" y="103"/>
                </a:cubicBezTo>
                <a:cubicBezTo>
                  <a:pt x="13341" y="116"/>
                  <a:pt x="13348" y="129"/>
                  <a:pt x="13354" y="143"/>
                </a:cubicBezTo>
                <a:cubicBezTo>
                  <a:pt x="13360" y="157"/>
                  <a:pt x="13365" y="172"/>
                  <a:pt x="13368" y="187"/>
                </a:cubicBezTo>
                <a:cubicBezTo>
                  <a:pt x="13370" y="202"/>
                  <a:pt x="13372" y="217"/>
                  <a:pt x="13372" y="232"/>
                </a:cubicBezTo>
                <a:lnTo>
                  <a:pt x="13372" y="5061"/>
                </a:lnTo>
                <a:cubicBezTo>
                  <a:pt x="13372" y="5077"/>
                  <a:pt x="13370" y="5092"/>
                  <a:pt x="13368" y="5107"/>
                </a:cubicBezTo>
                <a:cubicBezTo>
                  <a:pt x="13365" y="5122"/>
                  <a:pt x="13360" y="5136"/>
                  <a:pt x="13354" y="5150"/>
                </a:cubicBezTo>
                <a:cubicBezTo>
                  <a:pt x="13348" y="5164"/>
                  <a:pt x="13341" y="5178"/>
                  <a:pt x="13333" y="5190"/>
                </a:cubicBezTo>
                <a:cubicBezTo>
                  <a:pt x="13324" y="5203"/>
                  <a:pt x="13315" y="5215"/>
                  <a:pt x="13304" y="5226"/>
                </a:cubicBezTo>
                <a:cubicBezTo>
                  <a:pt x="13293" y="5236"/>
                  <a:pt x="13281" y="5246"/>
                  <a:pt x="13269" y="5254"/>
                </a:cubicBezTo>
                <a:cubicBezTo>
                  <a:pt x="13256" y="5263"/>
                  <a:pt x="13243" y="5270"/>
                  <a:pt x="13229" y="5276"/>
                </a:cubicBezTo>
                <a:cubicBezTo>
                  <a:pt x="13215" y="5282"/>
                  <a:pt x="13200" y="5286"/>
                  <a:pt x="13185" y="5289"/>
                </a:cubicBezTo>
                <a:cubicBezTo>
                  <a:pt x="13170" y="5292"/>
                  <a:pt x="13155" y="5294"/>
                  <a:pt x="13140" y="5294"/>
                </a:cubicBezTo>
                <a:lnTo>
                  <a:pt x="232" y="5294"/>
                </a:lnTo>
                <a:cubicBezTo>
                  <a:pt x="217" y="5294"/>
                  <a:pt x="202" y="5292"/>
                  <a:pt x="187" y="5289"/>
                </a:cubicBezTo>
                <a:cubicBezTo>
                  <a:pt x="172" y="5286"/>
                  <a:pt x="158" y="5282"/>
                  <a:pt x="144" y="5276"/>
                </a:cubicBezTo>
                <a:cubicBezTo>
                  <a:pt x="129" y="5270"/>
                  <a:pt x="116" y="5263"/>
                  <a:pt x="103" y="5254"/>
                </a:cubicBezTo>
                <a:cubicBezTo>
                  <a:pt x="91" y="5246"/>
                  <a:pt x="79" y="5236"/>
                  <a:pt x="68" y="5226"/>
                </a:cubicBezTo>
                <a:cubicBezTo>
                  <a:pt x="57" y="5215"/>
                  <a:pt x="48" y="5203"/>
                  <a:pt x="39" y="5190"/>
                </a:cubicBezTo>
                <a:cubicBezTo>
                  <a:pt x="31" y="5178"/>
                  <a:pt x="24" y="5164"/>
                  <a:pt x="18" y="5150"/>
                </a:cubicBezTo>
                <a:cubicBezTo>
                  <a:pt x="12" y="5136"/>
                  <a:pt x="8" y="5122"/>
                  <a:pt x="5" y="5107"/>
                </a:cubicBezTo>
                <a:cubicBezTo>
                  <a:pt x="2" y="5092"/>
                  <a:pt x="0" y="5077"/>
                  <a:pt x="0" y="5061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703" name="图片 702"/>
          <p:cNvPicPr/>
          <p:nvPr/>
        </p:nvPicPr>
        <p:blipFill>
          <a:blip r:embed="rId11"/>
          <a:stretch>
            <a:fillRect/>
          </a:stretch>
        </p:blipFill>
        <p:spPr>
          <a:xfrm>
            <a:off x="5932800" y="4212592"/>
            <a:ext cx="4411800" cy="15037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06" name="文本框 705"/>
          <p:cNvSpPr txBox="1"/>
          <p:nvPr/>
        </p:nvSpPr>
        <p:spPr>
          <a:xfrm>
            <a:off x="8193240" y="2410790"/>
            <a:ext cx="2043000" cy="132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ParentClass.method_name(self)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8" name="图片 707"/>
          <p:cNvPicPr/>
          <p:nvPr/>
        </p:nvPicPr>
        <p:blipFill>
          <a:blip r:embed="rId1"/>
          <a:stretch>
            <a:fillRect/>
          </a:stretch>
        </p:blipFill>
        <p:spPr>
          <a:xfrm>
            <a:off x="401040" y="802080"/>
            <a:ext cx="668160" cy="33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09" name="图片 708"/>
          <p:cNvPicPr/>
          <p:nvPr/>
        </p:nvPicPr>
        <p:blipFill>
          <a:blip r:embed="rId2"/>
          <a:stretch>
            <a:fillRect/>
          </a:stretch>
        </p:blipFill>
        <p:spPr>
          <a:xfrm>
            <a:off x="668520" y="668520"/>
            <a:ext cx="2022120" cy="241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10" name="图片 709"/>
          <p:cNvPicPr/>
          <p:nvPr/>
        </p:nvPicPr>
        <p:blipFill>
          <a:blip r:embed="rId3"/>
          <a:stretch>
            <a:fillRect/>
          </a:stretch>
        </p:blipFill>
        <p:spPr>
          <a:xfrm>
            <a:off x="7721640" y="4437360"/>
            <a:ext cx="2306160" cy="241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11" name="任意多边形: 形状 710"/>
          <p:cNvSpPr/>
          <p:nvPr/>
        </p:nvSpPr>
        <p:spPr>
          <a:xfrm>
            <a:off x="401040" y="1103040"/>
            <a:ext cx="4746960" cy="4512960"/>
          </a:xfrm>
          <a:custGeom>
            <a:avLst/>
            <a:gdLst/>
            <a:ahLst/>
            <a:cxnLst/>
            <a:rect l="0" t="0" r="r" b="b"/>
            <a:pathLst>
              <a:path w="13186" h="12536">
                <a:moveTo>
                  <a:pt x="0" y="12304"/>
                </a:moveTo>
                <a:lnTo>
                  <a:pt x="0" y="232"/>
                </a:lnTo>
                <a:cubicBezTo>
                  <a:pt x="0" y="217"/>
                  <a:pt x="1" y="201"/>
                  <a:pt x="4" y="186"/>
                </a:cubicBezTo>
                <a:cubicBezTo>
                  <a:pt x="7" y="172"/>
                  <a:pt x="12" y="157"/>
                  <a:pt x="17" y="143"/>
                </a:cubicBezTo>
                <a:cubicBezTo>
                  <a:pt x="23" y="129"/>
                  <a:pt x="30" y="115"/>
                  <a:pt x="39" y="103"/>
                </a:cubicBezTo>
                <a:cubicBezTo>
                  <a:pt x="47" y="90"/>
                  <a:pt x="57" y="78"/>
                  <a:pt x="68" y="68"/>
                </a:cubicBezTo>
                <a:cubicBezTo>
                  <a:pt x="78" y="57"/>
                  <a:pt x="90" y="47"/>
                  <a:pt x="103" y="39"/>
                </a:cubicBezTo>
                <a:cubicBezTo>
                  <a:pt x="116" y="30"/>
                  <a:pt x="129" y="23"/>
                  <a:pt x="143" y="17"/>
                </a:cubicBezTo>
                <a:cubicBezTo>
                  <a:pt x="157" y="11"/>
                  <a:pt x="172" y="7"/>
                  <a:pt x="187" y="4"/>
                </a:cubicBezTo>
                <a:cubicBezTo>
                  <a:pt x="202" y="1"/>
                  <a:pt x="217" y="0"/>
                  <a:pt x="232" y="0"/>
                </a:cubicBezTo>
                <a:lnTo>
                  <a:pt x="12954" y="0"/>
                </a:lnTo>
                <a:cubicBezTo>
                  <a:pt x="12969" y="0"/>
                  <a:pt x="12984" y="1"/>
                  <a:pt x="12999" y="4"/>
                </a:cubicBezTo>
                <a:cubicBezTo>
                  <a:pt x="13014" y="7"/>
                  <a:pt x="13028" y="11"/>
                  <a:pt x="13042" y="17"/>
                </a:cubicBezTo>
                <a:cubicBezTo>
                  <a:pt x="13057" y="23"/>
                  <a:pt x="13070" y="30"/>
                  <a:pt x="13083" y="39"/>
                </a:cubicBezTo>
                <a:cubicBezTo>
                  <a:pt x="13095" y="47"/>
                  <a:pt x="13107" y="57"/>
                  <a:pt x="13118" y="68"/>
                </a:cubicBezTo>
                <a:cubicBezTo>
                  <a:pt x="13129" y="78"/>
                  <a:pt x="13138" y="90"/>
                  <a:pt x="13147" y="103"/>
                </a:cubicBezTo>
                <a:cubicBezTo>
                  <a:pt x="13155" y="115"/>
                  <a:pt x="13162" y="129"/>
                  <a:pt x="13168" y="143"/>
                </a:cubicBezTo>
                <a:cubicBezTo>
                  <a:pt x="13174" y="157"/>
                  <a:pt x="13178" y="172"/>
                  <a:pt x="13181" y="186"/>
                </a:cubicBezTo>
                <a:cubicBezTo>
                  <a:pt x="13184" y="201"/>
                  <a:pt x="13186" y="217"/>
                  <a:pt x="13186" y="232"/>
                </a:cubicBezTo>
                <a:lnTo>
                  <a:pt x="13186" y="12304"/>
                </a:lnTo>
                <a:cubicBezTo>
                  <a:pt x="13186" y="12319"/>
                  <a:pt x="13184" y="12334"/>
                  <a:pt x="13181" y="12349"/>
                </a:cubicBezTo>
                <a:cubicBezTo>
                  <a:pt x="13178" y="12364"/>
                  <a:pt x="13174" y="12378"/>
                  <a:pt x="13168" y="12392"/>
                </a:cubicBezTo>
                <a:cubicBezTo>
                  <a:pt x="13162" y="12406"/>
                  <a:pt x="13155" y="12420"/>
                  <a:pt x="13147" y="12433"/>
                </a:cubicBezTo>
                <a:cubicBezTo>
                  <a:pt x="13138" y="12445"/>
                  <a:pt x="13129" y="12457"/>
                  <a:pt x="13118" y="12468"/>
                </a:cubicBezTo>
                <a:cubicBezTo>
                  <a:pt x="13107" y="12478"/>
                  <a:pt x="13095" y="12488"/>
                  <a:pt x="13083" y="12497"/>
                </a:cubicBezTo>
                <a:cubicBezTo>
                  <a:pt x="13070" y="12505"/>
                  <a:pt x="13057" y="12512"/>
                  <a:pt x="13042" y="12518"/>
                </a:cubicBezTo>
                <a:cubicBezTo>
                  <a:pt x="13028" y="12524"/>
                  <a:pt x="13014" y="12528"/>
                  <a:pt x="12999" y="12531"/>
                </a:cubicBezTo>
                <a:cubicBezTo>
                  <a:pt x="12984" y="12534"/>
                  <a:pt x="12969" y="12536"/>
                  <a:pt x="12954" y="12536"/>
                </a:cubicBezTo>
                <a:lnTo>
                  <a:pt x="232" y="12536"/>
                </a:lnTo>
                <a:cubicBezTo>
                  <a:pt x="217" y="12536"/>
                  <a:pt x="202" y="12534"/>
                  <a:pt x="187" y="12531"/>
                </a:cubicBezTo>
                <a:cubicBezTo>
                  <a:pt x="172" y="12528"/>
                  <a:pt x="157" y="12524"/>
                  <a:pt x="143" y="12518"/>
                </a:cubicBezTo>
                <a:cubicBezTo>
                  <a:pt x="129" y="12512"/>
                  <a:pt x="116" y="12505"/>
                  <a:pt x="103" y="12497"/>
                </a:cubicBezTo>
                <a:cubicBezTo>
                  <a:pt x="90" y="12488"/>
                  <a:pt x="78" y="12478"/>
                  <a:pt x="68" y="12468"/>
                </a:cubicBezTo>
                <a:cubicBezTo>
                  <a:pt x="57" y="12457"/>
                  <a:pt x="47" y="12445"/>
                  <a:pt x="39" y="12433"/>
                </a:cubicBezTo>
                <a:cubicBezTo>
                  <a:pt x="30" y="12420"/>
                  <a:pt x="23" y="12406"/>
                  <a:pt x="17" y="12392"/>
                </a:cubicBezTo>
                <a:cubicBezTo>
                  <a:pt x="12" y="12378"/>
                  <a:pt x="7" y="12364"/>
                  <a:pt x="4" y="12349"/>
                </a:cubicBezTo>
                <a:cubicBezTo>
                  <a:pt x="1" y="12334"/>
                  <a:pt x="0" y="12319"/>
                  <a:pt x="0" y="12304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12" name="文本框 711"/>
          <p:cNvSpPr txBox="1"/>
          <p:nvPr/>
        </p:nvSpPr>
        <p:spPr>
          <a:xfrm>
            <a:off x="401040" y="378720"/>
            <a:ext cx="3603600" cy="378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237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面向对象编程的模块化优势</a:t>
            </a:r>
            <a:endParaRPr lang="en-US" sz="237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13" name="任意多边形: 形状 712"/>
          <p:cNvSpPr/>
          <p:nvPr/>
        </p:nvSpPr>
        <p:spPr>
          <a:xfrm>
            <a:off x="768600" y="1871640"/>
            <a:ext cx="1471320" cy="1011600"/>
          </a:xfrm>
          <a:custGeom>
            <a:avLst/>
            <a:gdLst/>
            <a:ahLst/>
            <a:cxnLst/>
            <a:rect l="0" t="0" r="r" b="b"/>
            <a:pathLst>
              <a:path w="4087" h="2810">
                <a:moveTo>
                  <a:pt x="14" y="115"/>
                </a:moveTo>
                <a:cubicBezTo>
                  <a:pt x="24" y="92"/>
                  <a:pt x="37" y="72"/>
                  <a:pt x="54" y="55"/>
                </a:cubicBezTo>
                <a:cubicBezTo>
                  <a:pt x="72" y="37"/>
                  <a:pt x="92" y="24"/>
                  <a:pt x="115" y="14"/>
                </a:cubicBezTo>
                <a:cubicBezTo>
                  <a:pt x="137" y="5"/>
                  <a:pt x="161" y="0"/>
                  <a:pt x="186" y="0"/>
                </a:cubicBezTo>
                <a:lnTo>
                  <a:pt x="3900" y="0"/>
                </a:lnTo>
                <a:cubicBezTo>
                  <a:pt x="3925" y="0"/>
                  <a:pt x="3948" y="5"/>
                  <a:pt x="3971" y="14"/>
                </a:cubicBezTo>
                <a:cubicBezTo>
                  <a:pt x="3995" y="24"/>
                  <a:pt x="4015" y="37"/>
                  <a:pt x="4032" y="55"/>
                </a:cubicBezTo>
                <a:cubicBezTo>
                  <a:pt x="4050" y="72"/>
                  <a:pt x="4063" y="92"/>
                  <a:pt x="4072" y="115"/>
                </a:cubicBezTo>
                <a:cubicBezTo>
                  <a:pt x="4082" y="138"/>
                  <a:pt x="4087" y="161"/>
                  <a:pt x="4087" y="186"/>
                </a:cubicBezTo>
                <a:lnTo>
                  <a:pt x="4087" y="2624"/>
                </a:lnTo>
                <a:cubicBezTo>
                  <a:pt x="4087" y="2649"/>
                  <a:pt x="4082" y="2673"/>
                  <a:pt x="4072" y="2695"/>
                </a:cubicBezTo>
                <a:cubicBezTo>
                  <a:pt x="4063" y="2718"/>
                  <a:pt x="4050" y="2738"/>
                  <a:pt x="4032" y="2756"/>
                </a:cubicBezTo>
                <a:cubicBezTo>
                  <a:pt x="4015" y="2773"/>
                  <a:pt x="3995" y="2786"/>
                  <a:pt x="3971" y="2796"/>
                </a:cubicBezTo>
                <a:cubicBezTo>
                  <a:pt x="3948" y="2805"/>
                  <a:pt x="3925" y="2810"/>
                  <a:pt x="3900" y="2810"/>
                </a:cubicBezTo>
                <a:lnTo>
                  <a:pt x="186" y="2810"/>
                </a:lnTo>
                <a:cubicBezTo>
                  <a:pt x="161" y="2810"/>
                  <a:pt x="137" y="2805"/>
                  <a:pt x="115" y="2796"/>
                </a:cubicBezTo>
                <a:cubicBezTo>
                  <a:pt x="92" y="2786"/>
                  <a:pt x="72" y="2773"/>
                  <a:pt x="54" y="2756"/>
                </a:cubicBezTo>
                <a:cubicBezTo>
                  <a:pt x="37" y="2738"/>
                  <a:pt x="24" y="2718"/>
                  <a:pt x="14" y="2695"/>
                </a:cubicBezTo>
                <a:cubicBezTo>
                  <a:pt x="5" y="2673"/>
                  <a:pt x="0" y="2649"/>
                  <a:pt x="0" y="2624"/>
                </a:cubicBezTo>
                <a:lnTo>
                  <a:pt x="0" y="186"/>
                </a:lnTo>
                <a:cubicBezTo>
                  <a:pt x="0" y="161"/>
                  <a:pt x="5" y="138"/>
                  <a:pt x="14" y="115"/>
                </a:cubicBezTo>
                <a:close/>
              </a:path>
            </a:pathLst>
          </a:custGeom>
          <a:solidFill>
            <a:srgbClr val="98FB98">
              <a:alpha val="2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14" name="任意多边形: 形状 713"/>
          <p:cNvSpPr/>
          <p:nvPr/>
        </p:nvSpPr>
        <p:spPr>
          <a:xfrm>
            <a:off x="768600" y="1871640"/>
            <a:ext cx="1471320" cy="1011600"/>
          </a:xfrm>
          <a:custGeom>
            <a:avLst/>
            <a:gdLst/>
            <a:ahLst/>
            <a:cxnLst/>
            <a:rect l="0" t="0" r="r" b="b"/>
            <a:pathLst>
              <a:path w="4087" h="2810">
                <a:moveTo>
                  <a:pt x="0" y="2624"/>
                </a:moveTo>
                <a:lnTo>
                  <a:pt x="0" y="186"/>
                </a:lnTo>
                <a:cubicBezTo>
                  <a:pt x="0" y="161"/>
                  <a:pt x="5" y="138"/>
                  <a:pt x="14" y="115"/>
                </a:cubicBezTo>
                <a:cubicBezTo>
                  <a:pt x="24" y="92"/>
                  <a:pt x="37" y="72"/>
                  <a:pt x="54" y="55"/>
                </a:cubicBezTo>
                <a:cubicBezTo>
                  <a:pt x="72" y="37"/>
                  <a:pt x="92" y="24"/>
                  <a:pt x="115" y="14"/>
                </a:cubicBezTo>
                <a:cubicBezTo>
                  <a:pt x="137" y="5"/>
                  <a:pt x="161" y="0"/>
                  <a:pt x="186" y="0"/>
                </a:cubicBezTo>
                <a:lnTo>
                  <a:pt x="3900" y="0"/>
                </a:lnTo>
                <a:cubicBezTo>
                  <a:pt x="3925" y="0"/>
                  <a:pt x="3948" y="5"/>
                  <a:pt x="3971" y="14"/>
                </a:cubicBezTo>
                <a:cubicBezTo>
                  <a:pt x="3995" y="24"/>
                  <a:pt x="4015" y="37"/>
                  <a:pt x="4032" y="55"/>
                </a:cubicBezTo>
                <a:cubicBezTo>
                  <a:pt x="4050" y="72"/>
                  <a:pt x="4063" y="92"/>
                  <a:pt x="4072" y="115"/>
                </a:cubicBezTo>
                <a:cubicBezTo>
                  <a:pt x="4082" y="138"/>
                  <a:pt x="4087" y="161"/>
                  <a:pt x="4087" y="186"/>
                </a:cubicBezTo>
                <a:lnTo>
                  <a:pt x="4087" y="2624"/>
                </a:lnTo>
                <a:cubicBezTo>
                  <a:pt x="4087" y="2649"/>
                  <a:pt x="4082" y="2673"/>
                  <a:pt x="4072" y="2695"/>
                </a:cubicBezTo>
                <a:cubicBezTo>
                  <a:pt x="4063" y="2718"/>
                  <a:pt x="4050" y="2738"/>
                  <a:pt x="4032" y="2756"/>
                </a:cubicBezTo>
                <a:cubicBezTo>
                  <a:pt x="4015" y="2773"/>
                  <a:pt x="3995" y="2786"/>
                  <a:pt x="3971" y="2796"/>
                </a:cubicBezTo>
                <a:cubicBezTo>
                  <a:pt x="3948" y="2805"/>
                  <a:pt x="3925" y="2810"/>
                  <a:pt x="3900" y="2810"/>
                </a:cubicBezTo>
                <a:lnTo>
                  <a:pt x="186" y="2810"/>
                </a:lnTo>
                <a:cubicBezTo>
                  <a:pt x="161" y="2810"/>
                  <a:pt x="137" y="2805"/>
                  <a:pt x="115" y="2796"/>
                </a:cubicBezTo>
                <a:cubicBezTo>
                  <a:pt x="92" y="2786"/>
                  <a:pt x="72" y="2773"/>
                  <a:pt x="54" y="2756"/>
                </a:cubicBezTo>
                <a:cubicBezTo>
                  <a:pt x="37" y="2738"/>
                  <a:pt x="24" y="2718"/>
                  <a:pt x="14" y="2695"/>
                </a:cubicBezTo>
                <a:cubicBezTo>
                  <a:pt x="5" y="2673"/>
                  <a:pt x="0" y="2649"/>
                  <a:pt x="0" y="2624"/>
                </a:cubicBezTo>
                <a:moveTo>
                  <a:pt x="47" y="186"/>
                </a:moveTo>
                <a:lnTo>
                  <a:pt x="47" y="2624"/>
                </a:lnTo>
                <a:cubicBezTo>
                  <a:pt x="47" y="2643"/>
                  <a:pt x="50" y="2661"/>
                  <a:pt x="57" y="2678"/>
                </a:cubicBezTo>
                <a:cubicBezTo>
                  <a:pt x="64" y="2695"/>
                  <a:pt x="74" y="2710"/>
                  <a:pt x="87" y="2723"/>
                </a:cubicBezTo>
                <a:cubicBezTo>
                  <a:pt x="100" y="2736"/>
                  <a:pt x="115" y="2746"/>
                  <a:pt x="133" y="2753"/>
                </a:cubicBezTo>
                <a:cubicBezTo>
                  <a:pt x="150" y="2760"/>
                  <a:pt x="167" y="2764"/>
                  <a:pt x="186" y="2764"/>
                </a:cubicBezTo>
                <a:lnTo>
                  <a:pt x="3900" y="2764"/>
                </a:lnTo>
                <a:cubicBezTo>
                  <a:pt x="3918" y="2764"/>
                  <a:pt x="3936" y="2760"/>
                  <a:pt x="3953" y="2753"/>
                </a:cubicBezTo>
                <a:cubicBezTo>
                  <a:pt x="3970" y="2746"/>
                  <a:pt x="3985" y="2736"/>
                  <a:pt x="3999" y="2723"/>
                </a:cubicBezTo>
                <a:cubicBezTo>
                  <a:pt x="4012" y="2710"/>
                  <a:pt x="4023" y="2695"/>
                  <a:pt x="4030" y="2678"/>
                </a:cubicBezTo>
                <a:cubicBezTo>
                  <a:pt x="4037" y="2661"/>
                  <a:pt x="4040" y="2643"/>
                  <a:pt x="4040" y="2624"/>
                </a:cubicBezTo>
                <a:lnTo>
                  <a:pt x="4040" y="186"/>
                </a:lnTo>
                <a:cubicBezTo>
                  <a:pt x="4040" y="167"/>
                  <a:pt x="4037" y="150"/>
                  <a:pt x="4030" y="133"/>
                </a:cubicBezTo>
                <a:cubicBezTo>
                  <a:pt x="4023" y="116"/>
                  <a:pt x="4012" y="101"/>
                  <a:pt x="3999" y="87"/>
                </a:cubicBezTo>
                <a:cubicBezTo>
                  <a:pt x="3985" y="74"/>
                  <a:pt x="3970" y="64"/>
                  <a:pt x="3953" y="57"/>
                </a:cubicBezTo>
                <a:cubicBezTo>
                  <a:pt x="3936" y="50"/>
                  <a:pt x="3918" y="47"/>
                  <a:pt x="3900" y="47"/>
                </a:cubicBezTo>
                <a:lnTo>
                  <a:pt x="186" y="47"/>
                </a:lnTo>
                <a:cubicBezTo>
                  <a:pt x="167" y="47"/>
                  <a:pt x="150" y="50"/>
                  <a:pt x="133" y="57"/>
                </a:cubicBezTo>
                <a:cubicBezTo>
                  <a:pt x="115" y="64"/>
                  <a:pt x="100" y="74"/>
                  <a:pt x="87" y="87"/>
                </a:cubicBezTo>
                <a:cubicBezTo>
                  <a:pt x="74" y="101"/>
                  <a:pt x="64" y="116"/>
                  <a:pt x="57" y="133"/>
                </a:cubicBezTo>
                <a:cubicBezTo>
                  <a:pt x="50" y="150"/>
                  <a:pt x="47" y="167"/>
                  <a:pt x="47" y="186"/>
                </a:cubicBezTo>
                <a:close/>
              </a:path>
            </a:pathLst>
          </a:custGeom>
          <a:solidFill>
            <a:srgbClr val="98FB98">
              <a:alpha val="5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715" name="图片 714"/>
          <p:cNvPicPr/>
          <p:nvPr/>
        </p:nvPicPr>
        <p:blipFill>
          <a:blip r:embed="rId4"/>
          <a:stretch>
            <a:fillRect/>
          </a:stretch>
        </p:blipFill>
        <p:spPr>
          <a:xfrm>
            <a:off x="1378800" y="2022480"/>
            <a:ext cx="250200" cy="250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16" name="文本框 715"/>
          <p:cNvSpPr txBox="1"/>
          <p:nvPr/>
        </p:nvSpPr>
        <p:spPr>
          <a:xfrm>
            <a:off x="601560" y="1311120"/>
            <a:ext cx="1409040" cy="25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模块化设计示例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717" name="图片 716"/>
          <p:cNvPicPr/>
          <p:nvPr/>
        </p:nvPicPr>
        <p:blipFill>
          <a:blip r:embed="rId5"/>
          <a:stretch>
            <a:fillRect/>
          </a:stretch>
        </p:blipFill>
        <p:spPr>
          <a:xfrm>
            <a:off x="919080" y="2598840"/>
            <a:ext cx="116964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18" name="任意多边形: 形状 717"/>
          <p:cNvSpPr/>
          <p:nvPr/>
        </p:nvSpPr>
        <p:spPr>
          <a:xfrm>
            <a:off x="3062618" y="1871640"/>
            <a:ext cx="1470960" cy="1011600"/>
          </a:xfrm>
          <a:custGeom>
            <a:avLst/>
            <a:gdLst/>
            <a:ahLst/>
            <a:cxnLst/>
            <a:rect l="0" t="0" r="r" b="b"/>
            <a:pathLst>
              <a:path w="4086" h="2810">
                <a:moveTo>
                  <a:pt x="0" y="2624"/>
                </a:moveTo>
                <a:lnTo>
                  <a:pt x="0" y="186"/>
                </a:lnTo>
                <a:cubicBezTo>
                  <a:pt x="0" y="161"/>
                  <a:pt x="5" y="137"/>
                  <a:pt x="14" y="115"/>
                </a:cubicBezTo>
                <a:cubicBezTo>
                  <a:pt x="23" y="92"/>
                  <a:pt x="37" y="72"/>
                  <a:pt x="54" y="54"/>
                </a:cubicBezTo>
                <a:cubicBezTo>
                  <a:pt x="72" y="37"/>
                  <a:pt x="92" y="23"/>
                  <a:pt x="115" y="14"/>
                </a:cubicBezTo>
                <a:cubicBezTo>
                  <a:pt x="137" y="5"/>
                  <a:pt x="161" y="0"/>
                  <a:pt x="185" y="0"/>
                </a:cubicBezTo>
                <a:lnTo>
                  <a:pt x="3901" y="0"/>
                </a:lnTo>
                <a:cubicBezTo>
                  <a:pt x="3925" y="0"/>
                  <a:pt x="3949" y="5"/>
                  <a:pt x="3972" y="14"/>
                </a:cubicBezTo>
                <a:cubicBezTo>
                  <a:pt x="3994" y="23"/>
                  <a:pt x="4015" y="37"/>
                  <a:pt x="4032" y="54"/>
                </a:cubicBezTo>
                <a:cubicBezTo>
                  <a:pt x="4049" y="72"/>
                  <a:pt x="4063" y="92"/>
                  <a:pt x="4072" y="115"/>
                </a:cubicBezTo>
                <a:cubicBezTo>
                  <a:pt x="4082" y="137"/>
                  <a:pt x="4086" y="161"/>
                  <a:pt x="4086" y="186"/>
                </a:cubicBezTo>
                <a:lnTo>
                  <a:pt x="4086" y="2624"/>
                </a:lnTo>
                <a:cubicBezTo>
                  <a:pt x="4086" y="2649"/>
                  <a:pt x="4082" y="2672"/>
                  <a:pt x="4072" y="2695"/>
                </a:cubicBezTo>
                <a:cubicBezTo>
                  <a:pt x="4063" y="2718"/>
                  <a:pt x="4049" y="2738"/>
                  <a:pt x="4032" y="2755"/>
                </a:cubicBezTo>
                <a:cubicBezTo>
                  <a:pt x="4015" y="2773"/>
                  <a:pt x="3994" y="2786"/>
                  <a:pt x="3972" y="2796"/>
                </a:cubicBezTo>
                <a:cubicBezTo>
                  <a:pt x="3949" y="2805"/>
                  <a:pt x="3925" y="2810"/>
                  <a:pt x="3901" y="2810"/>
                </a:cubicBezTo>
                <a:lnTo>
                  <a:pt x="186" y="2810"/>
                </a:lnTo>
                <a:cubicBezTo>
                  <a:pt x="161" y="2810"/>
                  <a:pt x="137" y="2805"/>
                  <a:pt x="115" y="2796"/>
                </a:cubicBezTo>
                <a:cubicBezTo>
                  <a:pt x="92" y="2786"/>
                  <a:pt x="72" y="2773"/>
                  <a:pt x="54" y="2755"/>
                </a:cubicBezTo>
                <a:cubicBezTo>
                  <a:pt x="37" y="2738"/>
                  <a:pt x="23" y="2718"/>
                  <a:pt x="14" y="2695"/>
                </a:cubicBezTo>
                <a:cubicBezTo>
                  <a:pt x="5" y="2672"/>
                  <a:pt x="0" y="2649"/>
                  <a:pt x="0" y="2624"/>
                </a:cubicBezTo>
                <a:close/>
              </a:path>
            </a:pathLst>
          </a:custGeom>
          <a:solidFill>
            <a:srgbClr val="98FB98">
              <a:alpha val="2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19" name="任意多边形: 形状 718"/>
          <p:cNvSpPr/>
          <p:nvPr/>
        </p:nvSpPr>
        <p:spPr>
          <a:xfrm>
            <a:off x="3062618" y="1871640"/>
            <a:ext cx="1470960" cy="1011600"/>
          </a:xfrm>
          <a:custGeom>
            <a:avLst/>
            <a:gdLst/>
            <a:ahLst/>
            <a:cxnLst/>
            <a:rect l="0" t="0" r="r" b="b"/>
            <a:pathLst>
              <a:path w="4086" h="2810">
                <a:moveTo>
                  <a:pt x="0" y="2624"/>
                </a:moveTo>
                <a:lnTo>
                  <a:pt x="0" y="186"/>
                </a:lnTo>
                <a:cubicBezTo>
                  <a:pt x="0" y="161"/>
                  <a:pt x="5" y="137"/>
                  <a:pt x="14" y="115"/>
                </a:cubicBezTo>
                <a:cubicBezTo>
                  <a:pt x="23" y="92"/>
                  <a:pt x="37" y="72"/>
                  <a:pt x="54" y="54"/>
                </a:cubicBezTo>
                <a:cubicBezTo>
                  <a:pt x="72" y="37"/>
                  <a:pt x="92" y="23"/>
                  <a:pt x="115" y="14"/>
                </a:cubicBezTo>
                <a:cubicBezTo>
                  <a:pt x="137" y="5"/>
                  <a:pt x="161" y="0"/>
                  <a:pt x="186" y="0"/>
                </a:cubicBezTo>
                <a:lnTo>
                  <a:pt x="3901" y="0"/>
                </a:lnTo>
                <a:cubicBezTo>
                  <a:pt x="3925" y="0"/>
                  <a:pt x="3949" y="5"/>
                  <a:pt x="3972" y="14"/>
                </a:cubicBezTo>
                <a:cubicBezTo>
                  <a:pt x="3994" y="23"/>
                  <a:pt x="4015" y="37"/>
                  <a:pt x="4032" y="54"/>
                </a:cubicBezTo>
                <a:cubicBezTo>
                  <a:pt x="4049" y="72"/>
                  <a:pt x="4063" y="92"/>
                  <a:pt x="4072" y="115"/>
                </a:cubicBezTo>
                <a:cubicBezTo>
                  <a:pt x="4082" y="137"/>
                  <a:pt x="4086" y="161"/>
                  <a:pt x="4086" y="186"/>
                </a:cubicBezTo>
                <a:lnTo>
                  <a:pt x="4086" y="2624"/>
                </a:lnTo>
                <a:cubicBezTo>
                  <a:pt x="4086" y="2649"/>
                  <a:pt x="4082" y="2672"/>
                  <a:pt x="4072" y="2695"/>
                </a:cubicBezTo>
                <a:cubicBezTo>
                  <a:pt x="4063" y="2718"/>
                  <a:pt x="4049" y="2738"/>
                  <a:pt x="4032" y="2755"/>
                </a:cubicBezTo>
                <a:cubicBezTo>
                  <a:pt x="4015" y="2773"/>
                  <a:pt x="3994" y="2786"/>
                  <a:pt x="3972" y="2796"/>
                </a:cubicBezTo>
                <a:cubicBezTo>
                  <a:pt x="3949" y="2805"/>
                  <a:pt x="3925" y="2810"/>
                  <a:pt x="3901" y="2810"/>
                </a:cubicBezTo>
                <a:lnTo>
                  <a:pt x="186" y="2810"/>
                </a:lnTo>
                <a:cubicBezTo>
                  <a:pt x="161" y="2810"/>
                  <a:pt x="137" y="2805"/>
                  <a:pt x="115" y="2796"/>
                </a:cubicBezTo>
                <a:cubicBezTo>
                  <a:pt x="92" y="2786"/>
                  <a:pt x="72" y="2773"/>
                  <a:pt x="54" y="2755"/>
                </a:cubicBezTo>
                <a:cubicBezTo>
                  <a:pt x="37" y="2738"/>
                  <a:pt x="23" y="2718"/>
                  <a:pt x="14" y="2695"/>
                </a:cubicBezTo>
                <a:cubicBezTo>
                  <a:pt x="5" y="2672"/>
                  <a:pt x="0" y="2649"/>
                  <a:pt x="0" y="2624"/>
                </a:cubicBezTo>
                <a:moveTo>
                  <a:pt x="46" y="186"/>
                </a:moveTo>
                <a:lnTo>
                  <a:pt x="46" y="2624"/>
                </a:lnTo>
                <a:cubicBezTo>
                  <a:pt x="46" y="2642"/>
                  <a:pt x="50" y="2660"/>
                  <a:pt x="57" y="2677"/>
                </a:cubicBezTo>
                <a:cubicBezTo>
                  <a:pt x="64" y="2694"/>
                  <a:pt x="74" y="2709"/>
                  <a:pt x="87" y="2722"/>
                </a:cubicBezTo>
                <a:cubicBezTo>
                  <a:pt x="100" y="2736"/>
                  <a:pt x="115" y="2746"/>
                  <a:pt x="132" y="2753"/>
                </a:cubicBezTo>
                <a:cubicBezTo>
                  <a:pt x="149" y="2760"/>
                  <a:pt x="167" y="2763"/>
                  <a:pt x="186" y="2763"/>
                </a:cubicBezTo>
                <a:lnTo>
                  <a:pt x="3901" y="2763"/>
                </a:lnTo>
                <a:cubicBezTo>
                  <a:pt x="3919" y="2763"/>
                  <a:pt x="3937" y="2760"/>
                  <a:pt x="3954" y="2753"/>
                </a:cubicBezTo>
                <a:cubicBezTo>
                  <a:pt x="3971" y="2746"/>
                  <a:pt x="3986" y="2736"/>
                  <a:pt x="3999" y="2722"/>
                </a:cubicBezTo>
                <a:cubicBezTo>
                  <a:pt x="4012" y="2709"/>
                  <a:pt x="4022" y="2694"/>
                  <a:pt x="4029" y="2677"/>
                </a:cubicBezTo>
                <a:cubicBezTo>
                  <a:pt x="4036" y="2660"/>
                  <a:pt x="4040" y="2642"/>
                  <a:pt x="4040" y="2624"/>
                </a:cubicBezTo>
                <a:lnTo>
                  <a:pt x="4040" y="186"/>
                </a:lnTo>
                <a:cubicBezTo>
                  <a:pt x="4040" y="167"/>
                  <a:pt x="4036" y="149"/>
                  <a:pt x="4029" y="132"/>
                </a:cubicBezTo>
                <a:cubicBezTo>
                  <a:pt x="4022" y="115"/>
                  <a:pt x="4012" y="100"/>
                  <a:pt x="3999" y="87"/>
                </a:cubicBezTo>
                <a:cubicBezTo>
                  <a:pt x="3986" y="74"/>
                  <a:pt x="3971" y="64"/>
                  <a:pt x="3954" y="57"/>
                </a:cubicBezTo>
                <a:cubicBezTo>
                  <a:pt x="3937" y="50"/>
                  <a:pt x="3919" y="46"/>
                  <a:pt x="3901" y="46"/>
                </a:cubicBezTo>
                <a:lnTo>
                  <a:pt x="186" y="46"/>
                </a:lnTo>
                <a:cubicBezTo>
                  <a:pt x="167" y="46"/>
                  <a:pt x="149" y="50"/>
                  <a:pt x="132" y="57"/>
                </a:cubicBezTo>
                <a:cubicBezTo>
                  <a:pt x="115" y="64"/>
                  <a:pt x="100" y="74"/>
                  <a:pt x="87" y="87"/>
                </a:cubicBezTo>
                <a:cubicBezTo>
                  <a:pt x="74" y="100"/>
                  <a:pt x="64" y="115"/>
                  <a:pt x="57" y="132"/>
                </a:cubicBezTo>
                <a:cubicBezTo>
                  <a:pt x="50" y="149"/>
                  <a:pt x="46" y="167"/>
                  <a:pt x="46" y="186"/>
                </a:cubicBezTo>
                <a:close/>
              </a:path>
            </a:pathLst>
          </a:custGeom>
          <a:solidFill>
            <a:srgbClr val="98FB98">
              <a:alpha val="5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720" name="图片 719"/>
          <p:cNvPicPr/>
          <p:nvPr/>
        </p:nvPicPr>
        <p:blipFill>
          <a:blip r:embed="rId6"/>
          <a:stretch>
            <a:fillRect/>
          </a:stretch>
        </p:blipFill>
        <p:spPr>
          <a:xfrm>
            <a:off x="3689378" y="2022120"/>
            <a:ext cx="217080" cy="250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21" name="文本框 720"/>
          <p:cNvSpPr txBox="1"/>
          <p:nvPr/>
        </p:nvSpPr>
        <p:spPr>
          <a:xfrm>
            <a:off x="1236960" y="2378160"/>
            <a:ext cx="5371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生态模块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722" name="图片 721"/>
          <p:cNvPicPr/>
          <p:nvPr/>
        </p:nvPicPr>
        <p:blipFill>
          <a:blip r:embed="rId7"/>
          <a:stretch>
            <a:fillRect/>
          </a:stretch>
        </p:blipFill>
        <p:spPr>
          <a:xfrm>
            <a:off x="3213098" y="2598840"/>
            <a:ext cx="116964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23" name="任意多边形: 形状 722"/>
          <p:cNvSpPr/>
          <p:nvPr/>
        </p:nvSpPr>
        <p:spPr>
          <a:xfrm>
            <a:off x="768600" y="3572460"/>
            <a:ext cx="1471320" cy="1011240"/>
          </a:xfrm>
          <a:custGeom>
            <a:avLst/>
            <a:gdLst/>
            <a:ahLst/>
            <a:cxnLst/>
            <a:rect l="0" t="0" r="r" b="b"/>
            <a:pathLst>
              <a:path w="4087" h="2809">
                <a:moveTo>
                  <a:pt x="14" y="114"/>
                </a:moveTo>
                <a:cubicBezTo>
                  <a:pt x="24" y="91"/>
                  <a:pt x="37" y="71"/>
                  <a:pt x="54" y="54"/>
                </a:cubicBezTo>
                <a:cubicBezTo>
                  <a:pt x="72" y="36"/>
                  <a:pt x="92" y="23"/>
                  <a:pt x="115" y="14"/>
                </a:cubicBezTo>
                <a:cubicBezTo>
                  <a:pt x="137" y="4"/>
                  <a:pt x="161" y="0"/>
                  <a:pt x="186" y="0"/>
                </a:cubicBezTo>
                <a:lnTo>
                  <a:pt x="3900" y="0"/>
                </a:lnTo>
                <a:cubicBezTo>
                  <a:pt x="3925" y="0"/>
                  <a:pt x="3948" y="4"/>
                  <a:pt x="3971" y="14"/>
                </a:cubicBezTo>
                <a:cubicBezTo>
                  <a:pt x="3995" y="23"/>
                  <a:pt x="4015" y="36"/>
                  <a:pt x="4032" y="54"/>
                </a:cubicBezTo>
                <a:cubicBezTo>
                  <a:pt x="4050" y="71"/>
                  <a:pt x="4063" y="91"/>
                  <a:pt x="4072" y="114"/>
                </a:cubicBezTo>
                <a:cubicBezTo>
                  <a:pt x="4082" y="137"/>
                  <a:pt x="4087" y="161"/>
                  <a:pt x="4087" y="185"/>
                </a:cubicBezTo>
                <a:lnTo>
                  <a:pt x="4087" y="2624"/>
                </a:lnTo>
                <a:cubicBezTo>
                  <a:pt x="4087" y="2648"/>
                  <a:pt x="4082" y="2672"/>
                  <a:pt x="4072" y="2695"/>
                </a:cubicBezTo>
                <a:cubicBezTo>
                  <a:pt x="4063" y="2717"/>
                  <a:pt x="4050" y="2737"/>
                  <a:pt x="4032" y="2755"/>
                </a:cubicBezTo>
                <a:cubicBezTo>
                  <a:pt x="4015" y="2772"/>
                  <a:pt x="3995" y="2786"/>
                  <a:pt x="3971" y="2795"/>
                </a:cubicBezTo>
                <a:cubicBezTo>
                  <a:pt x="3948" y="2805"/>
                  <a:pt x="3925" y="2809"/>
                  <a:pt x="3900" y="2809"/>
                </a:cubicBezTo>
                <a:lnTo>
                  <a:pt x="186" y="2809"/>
                </a:lnTo>
                <a:cubicBezTo>
                  <a:pt x="161" y="2809"/>
                  <a:pt x="137" y="2805"/>
                  <a:pt x="115" y="2795"/>
                </a:cubicBezTo>
                <a:cubicBezTo>
                  <a:pt x="92" y="2786"/>
                  <a:pt x="72" y="2772"/>
                  <a:pt x="54" y="2755"/>
                </a:cubicBezTo>
                <a:cubicBezTo>
                  <a:pt x="37" y="2737"/>
                  <a:pt x="24" y="2717"/>
                  <a:pt x="14" y="2695"/>
                </a:cubicBezTo>
                <a:cubicBezTo>
                  <a:pt x="5" y="2672"/>
                  <a:pt x="0" y="2648"/>
                  <a:pt x="0" y="2624"/>
                </a:cubicBezTo>
                <a:lnTo>
                  <a:pt x="0" y="185"/>
                </a:lnTo>
                <a:cubicBezTo>
                  <a:pt x="0" y="161"/>
                  <a:pt x="5" y="137"/>
                  <a:pt x="14" y="114"/>
                </a:cubicBezTo>
                <a:close/>
              </a:path>
            </a:pathLst>
          </a:custGeom>
          <a:solidFill>
            <a:srgbClr val="98FB98">
              <a:alpha val="2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24" name="任意多边形: 形状 723"/>
          <p:cNvSpPr/>
          <p:nvPr/>
        </p:nvSpPr>
        <p:spPr>
          <a:xfrm>
            <a:off x="768600" y="3572460"/>
            <a:ext cx="1471320" cy="1011240"/>
          </a:xfrm>
          <a:custGeom>
            <a:avLst/>
            <a:gdLst/>
            <a:ahLst/>
            <a:cxnLst/>
            <a:rect l="0" t="0" r="r" b="b"/>
            <a:pathLst>
              <a:path w="4087" h="2809">
                <a:moveTo>
                  <a:pt x="0" y="2624"/>
                </a:moveTo>
                <a:lnTo>
                  <a:pt x="0" y="185"/>
                </a:lnTo>
                <a:cubicBezTo>
                  <a:pt x="0" y="161"/>
                  <a:pt x="5" y="137"/>
                  <a:pt x="14" y="114"/>
                </a:cubicBezTo>
                <a:cubicBezTo>
                  <a:pt x="24" y="91"/>
                  <a:pt x="37" y="71"/>
                  <a:pt x="54" y="54"/>
                </a:cubicBezTo>
                <a:cubicBezTo>
                  <a:pt x="72" y="36"/>
                  <a:pt x="92" y="23"/>
                  <a:pt x="115" y="14"/>
                </a:cubicBezTo>
                <a:cubicBezTo>
                  <a:pt x="137" y="4"/>
                  <a:pt x="161" y="0"/>
                  <a:pt x="186" y="0"/>
                </a:cubicBezTo>
                <a:lnTo>
                  <a:pt x="3900" y="0"/>
                </a:lnTo>
                <a:cubicBezTo>
                  <a:pt x="3925" y="0"/>
                  <a:pt x="3948" y="4"/>
                  <a:pt x="3971" y="14"/>
                </a:cubicBezTo>
                <a:cubicBezTo>
                  <a:pt x="3995" y="23"/>
                  <a:pt x="4015" y="36"/>
                  <a:pt x="4032" y="54"/>
                </a:cubicBezTo>
                <a:cubicBezTo>
                  <a:pt x="4050" y="71"/>
                  <a:pt x="4063" y="91"/>
                  <a:pt x="4072" y="114"/>
                </a:cubicBezTo>
                <a:cubicBezTo>
                  <a:pt x="4082" y="137"/>
                  <a:pt x="4087" y="161"/>
                  <a:pt x="4087" y="185"/>
                </a:cubicBezTo>
                <a:lnTo>
                  <a:pt x="4087" y="2624"/>
                </a:lnTo>
                <a:cubicBezTo>
                  <a:pt x="4087" y="2648"/>
                  <a:pt x="4082" y="2672"/>
                  <a:pt x="4072" y="2695"/>
                </a:cubicBezTo>
                <a:cubicBezTo>
                  <a:pt x="4063" y="2717"/>
                  <a:pt x="4050" y="2737"/>
                  <a:pt x="4032" y="2755"/>
                </a:cubicBezTo>
                <a:cubicBezTo>
                  <a:pt x="4015" y="2772"/>
                  <a:pt x="3995" y="2786"/>
                  <a:pt x="3971" y="2795"/>
                </a:cubicBezTo>
                <a:cubicBezTo>
                  <a:pt x="3948" y="2805"/>
                  <a:pt x="3925" y="2809"/>
                  <a:pt x="3900" y="2809"/>
                </a:cubicBezTo>
                <a:lnTo>
                  <a:pt x="186" y="2809"/>
                </a:lnTo>
                <a:cubicBezTo>
                  <a:pt x="161" y="2809"/>
                  <a:pt x="137" y="2805"/>
                  <a:pt x="115" y="2795"/>
                </a:cubicBezTo>
                <a:cubicBezTo>
                  <a:pt x="92" y="2786"/>
                  <a:pt x="72" y="2772"/>
                  <a:pt x="54" y="2755"/>
                </a:cubicBezTo>
                <a:cubicBezTo>
                  <a:pt x="37" y="2737"/>
                  <a:pt x="24" y="2717"/>
                  <a:pt x="14" y="2695"/>
                </a:cubicBezTo>
                <a:cubicBezTo>
                  <a:pt x="5" y="2672"/>
                  <a:pt x="0" y="2648"/>
                  <a:pt x="0" y="2624"/>
                </a:cubicBezTo>
                <a:moveTo>
                  <a:pt x="47" y="185"/>
                </a:moveTo>
                <a:lnTo>
                  <a:pt x="47" y="2624"/>
                </a:lnTo>
                <a:cubicBezTo>
                  <a:pt x="47" y="2642"/>
                  <a:pt x="50" y="2660"/>
                  <a:pt x="57" y="2677"/>
                </a:cubicBezTo>
                <a:cubicBezTo>
                  <a:pt x="64" y="2694"/>
                  <a:pt x="74" y="2709"/>
                  <a:pt x="87" y="2722"/>
                </a:cubicBezTo>
                <a:cubicBezTo>
                  <a:pt x="100" y="2735"/>
                  <a:pt x="115" y="2745"/>
                  <a:pt x="133" y="2752"/>
                </a:cubicBezTo>
                <a:cubicBezTo>
                  <a:pt x="150" y="2759"/>
                  <a:pt x="167" y="2763"/>
                  <a:pt x="186" y="2763"/>
                </a:cubicBezTo>
                <a:lnTo>
                  <a:pt x="3900" y="2763"/>
                </a:lnTo>
                <a:cubicBezTo>
                  <a:pt x="3918" y="2763"/>
                  <a:pt x="3936" y="2759"/>
                  <a:pt x="3953" y="2752"/>
                </a:cubicBezTo>
                <a:cubicBezTo>
                  <a:pt x="3970" y="2745"/>
                  <a:pt x="3985" y="2735"/>
                  <a:pt x="3999" y="2722"/>
                </a:cubicBezTo>
                <a:cubicBezTo>
                  <a:pt x="4012" y="2709"/>
                  <a:pt x="4023" y="2694"/>
                  <a:pt x="4030" y="2677"/>
                </a:cubicBezTo>
                <a:cubicBezTo>
                  <a:pt x="4037" y="2660"/>
                  <a:pt x="4040" y="2642"/>
                  <a:pt x="4040" y="2624"/>
                </a:cubicBezTo>
                <a:lnTo>
                  <a:pt x="4040" y="185"/>
                </a:lnTo>
                <a:cubicBezTo>
                  <a:pt x="4040" y="167"/>
                  <a:pt x="4037" y="149"/>
                  <a:pt x="4030" y="132"/>
                </a:cubicBezTo>
                <a:cubicBezTo>
                  <a:pt x="4023" y="115"/>
                  <a:pt x="4012" y="100"/>
                  <a:pt x="3999" y="87"/>
                </a:cubicBezTo>
                <a:cubicBezTo>
                  <a:pt x="3985" y="74"/>
                  <a:pt x="3970" y="64"/>
                  <a:pt x="3953" y="57"/>
                </a:cubicBezTo>
                <a:cubicBezTo>
                  <a:pt x="3936" y="49"/>
                  <a:pt x="3918" y="46"/>
                  <a:pt x="3900" y="46"/>
                </a:cubicBezTo>
                <a:lnTo>
                  <a:pt x="186" y="46"/>
                </a:lnTo>
                <a:cubicBezTo>
                  <a:pt x="167" y="46"/>
                  <a:pt x="150" y="49"/>
                  <a:pt x="133" y="57"/>
                </a:cubicBezTo>
                <a:cubicBezTo>
                  <a:pt x="115" y="64"/>
                  <a:pt x="100" y="74"/>
                  <a:pt x="87" y="87"/>
                </a:cubicBezTo>
                <a:cubicBezTo>
                  <a:pt x="74" y="100"/>
                  <a:pt x="64" y="115"/>
                  <a:pt x="57" y="132"/>
                </a:cubicBezTo>
                <a:cubicBezTo>
                  <a:pt x="50" y="149"/>
                  <a:pt x="47" y="167"/>
                  <a:pt x="47" y="185"/>
                </a:cubicBezTo>
                <a:close/>
              </a:path>
            </a:pathLst>
          </a:custGeom>
          <a:solidFill>
            <a:srgbClr val="98FB98">
              <a:alpha val="5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725" name="图片 724"/>
          <p:cNvPicPr/>
          <p:nvPr/>
        </p:nvPicPr>
        <p:blipFill>
          <a:blip r:embed="rId8"/>
          <a:stretch>
            <a:fillRect/>
          </a:stretch>
        </p:blipFill>
        <p:spPr>
          <a:xfrm>
            <a:off x="1378800" y="3722940"/>
            <a:ext cx="250200" cy="250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26" name="文本框 725"/>
          <p:cNvSpPr txBox="1"/>
          <p:nvPr/>
        </p:nvSpPr>
        <p:spPr>
          <a:xfrm>
            <a:off x="3530618" y="2378160"/>
            <a:ext cx="5371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植被模块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727" name="图片 726"/>
          <p:cNvPicPr/>
          <p:nvPr/>
        </p:nvPicPr>
        <p:blipFill>
          <a:blip r:embed="rId9"/>
          <a:stretch>
            <a:fillRect/>
          </a:stretch>
        </p:blipFill>
        <p:spPr>
          <a:xfrm>
            <a:off x="919080" y="4299660"/>
            <a:ext cx="116964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28" name="任意多边形: 形状 727"/>
          <p:cNvSpPr/>
          <p:nvPr/>
        </p:nvSpPr>
        <p:spPr>
          <a:xfrm>
            <a:off x="3054067" y="3318676"/>
            <a:ext cx="1470960" cy="1011240"/>
          </a:xfrm>
          <a:custGeom>
            <a:avLst/>
            <a:gdLst/>
            <a:ahLst/>
            <a:cxnLst/>
            <a:rect l="0" t="0" r="r" b="b"/>
            <a:pathLst>
              <a:path w="4086" h="2809">
                <a:moveTo>
                  <a:pt x="0" y="2624"/>
                </a:moveTo>
                <a:lnTo>
                  <a:pt x="0" y="185"/>
                </a:lnTo>
                <a:cubicBezTo>
                  <a:pt x="0" y="161"/>
                  <a:pt x="5" y="137"/>
                  <a:pt x="14" y="114"/>
                </a:cubicBezTo>
                <a:cubicBezTo>
                  <a:pt x="23" y="91"/>
                  <a:pt x="37" y="71"/>
                  <a:pt x="54" y="54"/>
                </a:cubicBezTo>
                <a:cubicBezTo>
                  <a:pt x="72" y="36"/>
                  <a:pt x="92" y="23"/>
                  <a:pt x="115" y="14"/>
                </a:cubicBezTo>
                <a:cubicBezTo>
                  <a:pt x="137" y="4"/>
                  <a:pt x="161" y="0"/>
                  <a:pt x="186" y="0"/>
                </a:cubicBezTo>
                <a:lnTo>
                  <a:pt x="3901" y="0"/>
                </a:lnTo>
                <a:cubicBezTo>
                  <a:pt x="3925" y="0"/>
                  <a:pt x="3949" y="4"/>
                  <a:pt x="3972" y="14"/>
                </a:cubicBezTo>
                <a:cubicBezTo>
                  <a:pt x="3994" y="23"/>
                  <a:pt x="4015" y="36"/>
                  <a:pt x="4032" y="54"/>
                </a:cubicBezTo>
                <a:cubicBezTo>
                  <a:pt x="4049" y="71"/>
                  <a:pt x="4063" y="91"/>
                  <a:pt x="4072" y="114"/>
                </a:cubicBezTo>
                <a:cubicBezTo>
                  <a:pt x="4082" y="137"/>
                  <a:pt x="4086" y="161"/>
                  <a:pt x="4086" y="185"/>
                </a:cubicBezTo>
                <a:lnTo>
                  <a:pt x="4086" y="2624"/>
                </a:lnTo>
                <a:cubicBezTo>
                  <a:pt x="4086" y="2648"/>
                  <a:pt x="4082" y="2672"/>
                  <a:pt x="4072" y="2695"/>
                </a:cubicBezTo>
                <a:cubicBezTo>
                  <a:pt x="4063" y="2717"/>
                  <a:pt x="4049" y="2737"/>
                  <a:pt x="4032" y="2755"/>
                </a:cubicBezTo>
                <a:cubicBezTo>
                  <a:pt x="4015" y="2772"/>
                  <a:pt x="3994" y="2786"/>
                  <a:pt x="3972" y="2795"/>
                </a:cubicBezTo>
                <a:cubicBezTo>
                  <a:pt x="3949" y="2805"/>
                  <a:pt x="3925" y="2809"/>
                  <a:pt x="3901" y="2809"/>
                </a:cubicBezTo>
                <a:lnTo>
                  <a:pt x="186" y="2809"/>
                </a:lnTo>
                <a:cubicBezTo>
                  <a:pt x="161" y="2809"/>
                  <a:pt x="137" y="2805"/>
                  <a:pt x="115" y="2795"/>
                </a:cubicBezTo>
                <a:cubicBezTo>
                  <a:pt x="92" y="2786"/>
                  <a:pt x="72" y="2772"/>
                  <a:pt x="54" y="2755"/>
                </a:cubicBezTo>
                <a:cubicBezTo>
                  <a:pt x="37" y="2737"/>
                  <a:pt x="23" y="2717"/>
                  <a:pt x="14" y="2695"/>
                </a:cubicBezTo>
                <a:cubicBezTo>
                  <a:pt x="5" y="2672"/>
                  <a:pt x="0" y="2648"/>
                  <a:pt x="0" y="2624"/>
                </a:cubicBezTo>
                <a:close/>
              </a:path>
            </a:pathLst>
          </a:custGeom>
          <a:solidFill>
            <a:srgbClr val="98FB98">
              <a:alpha val="2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29" name="任意多边形: 形状 728"/>
          <p:cNvSpPr/>
          <p:nvPr/>
        </p:nvSpPr>
        <p:spPr>
          <a:xfrm>
            <a:off x="3054067" y="3318676"/>
            <a:ext cx="1470960" cy="1011240"/>
          </a:xfrm>
          <a:custGeom>
            <a:avLst/>
            <a:gdLst/>
            <a:ahLst/>
            <a:cxnLst/>
            <a:rect l="0" t="0" r="r" b="b"/>
            <a:pathLst>
              <a:path w="4086" h="2809">
                <a:moveTo>
                  <a:pt x="0" y="2624"/>
                </a:moveTo>
                <a:lnTo>
                  <a:pt x="0" y="185"/>
                </a:lnTo>
                <a:cubicBezTo>
                  <a:pt x="0" y="161"/>
                  <a:pt x="5" y="137"/>
                  <a:pt x="14" y="114"/>
                </a:cubicBezTo>
                <a:cubicBezTo>
                  <a:pt x="23" y="91"/>
                  <a:pt x="37" y="71"/>
                  <a:pt x="54" y="54"/>
                </a:cubicBezTo>
                <a:cubicBezTo>
                  <a:pt x="72" y="36"/>
                  <a:pt x="92" y="23"/>
                  <a:pt x="115" y="14"/>
                </a:cubicBezTo>
                <a:cubicBezTo>
                  <a:pt x="137" y="4"/>
                  <a:pt x="161" y="0"/>
                  <a:pt x="186" y="0"/>
                </a:cubicBezTo>
                <a:lnTo>
                  <a:pt x="3901" y="0"/>
                </a:lnTo>
                <a:cubicBezTo>
                  <a:pt x="3925" y="0"/>
                  <a:pt x="3949" y="4"/>
                  <a:pt x="3972" y="14"/>
                </a:cubicBezTo>
                <a:cubicBezTo>
                  <a:pt x="3994" y="23"/>
                  <a:pt x="4015" y="36"/>
                  <a:pt x="4032" y="54"/>
                </a:cubicBezTo>
                <a:cubicBezTo>
                  <a:pt x="4049" y="71"/>
                  <a:pt x="4063" y="91"/>
                  <a:pt x="4072" y="114"/>
                </a:cubicBezTo>
                <a:cubicBezTo>
                  <a:pt x="4082" y="137"/>
                  <a:pt x="4086" y="161"/>
                  <a:pt x="4086" y="185"/>
                </a:cubicBezTo>
                <a:lnTo>
                  <a:pt x="4086" y="2624"/>
                </a:lnTo>
                <a:cubicBezTo>
                  <a:pt x="4086" y="2648"/>
                  <a:pt x="4082" y="2672"/>
                  <a:pt x="4072" y="2695"/>
                </a:cubicBezTo>
                <a:cubicBezTo>
                  <a:pt x="4063" y="2717"/>
                  <a:pt x="4049" y="2737"/>
                  <a:pt x="4032" y="2755"/>
                </a:cubicBezTo>
                <a:cubicBezTo>
                  <a:pt x="4015" y="2772"/>
                  <a:pt x="3994" y="2786"/>
                  <a:pt x="3972" y="2795"/>
                </a:cubicBezTo>
                <a:cubicBezTo>
                  <a:pt x="3949" y="2805"/>
                  <a:pt x="3925" y="2809"/>
                  <a:pt x="3901" y="2809"/>
                </a:cubicBezTo>
                <a:lnTo>
                  <a:pt x="186" y="2809"/>
                </a:lnTo>
                <a:cubicBezTo>
                  <a:pt x="161" y="2809"/>
                  <a:pt x="137" y="2805"/>
                  <a:pt x="115" y="2795"/>
                </a:cubicBezTo>
                <a:cubicBezTo>
                  <a:pt x="92" y="2786"/>
                  <a:pt x="72" y="2772"/>
                  <a:pt x="54" y="2755"/>
                </a:cubicBezTo>
                <a:cubicBezTo>
                  <a:pt x="37" y="2737"/>
                  <a:pt x="23" y="2717"/>
                  <a:pt x="14" y="2695"/>
                </a:cubicBezTo>
                <a:cubicBezTo>
                  <a:pt x="5" y="2672"/>
                  <a:pt x="0" y="2648"/>
                  <a:pt x="0" y="2624"/>
                </a:cubicBezTo>
                <a:moveTo>
                  <a:pt x="46" y="185"/>
                </a:moveTo>
                <a:lnTo>
                  <a:pt x="46" y="2624"/>
                </a:lnTo>
                <a:cubicBezTo>
                  <a:pt x="46" y="2642"/>
                  <a:pt x="50" y="2660"/>
                  <a:pt x="57" y="2677"/>
                </a:cubicBezTo>
                <a:cubicBezTo>
                  <a:pt x="64" y="2694"/>
                  <a:pt x="74" y="2709"/>
                  <a:pt x="87" y="2722"/>
                </a:cubicBezTo>
                <a:cubicBezTo>
                  <a:pt x="100" y="2735"/>
                  <a:pt x="115" y="2745"/>
                  <a:pt x="132" y="2752"/>
                </a:cubicBezTo>
                <a:cubicBezTo>
                  <a:pt x="149" y="2759"/>
                  <a:pt x="167" y="2763"/>
                  <a:pt x="186" y="2763"/>
                </a:cubicBezTo>
                <a:lnTo>
                  <a:pt x="3901" y="2763"/>
                </a:lnTo>
                <a:cubicBezTo>
                  <a:pt x="3919" y="2763"/>
                  <a:pt x="3937" y="2759"/>
                  <a:pt x="3954" y="2752"/>
                </a:cubicBezTo>
                <a:cubicBezTo>
                  <a:pt x="3971" y="2745"/>
                  <a:pt x="3986" y="2735"/>
                  <a:pt x="3999" y="2722"/>
                </a:cubicBezTo>
                <a:cubicBezTo>
                  <a:pt x="4012" y="2709"/>
                  <a:pt x="4022" y="2694"/>
                  <a:pt x="4029" y="2677"/>
                </a:cubicBezTo>
                <a:cubicBezTo>
                  <a:pt x="4036" y="2660"/>
                  <a:pt x="4040" y="2642"/>
                  <a:pt x="4040" y="2624"/>
                </a:cubicBezTo>
                <a:lnTo>
                  <a:pt x="4040" y="185"/>
                </a:lnTo>
                <a:cubicBezTo>
                  <a:pt x="4040" y="167"/>
                  <a:pt x="4036" y="149"/>
                  <a:pt x="4029" y="132"/>
                </a:cubicBezTo>
                <a:cubicBezTo>
                  <a:pt x="4022" y="115"/>
                  <a:pt x="4012" y="100"/>
                  <a:pt x="3999" y="87"/>
                </a:cubicBezTo>
                <a:cubicBezTo>
                  <a:pt x="3986" y="74"/>
                  <a:pt x="3971" y="64"/>
                  <a:pt x="3954" y="57"/>
                </a:cubicBezTo>
                <a:cubicBezTo>
                  <a:pt x="3937" y="49"/>
                  <a:pt x="3919" y="46"/>
                  <a:pt x="3901" y="46"/>
                </a:cubicBezTo>
                <a:lnTo>
                  <a:pt x="186" y="46"/>
                </a:lnTo>
                <a:cubicBezTo>
                  <a:pt x="167" y="46"/>
                  <a:pt x="149" y="49"/>
                  <a:pt x="132" y="57"/>
                </a:cubicBezTo>
                <a:cubicBezTo>
                  <a:pt x="115" y="64"/>
                  <a:pt x="100" y="74"/>
                  <a:pt x="87" y="87"/>
                </a:cubicBezTo>
                <a:cubicBezTo>
                  <a:pt x="74" y="100"/>
                  <a:pt x="64" y="115"/>
                  <a:pt x="57" y="132"/>
                </a:cubicBezTo>
                <a:cubicBezTo>
                  <a:pt x="50" y="149"/>
                  <a:pt x="46" y="167"/>
                  <a:pt x="46" y="185"/>
                </a:cubicBezTo>
                <a:close/>
              </a:path>
            </a:pathLst>
          </a:custGeom>
          <a:solidFill>
            <a:srgbClr val="98FB98">
              <a:alpha val="5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730" name="图片 729"/>
          <p:cNvPicPr/>
          <p:nvPr/>
        </p:nvPicPr>
        <p:blipFill>
          <a:blip r:embed="rId10"/>
          <a:stretch>
            <a:fillRect/>
          </a:stretch>
        </p:blipFill>
        <p:spPr>
          <a:xfrm>
            <a:off x="3664267" y="3469156"/>
            <a:ext cx="250200" cy="250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31" name="文本框 730"/>
          <p:cNvSpPr txBox="1"/>
          <p:nvPr/>
        </p:nvSpPr>
        <p:spPr>
          <a:xfrm>
            <a:off x="1236960" y="4078980"/>
            <a:ext cx="5371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动物模块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732" name="图片 731"/>
          <p:cNvPicPr/>
          <p:nvPr/>
        </p:nvPicPr>
        <p:blipFill>
          <a:blip r:embed="rId11"/>
          <a:stretch>
            <a:fillRect/>
          </a:stretch>
        </p:blipFill>
        <p:spPr>
          <a:xfrm>
            <a:off x="3204547" y="4045876"/>
            <a:ext cx="116964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33" name="任意多边形: 形状 732"/>
          <p:cNvSpPr/>
          <p:nvPr/>
        </p:nvSpPr>
        <p:spPr>
          <a:xfrm>
            <a:off x="2226698" y="2351880"/>
            <a:ext cx="835920" cy="25560"/>
          </a:xfrm>
          <a:custGeom>
            <a:avLst/>
            <a:gdLst/>
            <a:ahLst/>
            <a:cxnLst/>
            <a:rect l="0" t="0" r="r" b="b"/>
            <a:pathLst>
              <a:path w="2322" h="71">
                <a:moveTo>
                  <a:pt x="0" y="0"/>
                </a:moveTo>
                <a:lnTo>
                  <a:pt x="2322" y="0"/>
                </a:lnTo>
                <a:lnTo>
                  <a:pt x="2322" y="71"/>
                </a:lnTo>
                <a:lnTo>
                  <a:pt x="0" y="71"/>
                </a:lnTo>
                <a:lnTo>
                  <a:pt x="0" y="0"/>
                </a:lnTo>
                <a:close/>
              </a:path>
            </a:pathLst>
          </a:custGeom>
          <a:solidFill>
            <a:srgbClr val="87CEFA">
              <a:alpha val="6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34" name="任意多边形: 形状 733"/>
          <p:cNvSpPr/>
          <p:nvPr/>
        </p:nvSpPr>
        <p:spPr>
          <a:xfrm rot="1851583">
            <a:off x="2212449" y="3095843"/>
            <a:ext cx="835920" cy="25200"/>
          </a:xfrm>
          <a:custGeom>
            <a:avLst/>
            <a:gdLst/>
            <a:ahLst/>
            <a:cxnLst/>
            <a:rect l="0" t="0" r="r" b="b"/>
            <a:pathLst>
              <a:path w="2322" h="70">
                <a:moveTo>
                  <a:pt x="0" y="0"/>
                </a:moveTo>
                <a:lnTo>
                  <a:pt x="2322" y="0"/>
                </a:lnTo>
                <a:lnTo>
                  <a:pt x="2322" y="70"/>
                </a:lnTo>
                <a:lnTo>
                  <a:pt x="0" y="70"/>
                </a:lnTo>
                <a:lnTo>
                  <a:pt x="0" y="0"/>
                </a:lnTo>
                <a:close/>
              </a:path>
            </a:pathLst>
          </a:custGeom>
          <a:solidFill>
            <a:srgbClr val="87CEFA">
              <a:alpha val="6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35" name="任意多边形: 形状 734"/>
          <p:cNvSpPr/>
          <p:nvPr/>
        </p:nvSpPr>
        <p:spPr>
          <a:xfrm rot="5400000">
            <a:off x="1169460" y="3216420"/>
            <a:ext cx="668880" cy="25560"/>
          </a:xfrm>
          <a:custGeom>
            <a:avLst/>
            <a:gdLst/>
            <a:ahLst/>
            <a:cxnLst/>
            <a:rect l="0" t="0" r="r" b="b"/>
            <a:pathLst>
              <a:path w="1858" h="71">
                <a:moveTo>
                  <a:pt x="0" y="0"/>
                </a:moveTo>
                <a:lnTo>
                  <a:pt x="1858" y="0"/>
                </a:lnTo>
                <a:lnTo>
                  <a:pt x="1858" y="71"/>
                </a:lnTo>
                <a:lnTo>
                  <a:pt x="0" y="71"/>
                </a:lnTo>
                <a:lnTo>
                  <a:pt x="0" y="0"/>
                </a:lnTo>
                <a:close/>
              </a:path>
            </a:pathLst>
          </a:custGeom>
          <a:solidFill>
            <a:srgbClr val="87CEFA">
              <a:alpha val="6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36" name="任意多边形: 形状 735"/>
          <p:cNvSpPr/>
          <p:nvPr/>
        </p:nvSpPr>
        <p:spPr>
          <a:xfrm>
            <a:off x="5548680" y="1103040"/>
            <a:ext cx="4746960" cy="1537920"/>
          </a:xfrm>
          <a:custGeom>
            <a:avLst/>
            <a:gdLst/>
            <a:ahLst/>
            <a:cxnLst/>
            <a:rect l="0" t="0" r="r" b="b"/>
            <a:pathLst>
              <a:path w="13186" h="4272">
                <a:moveTo>
                  <a:pt x="0" y="4040"/>
                </a:moveTo>
                <a:lnTo>
                  <a:pt x="0" y="232"/>
                </a:lnTo>
                <a:cubicBezTo>
                  <a:pt x="0" y="217"/>
                  <a:pt x="1" y="201"/>
                  <a:pt x="4" y="186"/>
                </a:cubicBezTo>
                <a:cubicBezTo>
                  <a:pt x="7" y="172"/>
                  <a:pt x="12" y="157"/>
                  <a:pt x="18" y="143"/>
                </a:cubicBezTo>
                <a:cubicBezTo>
                  <a:pt x="23" y="129"/>
                  <a:pt x="31" y="115"/>
                  <a:pt x="39" y="103"/>
                </a:cubicBezTo>
                <a:cubicBezTo>
                  <a:pt x="48" y="90"/>
                  <a:pt x="57" y="78"/>
                  <a:pt x="68" y="68"/>
                </a:cubicBezTo>
                <a:cubicBezTo>
                  <a:pt x="79" y="57"/>
                  <a:pt x="90" y="47"/>
                  <a:pt x="103" y="39"/>
                </a:cubicBezTo>
                <a:cubicBezTo>
                  <a:pt x="116" y="30"/>
                  <a:pt x="129" y="23"/>
                  <a:pt x="143" y="17"/>
                </a:cubicBezTo>
                <a:cubicBezTo>
                  <a:pt x="157" y="11"/>
                  <a:pt x="172" y="7"/>
                  <a:pt x="187" y="4"/>
                </a:cubicBezTo>
                <a:cubicBezTo>
                  <a:pt x="202" y="1"/>
                  <a:pt x="217" y="0"/>
                  <a:pt x="232" y="0"/>
                </a:cubicBezTo>
                <a:lnTo>
                  <a:pt x="12954" y="0"/>
                </a:lnTo>
                <a:cubicBezTo>
                  <a:pt x="12969" y="0"/>
                  <a:pt x="12984" y="1"/>
                  <a:pt x="12999" y="4"/>
                </a:cubicBezTo>
                <a:cubicBezTo>
                  <a:pt x="13014" y="7"/>
                  <a:pt x="13029" y="11"/>
                  <a:pt x="13043" y="17"/>
                </a:cubicBezTo>
                <a:cubicBezTo>
                  <a:pt x="13057" y="23"/>
                  <a:pt x="13070" y="30"/>
                  <a:pt x="13083" y="39"/>
                </a:cubicBezTo>
                <a:cubicBezTo>
                  <a:pt x="13095" y="47"/>
                  <a:pt x="13107" y="57"/>
                  <a:pt x="13118" y="68"/>
                </a:cubicBezTo>
                <a:cubicBezTo>
                  <a:pt x="13129" y="78"/>
                  <a:pt x="13138" y="90"/>
                  <a:pt x="13147" y="103"/>
                </a:cubicBezTo>
                <a:cubicBezTo>
                  <a:pt x="13155" y="115"/>
                  <a:pt x="13162" y="129"/>
                  <a:pt x="13168" y="143"/>
                </a:cubicBezTo>
                <a:cubicBezTo>
                  <a:pt x="13174" y="157"/>
                  <a:pt x="13179" y="172"/>
                  <a:pt x="13182" y="186"/>
                </a:cubicBezTo>
                <a:cubicBezTo>
                  <a:pt x="13184" y="201"/>
                  <a:pt x="13186" y="217"/>
                  <a:pt x="13186" y="232"/>
                </a:cubicBezTo>
                <a:lnTo>
                  <a:pt x="13186" y="4040"/>
                </a:lnTo>
                <a:cubicBezTo>
                  <a:pt x="13186" y="4055"/>
                  <a:pt x="13184" y="4070"/>
                  <a:pt x="13182" y="4085"/>
                </a:cubicBezTo>
                <a:cubicBezTo>
                  <a:pt x="13179" y="4100"/>
                  <a:pt x="13174" y="4114"/>
                  <a:pt x="13168" y="4129"/>
                </a:cubicBezTo>
                <a:cubicBezTo>
                  <a:pt x="13162" y="4143"/>
                  <a:pt x="13155" y="4156"/>
                  <a:pt x="13147" y="4169"/>
                </a:cubicBezTo>
                <a:cubicBezTo>
                  <a:pt x="13138" y="4181"/>
                  <a:pt x="13129" y="4193"/>
                  <a:pt x="13118" y="4204"/>
                </a:cubicBezTo>
                <a:cubicBezTo>
                  <a:pt x="13107" y="4215"/>
                  <a:pt x="13095" y="4224"/>
                  <a:pt x="13083" y="4233"/>
                </a:cubicBezTo>
                <a:cubicBezTo>
                  <a:pt x="13070" y="4241"/>
                  <a:pt x="13057" y="4248"/>
                  <a:pt x="13043" y="4254"/>
                </a:cubicBezTo>
                <a:cubicBezTo>
                  <a:pt x="13029" y="4260"/>
                  <a:pt x="13014" y="4264"/>
                  <a:pt x="12999" y="4267"/>
                </a:cubicBezTo>
                <a:cubicBezTo>
                  <a:pt x="12984" y="4270"/>
                  <a:pt x="12969" y="4272"/>
                  <a:pt x="12954" y="4272"/>
                </a:cubicBezTo>
                <a:lnTo>
                  <a:pt x="232" y="4272"/>
                </a:lnTo>
                <a:cubicBezTo>
                  <a:pt x="217" y="4272"/>
                  <a:pt x="202" y="4270"/>
                  <a:pt x="187" y="4267"/>
                </a:cubicBezTo>
                <a:cubicBezTo>
                  <a:pt x="172" y="4264"/>
                  <a:pt x="157" y="4260"/>
                  <a:pt x="143" y="4254"/>
                </a:cubicBezTo>
                <a:cubicBezTo>
                  <a:pt x="129" y="4248"/>
                  <a:pt x="116" y="4241"/>
                  <a:pt x="103" y="4233"/>
                </a:cubicBezTo>
                <a:cubicBezTo>
                  <a:pt x="90" y="4224"/>
                  <a:pt x="79" y="4215"/>
                  <a:pt x="68" y="4204"/>
                </a:cubicBezTo>
                <a:cubicBezTo>
                  <a:pt x="57" y="4193"/>
                  <a:pt x="48" y="4181"/>
                  <a:pt x="39" y="4169"/>
                </a:cubicBezTo>
                <a:cubicBezTo>
                  <a:pt x="31" y="4156"/>
                  <a:pt x="23" y="4143"/>
                  <a:pt x="18" y="4129"/>
                </a:cubicBezTo>
                <a:cubicBezTo>
                  <a:pt x="12" y="4114"/>
                  <a:pt x="7" y="4100"/>
                  <a:pt x="4" y="4085"/>
                </a:cubicBezTo>
                <a:cubicBezTo>
                  <a:pt x="1" y="4070"/>
                  <a:pt x="0" y="4055"/>
                  <a:pt x="0" y="4040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737" name="图片 736"/>
          <p:cNvPicPr/>
          <p:nvPr/>
        </p:nvPicPr>
        <p:blipFill>
          <a:blip r:embed="rId12"/>
          <a:stretch>
            <a:fillRect/>
          </a:stretch>
        </p:blipFill>
        <p:spPr>
          <a:xfrm>
            <a:off x="5749560" y="1311840"/>
            <a:ext cx="283680" cy="250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38" name="文本框 737"/>
          <p:cNvSpPr txBox="1"/>
          <p:nvPr/>
        </p:nvSpPr>
        <p:spPr>
          <a:xfrm>
            <a:off x="3522067" y="3825196"/>
            <a:ext cx="5371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气候模块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39" name="文本框 738"/>
          <p:cNvSpPr txBox="1"/>
          <p:nvPr/>
        </p:nvSpPr>
        <p:spPr>
          <a:xfrm>
            <a:off x="6167160" y="1311120"/>
            <a:ext cx="1409040" cy="25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模块化设计原理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40" name="文本框 739"/>
          <p:cNvSpPr txBox="1"/>
          <p:nvPr/>
        </p:nvSpPr>
        <p:spPr>
          <a:xfrm>
            <a:off x="5749560" y="1717920"/>
            <a:ext cx="429228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面向对象编程提倡将软件系统分解成多个模块，每个模块负责实现特定的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41" name="文本框 740"/>
          <p:cNvSpPr txBox="1"/>
          <p:nvPr/>
        </p:nvSpPr>
        <p:spPr>
          <a:xfrm>
            <a:off x="5749560" y="1918800"/>
            <a:ext cx="429228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功能。每个模块都可以看作一个对象，它封装了数据和行为，并提供了一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42" name="任意多边形: 形状 741"/>
          <p:cNvSpPr/>
          <p:nvPr/>
        </p:nvSpPr>
        <p:spPr>
          <a:xfrm>
            <a:off x="5548680" y="2841120"/>
            <a:ext cx="4746960" cy="2039400"/>
          </a:xfrm>
          <a:custGeom>
            <a:avLst/>
            <a:gdLst/>
            <a:ahLst/>
            <a:cxnLst/>
            <a:rect l="0" t="0" r="r" b="b"/>
            <a:pathLst>
              <a:path w="13186" h="5665">
                <a:moveTo>
                  <a:pt x="0" y="5433"/>
                </a:moveTo>
                <a:lnTo>
                  <a:pt x="0" y="232"/>
                </a:lnTo>
                <a:cubicBezTo>
                  <a:pt x="0" y="217"/>
                  <a:pt x="1" y="202"/>
                  <a:pt x="4" y="187"/>
                </a:cubicBezTo>
                <a:cubicBezTo>
                  <a:pt x="7" y="172"/>
                  <a:pt x="12" y="157"/>
                  <a:pt x="18" y="143"/>
                </a:cubicBezTo>
                <a:cubicBezTo>
                  <a:pt x="23" y="129"/>
                  <a:pt x="31" y="116"/>
                  <a:pt x="39" y="103"/>
                </a:cubicBezTo>
                <a:cubicBezTo>
                  <a:pt x="48" y="90"/>
                  <a:pt x="57" y="79"/>
                  <a:pt x="68" y="68"/>
                </a:cubicBezTo>
                <a:cubicBezTo>
                  <a:pt x="79" y="57"/>
                  <a:pt x="90" y="48"/>
                  <a:pt x="103" y="39"/>
                </a:cubicBezTo>
                <a:cubicBezTo>
                  <a:pt x="116" y="31"/>
                  <a:pt x="129" y="23"/>
                  <a:pt x="143" y="18"/>
                </a:cubicBezTo>
                <a:cubicBezTo>
                  <a:pt x="157" y="12"/>
                  <a:pt x="172" y="7"/>
                  <a:pt x="187" y="4"/>
                </a:cubicBezTo>
                <a:cubicBezTo>
                  <a:pt x="202" y="1"/>
                  <a:pt x="217" y="0"/>
                  <a:pt x="232" y="0"/>
                </a:cubicBezTo>
                <a:lnTo>
                  <a:pt x="12954" y="0"/>
                </a:lnTo>
                <a:cubicBezTo>
                  <a:pt x="12969" y="0"/>
                  <a:pt x="12984" y="1"/>
                  <a:pt x="12999" y="4"/>
                </a:cubicBezTo>
                <a:cubicBezTo>
                  <a:pt x="13014" y="7"/>
                  <a:pt x="13029" y="12"/>
                  <a:pt x="13043" y="18"/>
                </a:cubicBezTo>
                <a:cubicBezTo>
                  <a:pt x="13057" y="23"/>
                  <a:pt x="13070" y="31"/>
                  <a:pt x="13083" y="39"/>
                </a:cubicBezTo>
                <a:cubicBezTo>
                  <a:pt x="13095" y="48"/>
                  <a:pt x="13107" y="57"/>
                  <a:pt x="13118" y="68"/>
                </a:cubicBezTo>
                <a:cubicBezTo>
                  <a:pt x="13129" y="79"/>
                  <a:pt x="13138" y="90"/>
                  <a:pt x="13147" y="103"/>
                </a:cubicBezTo>
                <a:cubicBezTo>
                  <a:pt x="13155" y="116"/>
                  <a:pt x="13162" y="129"/>
                  <a:pt x="13168" y="143"/>
                </a:cubicBezTo>
                <a:cubicBezTo>
                  <a:pt x="13174" y="157"/>
                  <a:pt x="13179" y="172"/>
                  <a:pt x="13182" y="187"/>
                </a:cubicBezTo>
                <a:cubicBezTo>
                  <a:pt x="13184" y="202"/>
                  <a:pt x="13186" y="217"/>
                  <a:pt x="13186" y="232"/>
                </a:cubicBezTo>
                <a:lnTo>
                  <a:pt x="13186" y="5433"/>
                </a:lnTo>
                <a:cubicBezTo>
                  <a:pt x="13186" y="5448"/>
                  <a:pt x="13184" y="5463"/>
                  <a:pt x="13182" y="5478"/>
                </a:cubicBezTo>
                <a:cubicBezTo>
                  <a:pt x="13179" y="5493"/>
                  <a:pt x="13174" y="5508"/>
                  <a:pt x="13168" y="5522"/>
                </a:cubicBezTo>
                <a:cubicBezTo>
                  <a:pt x="13162" y="5536"/>
                  <a:pt x="13155" y="5549"/>
                  <a:pt x="13147" y="5562"/>
                </a:cubicBezTo>
                <a:cubicBezTo>
                  <a:pt x="13138" y="5574"/>
                  <a:pt x="13129" y="5586"/>
                  <a:pt x="13118" y="5597"/>
                </a:cubicBezTo>
                <a:cubicBezTo>
                  <a:pt x="13107" y="5608"/>
                  <a:pt x="13095" y="5617"/>
                  <a:pt x="13083" y="5626"/>
                </a:cubicBezTo>
                <a:cubicBezTo>
                  <a:pt x="13070" y="5634"/>
                  <a:pt x="13057" y="5641"/>
                  <a:pt x="13043" y="5647"/>
                </a:cubicBezTo>
                <a:cubicBezTo>
                  <a:pt x="13029" y="5653"/>
                  <a:pt x="13014" y="5657"/>
                  <a:pt x="12999" y="5660"/>
                </a:cubicBezTo>
                <a:cubicBezTo>
                  <a:pt x="12984" y="5663"/>
                  <a:pt x="12969" y="5665"/>
                  <a:pt x="12954" y="5665"/>
                </a:cubicBezTo>
                <a:lnTo>
                  <a:pt x="232" y="5665"/>
                </a:lnTo>
                <a:cubicBezTo>
                  <a:pt x="217" y="5665"/>
                  <a:pt x="202" y="5663"/>
                  <a:pt x="187" y="5660"/>
                </a:cubicBezTo>
                <a:cubicBezTo>
                  <a:pt x="172" y="5657"/>
                  <a:pt x="157" y="5653"/>
                  <a:pt x="143" y="5647"/>
                </a:cubicBezTo>
                <a:cubicBezTo>
                  <a:pt x="129" y="5641"/>
                  <a:pt x="116" y="5634"/>
                  <a:pt x="103" y="5626"/>
                </a:cubicBezTo>
                <a:cubicBezTo>
                  <a:pt x="90" y="5617"/>
                  <a:pt x="79" y="5608"/>
                  <a:pt x="68" y="5597"/>
                </a:cubicBezTo>
                <a:cubicBezTo>
                  <a:pt x="57" y="5586"/>
                  <a:pt x="48" y="5574"/>
                  <a:pt x="39" y="5562"/>
                </a:cubicBezTo>
                <a:cubicBezTo>
                  <a:pt x="31" y="5549"/>
                  <a:pt x="23" y="5536"/>
                  <a:pt x="18" y="5522"/>
                </a:cubicBezTo>
                <a:cubicBezTo>
                  <a:pt x="12" y="5508"/>
                  <a:pt x="7" y="5493"/>
                  <a:pt x="4" y="5478"/>
                </a:cubicBezTo>
                <a:cubicBezTo>
                  <a:pt x="1" y="5463"/>
                  <a:pt x="0" y="5448"/>
                  <a:pt x="0" y="5433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743" name="图片 742"/>
          <p:cNvPicPr/>
          <p:nvPr/>
        </p:nvPicPr>
        <p:blipFill>
          <a:blip r:embed="rId13"/>
          <a:stretch>
            <a:fillRect/>
          </a:stretch>
        </p:blipFill>
        <p:spPr>
          <a:xfrm>
            <a:off x="5749560" y="3050280"/>
            <a:ext cx="250200" cy="250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44" name="文本框 743"/>
          <p:cNvSpPr txBox="1"/>
          <p:nvPr/>
        </p:nvSpPr>
        <p:spPr>
          <a:xfrm>
            <a:off x="5749560" y="2119320"/>
            <a:ext cx="18781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个清晰的接口供其他模块使用。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45" name="文本框 744"/>
          <p:cNvSpPr txBox="1"/>
          <p:nvPr/>
        </p:nvSpPr>
        <p:spPr>
          <a:xfrm>
            <a:off x="6133680" y="3049200"/>
            <a:ext cx="1207800" cy="25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模块化的优势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46" name="文本框 745"/>
          <p:cNvSpPr txBox="1"/>
          <p:nvPr/>
        </p:nvSpPr>
        <p:spPr>
          <a:xfrm>
            <a:off x="6016680" y="3456360"/>
            <a:ext cx="402408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降低系统复杂度：通过模块化开发，可以将复杂系统分解为易于理解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47" name="任意多边形: 形状 746"/>
          <p:cNvSpPr/>
          <p:nvPr/>
        </p:nvSpPr>
        <p:spPr>
          <a:xfrm>
            <a:off x="5749200" y="3509640"/>
            <a:ext cx="67320" cy="67320"/>
          </a:xfrm>
          <a:custGeom>
            <a:avLst/>
            <a:gdLst/>
            <a:ahLst/>
            <a:cxnLst/>
            <a:rect l="0" t="0" r="r" b="b"/>
            <a:pathLst>
              <a:path w="187" h="187">
                <a:moveTo>
                  <a:pt x="187" y="93"/>
                </a:moveTo>
                <a:cubicBezTo>
                  <a:pt x="187" y="105"/>
                  <a:pt x="184" y="117"/>
                  <a:pt x="180" y="128"/>
                </a:cubicBezTo>
                <a:cubicBezTo>
                  <a:pt x="175" y="140"/>
                  <a:pt x="168" y="151"/>
                  <a:pt x="160" y="159"/>
                </a:cubicBezTo>
                <a:cubicBezTo>
                  <a:pt x="151" y="168"/>
                  <a:pt x="141" y="175"/>
                  <a:pt x="129" y="180"/>
                </a:cubicBezTo>
                <a:cubicBezTo>
                  <a:pt x="118" y="184"/>
                  <a:pt x="106" y="187"/>
                  <a:pt x="94" y="187"/>
                </a:cubicBezTo>
                <a:cubicBezTo>
                  <a:pt x="82" y="187"/>
                  <a:pt x="70" y="184"/>
                  <a:pt x="58" y="180"/>
                </a:cubicBezTo>
                <a:cubicBezTo>
                  <a:pt x="47" y="175"/>
                  <a:pt x="37" y="168"/>
                  <a:pt x="27" y="159"/>
                </a:cubicBezTo>
                <a:cubicBezTo>
                  <a:pt x="19" y="151"/>
                  <a:pt x="12" y="140"/>
                  <a:pt x="7" y="128"/>
                </a:cubicBezTo>
                <a:cubicBezTo>
                  <a:pt x="2" y="117"/>
                  <a:pt x="0" y="105"/>
                  <a:pt x="0" y="93"/>
                </a:cubicBezTo>
                <a:cubicBezTo>
                  <a:pt x="0" y="81"/>
                  <a:pt x="2" y="69"/>
                  <a:pt x="7" y="57"/>
                </a:cubicBezTo>
                <a:cubicBezTo>
                  <a:pt x="12" y="46"/>
                  <a:pt x="19" y="36"/>
                  <a:pt x="27" y="27"/>
                </a:cubicBezTo>
                <a:cubicBezTo>
                  <a:pt x="37" y="18"/>
                  <a:pt x="47" y="12"/>
                  <a:pt x="58" y="7"/>
                </a:cubicBezTo>
                <a:cubicBezTo>
                  <a:pt x="70" y="2"/>
                  <a:pt x="82" y="0"/>
                  <a:pt x="94" y="0"/>
                </a:cubicBezTo>
                <a:cubicBezTo>
                  <a:pt x="106" y="0"/>
                  <a:pt x="118" y="2"/>
                  <a:pt x="129" y="7"/>
                </a:cubicBezTo>
                <a:cubicBezTo>
                  <a:pt x="141" y="12"/>
                  <a:pt x="151" y="18"/>
                  <a:pt x="160" y="27"/>
                </a:cubicBezTo>
                <a:cubicBezTo>
                  <a:pt x="168" y="36"/>
                  <a:pt x="175" y="46"/>
                  <a:pt x="180" y="57"/>
                </a:cubicBezTo>
                <a:cubicBezTo>
                  <a:pt x="184" y="69"/>
                  <a:pt x="187" y="81"/>
                  <a:pt x="187" y="93"/>
                </a:cubicBezTo>
                <a:close/>
              </a:path>
            </a:pathLst>
          </a:custGeom>
          <a:solidFill>
            <a:srgbClr val="98FB9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48" name="文本框 747"/>
          <p:cNvSpPr txBox="1"/>
          <p:nvPr/>
        </p:nvSpPr>
        <p:spPr>
          <a:xfrm>
            <a:off x="6016680" y="3656880"/>
            <a:ext cx="9396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和管理的小模块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49" name="任意多边形: 形状 748"/>
          <p:cNvSpPr/>
          <p:nvPr/>
        </p:nvSpPr>
        <p:spPr>
          <a:xfrm>
            <a:off x="5749200" y="4011120"/>
            <a:ext cx="67320" cy="66960"/>
          </a:xfrm>
          <a:custGeom>
            <a:avLst/>
            <a:gdLst/>
            <a:ahLst/>
            <a:cxnLst/>
            <a:rect l="0" t="0" r="r" b="b"/>
            <a:pathLst>
              <a:path w="187" h="186">
                <a:moveTo>
                  <a:pt x="187" y="94"/>
                </a:moveTo>
                <a:cubicBezTo>
                  <a:pt x="187" y="106"/>
                  <a:pt x="184" y="118"/>
                  <a:pt x="180" y="129"/>
                </a:cubicBezTo>
                <a:cubicBezTo>
                  <a:pt x="175" y="141"/>
                  <a:pt x="168" y="151"/>
                  <a:pt x="160" y="159"/>
                </a:cubicBezTo>
                <a:cubicBezTo>
                  <a:pt x="151" y="168"/>
                  <a:pt x="141" y="175"/>
                  <a:pt x="129" y="179"/>
                </a:cubicBezTo>
                <a:cubicBezTo>
                  <a:pt x="118" y="184"/>
                  <a:pt x="106" y="186"/>
                  <a:pt x="94" y="186"/>
                </a:cubicBezTo>
                <a:cubicBezTo>
                  <a:pt x="82" y="186"/>
                  <a:pt x="70" y="184"/>
                  <a:pt x="58" y="179"/>
                </a:cubicBezTo>
                <a:cubicBezTo>
                  <a:pt x="47" y="175"/>
                  <a:pt x="37" y="168"/>
                  <a:pt x="27" y="159"/>
                </a:cubicBezTo>
                <a:cubicBezTo>
                  <a:pt x="19" y="151"/>
                  <a:pt x="12" y="141"/>
                  <a:pt x="7" y="129"/>
                </a:cubicBezTo>
                <a:cubicBezTo>
                  <a:pt x="2" y="118"/>
                  <a:pt x="0" y="106"/>
                  <a:pt x="0" y="94"/>
                </a:cubicBezTo>
                <a:cubicBezTo>
                  <a:pt x="0" y="81"/>
                  <a:pt x="2" y="69"/>
                  <a:pt x="7" y="58"/>
                </a:cubicBezTo>
                <a:cubicBezTo>
                  <a:pt x="12" y="46"/>
                  <a:pt x="19" y="36"/>
                  <a:pt x="27" y="27"/>
                </a:cubicBezTo>
                <a:cubicBezTo>
                  <a:pt x="37" y="18"/>
                  <a:pt x="47" y="12"/>
                  <a:pt x="58" y="7"/>
                </a:cubicBezTo>
                <a:cubicBezTo>
                  <a:pt x="70" y="2"/>
                  <a:pt x="82" y="0"/>
                  <a:pt x="94" y="0"/>
                </a:cubicBezTo>
                <a:cubicBezTo>
                  <a:pt x="106" y="0"/>
                  <a:pt x="118" y="2"/>
                  <a:pt x="129" y="7"/>
                </a:cubicBezTo>
                <a:cubicBezTo>
                  <a:pt x="141" y="12"/>
                  <a:pt x="151" y="18"/>
                  <a:pt x="160" y="27"/>
                </a:cubicBezTo>
                <a:cubicBezTo>
                  <a:pt x="168" y="36"/>
                  <a:pt x="175" y="46"/>
                  <a:pt x="180" y="58"/>
                </a:cubicBezTo>
                <a:cubicBezTo>
                  <a:pt x="184" y="69"/>
                  <a:pt x="187" y="81"/>
                  <a:pt x="187" y="94"/>
                </a:cubicBezTo>
                <a:close/>
              </a:path>
            </a:pathLst>
          </a:custGeom>
          <a:solidFill>
            <a:srgbClr val="98FB9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50" name="文本框 749"/>
          <p:cNvSpPr txBox="1"/>
          <p:nvPr/>
        </p:nvSpPr>
        <p:spPr>
          <a:xfrm>
            <a:off x="6016680" y="3957840"/>
            <a:ext cx="375588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提高代码组织性：每个模块专注于特定功能，使代码结构更清晰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51" name="任意多边形: 形状 750"/>
          <p:cNvSpPr/>
          <p:nvPr/>
        </p:nvSpPr>
        <p:spPr>
          <a:xfrm>
            <a:off x="5749200" y="4278600"/>
            <a:ext cx="67320" cy="66960"/>
          </a:xfrm>
          <a:custGeom>
            <a:avLst/>
            <a:gdLst/>
            <a:ahLst/>
            <a:cxnLst/>
            <a:rect l="0" t="0" r="r" b="b"/>
            <a:pathLst>
              <a:path w="187" h="186">
                <a:moveTo>
                  <a:pt x="187" y="93"/>
                </a:moveTo>
                <a:cubicBezTo>
                  <a:pt x="187" y="106"/>
                  <a:pt x="184" y="118"/>
                  <a:pt x="180" y="129"/>
                </a:cubicBezTo>
                <a:cubicBezTo>
                  <a:pt x="175" y="140"/>
                  <a:pt x="168" y="150"/>
                  <a:pt x="160" y="159"/>
                </a:cubicBezTo>
                <a:cubicBezTo>
                  <a:pt x="151" y="168"/>
                  <a:pt x="141" y="175"/>
                  <a:pt x="129" y="179"/>
                </a:cubicBezTo>
                <a:cubicBezTo>
                  <a:pt x="118" y="184"/>
                  <a:pt x="106" y="186"/>
                  <a:pt x="94" y="186"/>
                </a:cubicBezTo>
                <a:cubicBezTo>
                  <a:pt x="82" y="186"/>
                  <a:pt x="70" y="184"/>
                  <a:pt x="58" y="179"/>
                </a:cubicBezTo>
                <a:cubicBezTo>
                  <a:pt x="47" y="175"/>
                  <a:pt x="37" y="168"/>
                  <a:pt x="27" y="159"/>
                </a:cubicBezTo>
                <a:cubicBezTo>
                  <a:pt x="19" y="150"/>
                  <a:pt x="12" y="140"/>
                  <a:pt x="7" y="129"/>
                </a:cubicBezTo>
                <a:cubicBezTo>
                  <a:pt x="2" y="118"/>
                  <a:pt x="0" y="106"/>
                  <a:pt x="0" y="93"/>
                </a:cubicBezTo>
                <a:cubicBezTo>
                  <a:pt x="0" y="81"/>
                  <a:pt x="2" y="69"/>
                  <a:pt x="7" y="58"/>
                </a:cubicBezTo>
                <a:cubicBezTo>
                  <a:pt x="12" y="46"/>
                  <a:pt x="19" y="35"/>
                  <a:pt x="27" y="27"/>
                </a:cubicBezTo>
                <a:cubicBezTo>
                  <a:pt x="37" y="18"/>
                  <a:pt x="47" y="11"/>
                  <a:pt x="58" y="7"/>
                </a:cubicBezTo>
                <a:cubicBezTo>
                  <a:pt x="70" y="2"/>
                  <a:pt x="82" y="0"/>
                  <a:pt x="94" y="0"/>
                </a:cubicBezTo>
                <a:cubicBezTo>
                  <a:pt x="106" y="0"/>
                  <a:pt x="118" y="2"/>
                  <a:pt x="129" y="7"/>
                </a:cubicBezTo>
                <a:cubicBezTo>
                  <a:pt x="141" y="11"/>
                  <a:pt x="151" y="18"/>
                  <a:pt x="160" y="27"/>
                </a:cubicBezTo>
                <a:cubicBezTo>
                  <a:pt x="168" y="35"/>
                  <a:pt x="175" y="46"/>
                  <a:pt x="180" y="58"/>
                </a:cubicBezTo>
                <a:cubicBezTo>
                  <a:pt x="184" y="69"/>
                  <a:pt x="187" y="81"/>
                  <a:pt x="187" y="93"/>
                </a:cubicBezTo>
                <a:close/>
              </a:path>
            </a:pathLst>
          </a:custGeom>
          <a:solidFill>
            <a:srgbClr val="98FB9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52" name="文本框 751"/>
          <p:cNvSpPr txBox="1"/>
          <p:nvPr/>
        </p:nvSpPr>
        <p:spPr>
          <a:xfrm>
            <a:off x="6016680" y="4224960"/>
            <a:ext cx="348768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接口明确：模块间通过定义良好的接口进行通信，减少耦合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53" name="任意多边形: 形状 752"/>
          <p:cNvSpPr/>
          <p:nvPr/>
        </p:nvSpPr>
        <p:spPr>
          <a:xfrm>
            <a:off x="5749200" y="4545720"/>
            <a:ext cx="67320" cy="67320"/>
          </a:xfrm>
          <a:custGeom>
            <a:avLst/>
            <a:gdLst/>
            <a:ahLst/>
            <a:cxnLst/>
            <a:rect l="0" t="0" r="r" b="b"/>
            <a:pathLst>
              <a:path w="187" h="187">
                <a:moveTo>
                  <a:pt x="187" y="94"/>
                </a:moveTo>
                <a:cubicBezTo>
                  <a:pt x="187" y="107"/>
                  <a:pt x="184" y="118"/>
                  <a:pt x="180" y="130"/>
                </a:cubicBezTo>
                <a:cubicBezTo>
                  <a:pt x="175" y="141"/>
                  <a:pt x="168" y="151"/>
                  <a:pt x="160" y="160"/>
                </a:cubicBezTo>
                <a:cubicBezTo>
                  <a:pt x="151" y="169"/>
                  <a:pt x="141" y="175"/>
                  <a:pt x="129" y="180"/>
                </a:cubicBezTo>
                <a:cubicBezTo>
                  <a:pt x="118" y="185"/>
                  <a:pt x="106" y="187"/>
                  <a:pt x="94" y="187"/>
                </a:cubicBezTo>
                <a:cubicBezTo>
                  <a:pt x="82" y="187"/>
                  <a:pt x="70" y="185"/>
                  <a:pt x="58" y="180"/>
                </a:cubicBezTo>
                <a:cubicBezTo>
                  <a:pt x="47" y="175"/>
                  <a:pt x="37" y="169"/>
                  <a:pt x="27" y="160"/>
                </a:cubicBezTo>
                <a:cubicBezTo>
                  <a:pt x="19" y="151"/>
                  <a:pt x="12" y="141"/>
                  <a:pt x="7" y="130"/>
                </a:cubicBezTo>
                <a:cubicBezTo>
                  <a:pt x="2" y="118"/>
                  <a:pt x="0" y="107"/>
                  <a:pt x="0" y="94"/>
                </a:cubicBezTo>
                <a:cubicBezTo>
                  <a:pt x="0" y="82"/>
                  <a:pt x="2" y="70"/>
                  <a:pt x="7" y="59"/>
                </a:cubicBezTo>
                <a:cubicBezTo>
                  <a:pt x="12" y="47"/>
                  <a:pt x="19" y="36"/>
                  <a:pt x="27" y="28"/>
                </a:cubicBezTo>
                <a:cubicBezTo>
                  <a:pt x="37" y="19"/>
                  <a:pt x="47" y="12"/>
                  <a:pt x="58" y="7"/>
                </a:cubicBezTo>
                <a:cubicBezTo>
                  <a:pt x="70" y="3"/>
                  <a:pt x="82" y="0"/>
                  <a:pt x="94" y="0"/>
                </a:cubicBezTo>
                <a:cubicBezTo>
                  <a:pt x="106" y="0"/>
                  <a:pt x="118" y="3"/>
                  <a:pt x="129" y="7"/>
                </a:cubicBezTo>
                <a:cubicBezTo>
                  <a:pt x="141" y="12"/>
                  <a:pt x="151" y="19"/>
                  <a:pt x="160" y="28"/>
                </a:cubicBezTo>
                <a:cubicBezTo>
                  <a:pt x="168" y="36"/>
                  <a:pt x="175" y="47"/>
                  <a:pt x="180" y="59"/>
                </a:cubicBezTo>
                <a:cubicBezTo>
                  <a:pt x="184" y="70"/>
                  <a:pt x="187" y="82"/>
                  <a:pt x="187" y="94"/>
                </a:cubicBezTo>
                <a:close/>
              </a:path>
            </a:pathLst>
          </a:custGeom>
          <a:solidFill>
            <a:srgbClr val="98FB9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56" name="文本框 755"/>
          <p:cNvSpPr txBox="1"/>
          <p:nvPr/>
        </p:nvSpPr>
        <p:spPr>
          <a:xfrm>
            <a:off x="6016680" y="4492440"/>
            <a:ext cx="402408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独立开发与测试：各模块可以独立开发、测试和维护，提高开发效率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图片 38"/>
          <p:cNvPicPr/>
          <p:nvPr/>
        </p:nvPicPr>
        <p:blipFill>
          <a:blip r:embed="rId1"/>
          <a:stretch>
            <a:fillRect/>
          </a:stretch>
        </p:blipFill>
        <p:spPr>
          <a:xfrm>
            <a:off x="401040" y="802080"/>
            <a:ext cx="668160" cy="33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0" name="图片 39"/>
          <p:cNvPicPr/>
          <p:nvPr/>
        </p:nvPicPr>
        <p:blipFill>
          <a:blip r:embed="rId2"/>
          <a:stretch>
            <a:fillRect/>
          </a:stretch>
        </p:blipFill>
        <p:spPr>
          <a:xfrm>
            <a:off x="668520" y="668520"/>
            <a:ext cx="2799000" cy="241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1" name="图片 40"/>
          <p:cNvPicPr/>
          <p:nvPr/>
        </p:nvPicPr>
        <p:blipFill>
          <a:blip r:embed="rId3"/>
          <a:stretch>
            <a:fillRect/>
          </a:stretch>
        </p:blipFill>
        <p:spPr>
          <a:xfrm>
            <a:off x="8481960" y="4437360"/>
            <a:ext cx="1545480" cy="241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2" name="任意多边形: 形状 41"/>
          <p:cNvSpPr/>
          <p:nvPr/>
        </p:nvSpPr>
        <p:spPr>
          <a:xfrm>
            <a:off x="401040" y="1103040"/>
            <a:ext cx="9894600" cy="1303920"/>
          </a:xfrm>
          <a:custGeom>
            <a:avLst/>
            <a:gdLst/>
            <a:ahLst/>
            <a:cxnLst/>
            <a:rect l="0" t="0" r="r" b="b"/>
            <a:pathLst>
              <a:path w="27485" h="3622">
                <a:moveTo>
                  <a:pt x="0" y="3390"/>
                </a:moveTo>
                <a:lnTo>
                  <a:pt x="0" y="232"/>
                </a:lnTo>
                <a:cubicBezTo>
                  <a:pt x="0" y="217"/>
                  <a:pt x="1" y="201"/>
                  <a:pt x="4" y="186"/>
                </a:cubicBezTo>
                <a:cubicBezTo>
                  <a:pt x="7" y="172"/>
                  <a:pt x="12" y="157"/>
                  <a:pt x="17" y="143"/>
                </a:cubicBezTo>
                <a:cubicBezTo>
                  <a:pt x="23" y="129"/>
                  <a:pt x="30" y="115"/>
                  <a:pt x="39" y="103"/>
                </a:cubicBezTo>
                <a:cubicBezTo>
                  <a:pt x="47" y="90"/>
                  <a:pt x="57" y="78"/>
                  <a:pt x="68" y="68"/>
                </a:cubicBezTo>
                <a:cubicBezTo>
                  <a:pt x="78" y="57"/>
                  <a:pt x="90" y="47"/>
                  <a:pt x="103" y="39"/>
                </a:cubicBezTo>
                <a:cubicBezTo>
                  <a:pt x="116" y="30"/>
                  <a:pt x="129" y="23"/>
                  <a:pt x="143" y="17"/>
                </a:cubicBezTo>
                <a:cubicBezTo>
                  <a:pt x="157" y="11"/>
                  <a:pt x="172" y="7"/>
                  <a:pt x="187" y="4"/>
                </a:cubicBezTo>
                <a:cubicBezTo>
                  <a:pt x="202" y="1"/>
                  <a:pt x="217" y="0"/>
                  <a:pt x="232" y="0"/>
                </a:cubicBezTo>
                <a:lnTo>
                  <a:pt x="27253" y="0"/>
                </a:lnTo>
                <a:cubicBezTo>
                  <a:pt x="27268" y="0"/>
                  <a:pt x="27283" y="1"/>
                  <a:pt x="27298" y="4"/>
                </a:cubicBezTo>
                <a:cubicBezTo>
                  <a:pt x="27313" y="7"/>
                  <a:pt x="27328" y="11"/>
                  <a:pt x="27342" y="17"/>
                </a:cubicBezTo>
                <a:cubicBezTo>
                  <a:pt x="27356" y="23"/>
                  <a:pt x="27369" y="30"/>
                  <a:pt x="27382" y="39"/>
                </a:cubicBezTo>
                <a:cubicBezTo>
                  <a:pt x="27394" y="47"/>
                  <a:pt x="27406" y="57"/>
                  <a:pt x="27417" y="68"/>
                </a:cubicBezTo>
                <a:cubicBezTo>
                  <a:pt x="27428" y="78"/>
                  <a:pt x="27437" y="90"/>
                  <a:pt x="27446" y="103"/>
                </a:cubicBezTo>
                <a:cubicBezTo>
                  <a:pt x="27454" y="115"/>
                  <a:pt x="27461" y="129"/>
                  <a:pt x="27467" y="143"/>
                </a:cubicBezTo>
                <a:cubicBezTo>
                  <a:pt x="27473" y="157"/>
                  <a:pt x="27478" y="172"/>
                  <a:pt x="27481" y="186"/>
                </a:cubicBezTo>
                <a:cubicBezTo>
                  <a:pt x="27483" y="201"/>
                  <a:pt x="27485" y="217"/>
                  <a:pt x="27485" y="232"/>
                </a:cubicBezTo>
                <a:lnTo>
                  <a:pt x="27485" y="3390"/>
                </a:lnTo>
                <a:cubicBezTo>
                  <a:pt x="27485" y="3405"/>
                  <a:pt x="27483" y="3420"/>
                  <a:pt x="27481" y="3435"/>
                </a:cubicBezTo>
                <a:cubicBezTo>
                  <a:pt x="27478" y="3450"/>
                  <a:pt x="27473" y="3464"/>
                  <a:pt x="27467" y="3479"/>
                </a:cubicBezTo>
                <a:cubicBezTo>
                  <a:pt x="27461" y="3493"/>
                  <a:pt x="27454" y="3506"/>
                  <a:pt x="27446" y="3519"/>
                </a:cubicBezTo>
                <a:cubicBezTo>
                  <a:pt x="27437" y="3531"/>
                  <a:pt x="27428" y="3543"/>
                  <a:pt x="27417" y="3554"/>
                </a:cubicBezTo>
                <a:cubicBezTo>
                  <a:pt x="27406" y="3565"/>
                  <a:pt x="27394" y="3574"/>
                  <a:pt x="27382" y="3583"/>
                </a:cubicBezTo>
                <a:cubicBezTo>
                  <a:pt x="27369" y="3591"/>
                  <a:pt x="27356" y="3598"/>
                  <a:pt x="27342" y="3604"/>
                </a:cubicBezTo>
                <a:cubicBezTo>
                  <a:pt x="27328" y="3610"/>
                  <a:pt x="27313" y="3614"/>
                  <a:pt x="27298" y="3617"/>
                </a:cubicBezTo>
                <a:cubicBezTo>
                  <a:pt x="27283" y="3620"/>
                  <a:pt x="27268" y="3622"/>
                  <a:pt x="27253" y="3622"/>
                </a:cubicBezTo>
                <a:lnTo>
                  <a:pt x="232" y="3622"/>
                </a:lnTo>
                <a:cubicBezTo>
                  <a:pt x="217" y="3622"/>
                  <a:pt x="202" y="3620"/>
                  <a:pt x="187" y="3617"/>
                </a:cubicBezTo>
                <a:cubicBezTo>
                  <a:pt x="172" y="3614"/>
                  <a:pt x="157" y="3610"/>
                  <a:pt x="143" y="3604"/>
                </a:cubicBezTo>
                <a:cubicBezTo>
                  <a:pt x="129" y="3598"/>
                  <a:pt x="116" y="3591"/>
                  <a:pt x="103" y="3583"/>
                </a:cubicBezTo>
                <a:cubicBezTo>
                  <a:pt x="90" y="3574"/>
                  <a:pt x="78" y="3565"/>
                  <a:pt x="68" y="3554"/>
                </a:cubicBezTo>
                <a:cubicBezTo>
                  <a:pt x="57" y="3543"/>
                  <a:pt x="47" y="3531"/>
                  <a:pt x="39" y="3519"/>
                </a:cubicBezTo>
                <a:cubicBezTo>
                  <a:pt x="30" y="3506"/>
                  <a:pt x="23" y="3493"/>
                  <a:pt x="17" y="3479"/>
                </a:cubicBezTo>
                <a:cubicBezTo>
                  <a:pt x="12" y="3464"/>
                  <a:pt x="7" y="3450"/>
                  <a:pt x="4" y="3435"/>
                </a:cubicBezTo>
                <a:cubicBezTo>
                  <a:pt x="1" y="3420"/>
                  <a:pt x="0" y="3405"/>
                  <a:pt x="0" y="3390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43" name="图片 42"/>
          <p:cNvPicPr/>
          <p:nvPr/>
        </p:nvPicPr>
        <p:blipFill>
          <a:blip r:embed="rId4"/>
          <a:stretch>
            <a:fillRect/>
          </a:stretch>
        </p:blipFill>
        <p:spPr>
          <a:xfrm>
            <a:off x="601560" y="1303560"/>
            <a:ext cx="267120" cy="300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4" name="文本框 43"/>
          <p:cNvSpPr txBox="1"/>
          <p:nvPr/>
        </p:nvSpPr>
        <p:spPr>
          <a:xfrm>
            <a:off x="401040" y="378720"/>
            <a:ext cx="1201680" cy="378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237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任务导入</a:t>
            </a:r>
            <a:endParaRPr lang="en-US" sz="237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5" name="文本框 44"/>
          <p:cNvSpPr txBox="1"/>
          <p:nvPr/>
        </p:nvSpPr>
        <p:spPr>
          <a:xfrm>
            <a:off x="1002960" y="1334880"/>
            <a:ext cx="870120" cy="23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580" b="1" u="none" strike="noStrike">
                <a:solidFill>
                  <a:srgbClr val="FFFFFF"/>
                </a:solidFill>
                <a:effectLst/>
                <a:uFillTx/>
                <a:latin typeface="DejaVuSans"/>
                <a:ea typeface="DejaVuSans"/>
              </a:rPr>
              <a:t>Python 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6" name="文本框 45"/>
          <p:cNvSpPr txBox="1"/>
          <p:nvPr/>
        </p:nvSpPr>
        <p:spPr>
          <a:xfrm>
            <a:off x="1873440" y="1327680"/>
            <a:ext cx="2012400" cy="25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作为面向对象编程语言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7" name="文本框 46"/>
          <p:cNvSpPr txBox="1"/>
          <p:nvPr/>
        </p:nvSpPr>
        <p:spPr>
          <a:xfrm>
            <a:off x="601560" y="1765800"/>
            <a:ext cx="57168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180" b="0" u="none" strike="noStrike">
                <a:solidFill>
                  <a:srgbClr val="FFFFFF"/>
                </a:solidFill>
                <a:effectLst/>
                <a:uFillTx/>
                <a:latin typeface="DejaVuSans"/>
                <a:ea typeface="DejaVuSans"/>
              </a:rPr>
              <a:t>Python 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8" name="文本框 47"/>
          <p:cNvSpPr txBox="1"/>
          <p:nvPr/>
        </p:nvSpPr>
        <p:spPr>
          <a:xfrm>
            <a:off x="1171080" y="1760400"/>
            <a:ext cx="513036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1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是一门真正面向对象的高级动态编程语言，支持面向对象的基本特性。在使用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9" name="文本框 48"/>
          <p:cNvSpPr txBox="1"/>
          <p:nvPr/>
        </p:nvSpPr>
        <p:spPr>
          <a:xfrm>
            <a:off x="6285240" y="1765800"/>
            <a:ext cx="52380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180" b="0" u="none" strike="noStrike">
                <a:solidFill>
                  <a:srgbClr val="FFFFFF"/>
                </a:solidFill>
                <a:effectLst/>
                <a:uFillTx/>
                <a:latin typeface="DejaVuSans"/>
                <a:ea typeface="DejaVuSans"/>
              </a:rPr>
              <a:t>Python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0" name="文本框 49"/>
          <p:cNvSpPr txBox="1"/>
          <p:nvPr/>
        </p:nvSpPr>
        <p:spPr>
          <a:xfrm>
            <a:off x="6806520" y="1760400"/>
            <a:ext cx="316908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1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编写程序时，应该使用面向对象的思想来分析问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1" name="文本框 50"/>
          <p:cNvSpPr txBox="1"/>
          <p:nvPr/>
        </p:nvSpPr>
        <p:spPr>
          <a:xfrm>
            <a:off x="601560" y="1994400"/>
            <a:ext cx="407448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1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题，抽象出项目不同模块的共同特点。相较于其他编程语言，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2" name="文本框 51"/>
          <p:cNvSpPr txBox="1"/>
          <p:nvPr/>
        </p:nvSpPr>
        <p:spPr>
          <a:xfrm>
            <a:off x="4663080" y="1999800"/>
            <a:ext cx="57168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180" b="0" u="none" strike="noStrike">
                <a:solidFill>
                  <a:srgbClr val="FFFFFF"/>
                </a:solidFill>
                <a:effectLst/>
                <a:uFillTx/>
                <a:latin typeface="DejaVuSans"/>
                <a:ea typeface="DejaVuSans"/>
              </a:rPr>
              <a:t>Python 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3" name="任意多边形: 形状 52"/>
          <p:cNvSpPr/>
          <p:nvPr/>
        </p:nvSpPr>
        <p:spPr>
          <a:xfrm>
            <a:off x="401040" y="2674080"/>
            <a:ext cx="4813560" cy="2941920"/>
          </a:xfrm>
          <a:custGeom>
            <a:avLst/>
            <a:gdLst/>
            <a:ahLst/>
            <a:cxnLst/>
            <a:rect l="0" t="0" r="r" b="b"/>
            <a:pathLst>
              <a:path w="13371" h="8172">
                <a:moveTo>
                  <a:pt x="0" y="7940"/>
                </a:moveTo>
                <a:lnTo>
                  <a:pt x="0" y="232"/>
                </a:lnTo>
                <a:cubicBezTo>
                  <a:pt x="0" y="217"/>
                  <a:pt x="1" y="201"/>
                  <a:pt x="4" y="187"/>
                </a:cubicBezTo>
                <a:cubicBezTo>
                  <a:pt x="7" y="172"/>
                  <a:pt x="12" y="157"/>
                  <a:pt x="17" y="143"/>
                </a:cubicBezTo>
                <a:cubicBezTo>
                  <a:pt x="23" y="129"/>
                  <a:pt x="30" y="116"/>
                  <a:pt x="39" y="103"/>
                </a:cubicBezTo>
                <a:cubicBezTo>
                  <a:pt x="47" y="90"/>
                  <a:pt x="57" y="78"/>
                  <a:pt x="68" y="68"/>
                </a:cubicBezTo>
                <a:cubicBezTo>
                  <a:pt x="78" y="57"/>
                  <a:pt x="90" y="47"/>
                  <a:pt x="103" y="39"/>
                </a:cubicBezTo>
                <a:cubicBezTo>
                  <a:pt x="116" y="30"/>
                  <a:pt x="129" y="23"/>
                  <a:pt x="143" y="17"/>
                </a:cubicBezTo>
                <a:cubicBezTo>
                  <a:pt x="157" y="12"/>
                  <a:pt x="172" y="7"/>
                  <a:pt x="187" y="4"/>
                </a:cubicBezTo>
                <a:cubicBezTo>
                  <a:pt x="202" y="1"/>
                  <a:pt x="217" y="0"/>
                  <a:pt x="232" y="0"/>
                </a:cubicBezTo>
                <a:lnTo>
                  <a:pt x="13139" y="0"/>
                </a:lnTo>
                <a:cubicBezTo>
                  <a:pt x="13155" y="0"/>
                  <a:pt x="13170" y="1"/>
                  <a:pt x="13185" y="4"/>
                </a:cubicBezTo>
                <a:cubicBezTo>
                  <a:pt x="13200" y="7"/>
                  <a:pt x="13214" y="12"/>
                  <a:pt x="13228" y="17"/>
                </a:cubicBezTo>
                <a:cubicBezTo>
                  <a:pt x="13242" y="23"/>
                  <a:pt x="13256" y="30"/>
                  <a:pt x="13268" y="39"/>
                </a:cubicBezTo>
                <a:cubicBezTo>
                  <a:pt x="13281" y="47"/>
                  <a:pt x="13293" y="57"/>
                  <a:pt x="13303" y="68"/>
                </a:cubicBezTo>
                <a:cubicBezTo>
                  <a:pt x="13314" y="78"/>
                  <a:pt x="13324" y="90"/>
                  <a:pt x="13332" y="103"/>
                </a:cubicBezTo>
                <a:cubicBezTo>
                  <a:pt x="13341" y="116"/>
                  <a:pt x="13348" y="129"/>
                  <a:pt x="13354" y="143"/>
                </a:cubicBezTo>
                <a:cubicBezTo>
                  <a:pt x="13360" y="157"/>
                  <a:pt x="13364" y="172"/>
                  <a:pt x="13367" y="187"/>
                </a:cubicBezTo>
                <a:cubicBezTo>
                  <a:pt x="13370" y="201"/>
                  <a:pt x="13371" y="217"/>
                  <a:pt x="13371" y="232"/>
                </a:cubicBezTo>
                <a:lnTo>
                  <a:pt x="13371" y="7940"/>
                </a:lnTo>
                <a:cubicBezTo>
                  <a:pt x="13371" y="7955"/>
                  <a:pt x="13370" y="7970"/>
                  <a:pt x="13367" y="7985"/>
                </a:cubicBezTo>
                <a:cubicBezTo>
                  <a:pt x="13364" y="8000"/>
                  <a:pt x="13360" y="8014"/>
                  <a:pt x="13354" y="8028"/>
                </a:cubicBezTo>
                <a:cubicBezTo>
                  <a:pt x="13348" y="8042"/>
                  <a:pt x="13341" y="8056"/>
                  <a:pt x="13332" y="8069"/>
                </a:cubicBezTo>
                <a:cubicBezTo>
                  <a:pt x="13324" y="8081"/>
                  <a:pt x="13314" y="8093"/>
                  <a:pt x="13303" y="8104"/>
                </a:cubicBezTo>
                <a:cubicBezTo>
                  <a:pt x="13293" y="8114"/>
                  <a:pt x="13281" y="8124"/>
                  <a:pt x="13268" y="8133"/>
                </a:cubicBezTo>
                <a:cubicBezTo>
                  <a:pt x="13256" y="8141"/>
                  <a:pt x="13242" y="8148"/>
                  <a:pt x="13228" y="8154"/>
                </a:cubicBezTo>
                <a:cubicBezTo>
                  <a:pt x="13214" y="8160"/>
                  <a:pt x="13200" y="8164"/>
                  <a:pt x="13185" y="8167"/>
                </a:cubicBezTo>
                <a:cubicBezTo>
                  <a:pt x="13170" y="8170"/>
                  <a:pt x="13155" y="8172"/>
                  <a:pt x="13139" y="8172"/>
                </a:cubicBezTo>
                <a:lnTo>
                  <a:pt x="232" y="8172"/>
                </a:lnTo>
                <a:cubicBezTo>
                  <a:pt x="217" y="8172"/>
                  <a:pt x="202" y="8170"/>
                  <a:pt x="187" y="8167"/>
                </a:cubicBezTo>
                <a:cubicBezTo>
                  <a:pt x="172" y="8164"/>
                  <a:pt x="157" y="8160"/>
                  <a:pt x="143" y="8154"/>
                </a:cubicBezTo>
                <a:cubicBezTo>
                  <a:pt x="129" y="8148"/>
                  <a:pt x="116" y="8141"/>
                  <a:pt x="103" y="8133"/>
                </a:cubicBezTo>
                <a:cubicBezTo>
                  <a:pt x="90" y="8124"/>
                  <a:pt x="78" y="8114"/>
                  <a:pt x="68" y="8104"/>
                </a:cubicBezTo>
                <a:cubicBezTo>
                  <a:pt x="57" y="8093"/>
                  <a:pt x="47" y="8081"/>
                  <a:pt x="39" y="8069"/>
                </a:cubicBezTo>
                <a:cubicBezTo>
                  <a:pt x="30" y="8056"/>
                  <a:pt x="23" y="8042"/>
                  <a:pt x="17" y="8028"/>
                </a:cubicBezTo>
                <a:cubicBezTo>
                  <a:pt x="12" y="8014"/>
                  <a:pt x="7" y="8000"/>
                  <a:pt x="4" y="7985"/>
                </a:cubicBezTo>
                <a:cubicBezTo>
                  <a:pt x="1" y="7970"/>
                  <a:pt x="0" y="7955"/>
                  <a:pt x="0" y="7940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54" name="图片 53"/>
          <p:cNvPicPr/>
          <p:nvPr/>
        </p:nvPicPr>
        <p:blipFill>
          <a:blip r:embed="rId5"/>
          <a:stretch>
            <a:fillRect/>
          </a:stretch>
        </p:blipFill>
        <p:spPr>
          <a:xfrm>
            <a:off x="601560" y="2883240"/>
            <a:ext cx="191880" cy="250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5" name="文本框 54"/>
          <p:cNvSpPr txBox="1"/>
          <p:nvPr/>
        </p:nvSpPr>
        <p:spPr>
          <a:xfrm>
            <a:off x="5232240" y="1994400"/>
            <a:ext cx="166032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1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中对象的概念更加广泛。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6" name="文本框 55"/>
          <p:cNvSpPr txBox="1"/>
          <p:nvPr/>
        </p:nvSpPr>
        <p:spPr>
          <a:xfrm>
            <a:off x="927720" y="2882160"/>
            <a:ext cx="805320" cy="25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知识目标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7" name="任意多边形: 形状 56"/>
          <p:cNvSpPr/>
          <p:nvPr/>
        </p:nvSpPr>
        <p:spPr>
          <a:xfrm>
            <a:off x="601560" y="3342600"/>
            <a:ext cx="67320" cy="66960"/>
          </a:xfrm>
          <a:custGeom>
            <a:avLst/>
            <a:gdLst/>
            <a:ahLst/>
            <a:cxnLst/>
            <a:rect l="0" t="0" r="r" b="b"/>
            <a:pathLst>
              <a:path w="187" h="186">
                <a:moveTo>
                  <a:pt x="187" y="94"/>
                </a:moveTo>
                <a:cubicBezTo>
                  <a:pt x="187" y="106"/>
                  <a:pt x="184" y="118"/>
                  <a:pt x="179" y="129"/>
                </a:cubicBezTo>
                <a:cubicBezTo>
                  <a:pt x="175" y="140"/>
                  <a:pt x="168" y="151"/>
                  <a:pt x="159" y="159"/>
                </a:cubicBezTo>
                <a:cubicBezTo>
                  <a:pt x="151" y="168"/>
                  <a:pt x="141" y="175"/>
                  <a:pt x="129" y="179"/>
                </a:cubicBezTo>
                <a:cubicBezTo>
                  <a:pt x="118" y="184"/>
                  <a:pt x="106" y="186"/>
                  <a:pt x="94" y="186"/>
                </a:cubicBezTo>
                <a:cubicBezTo>
                  <a:pt x="80" y="186"/>
                  <a:pt x="69" y="184"/>
                  <a:pt x="57" y="179"/>
                </a:cubicBezTo>
                <a:cubicBezTo>
                  <a:pt x="46" y="175"/>
                  <a:pt x="36" y="168"/>
                  <a:pt x="27" y="159"/>
                </a:cubicBezTo>
                <a:cubicBezTo>
                  <a:pt x="18" y="151"/>
                  <a:pt x="12" y="140"/>
                  <a:pt x="7" y="129"/>
                </a:cubicBezTo>
                <a:cubicBezTo>
                  <a:pt x="2" y="118"/>
                  <a:pt x="0" y="106"/>
                  <a:pt x="0" y="94"/>
                </a:cubicBezTo>
                <a:cubicBezTo>
                  <a:pt x="0" y="81"/>
                  <a:pt x="2" y="69"/>
                  <a:pt x="7" y="57"/>
                </a:cubicBezTo>
                <a:cubicBezTo>
                  <a:pt x="12" y="46"/>
                  <a:pt x="18" y="36"/>
                  <a:pt x="27" y="27"/>
                </a:cubicBezTo>
                <a:cubicBezTo>
                  <a:pt x="36" y="18"/>
                  <a:pt x="46" y="12"/>
                  <a:pt x="57" y="7"/>
                </a:cubicBezTo>
                <a:cubicBezTo>
                  <a:pt x="69" y="2"/>
                  <a:pt x="80" y="0"/>
                  <a:pt x="94" y="0"/>
                </a:cubicBezTo>
                <a:cubicBezTo>
                  <a:pt x="106" y="0"/>
                  <a:pt x="118" y="2"/>
                  <a:pt x="129" y="7"/>
                </a:cubicBezTo>
                <a:cubicBezTo>
                  <a:pt x="141" y="12"/>
                  <a:pt x="151" y="18"/>
                  <a:pt x="159" y="27"/>
                </a:cubicBezTo>
                <a:cubicBezTo>
                  <a:pt x="168" y="36"/>
                  <a:pt x="175" y="46"/>
                  <a:pt x="179" y="57"/>
                </a:cubicBezTo>
                <a:cubicBezTo>
                  <a:pt x="184" y="69"/>
                  <a:pt x="187" y="81"/>
                  <a:pt x="187" y="94"/>
                </a:cubicBezTo>
                <a:close/>
              </a:path>
            </a:pathLst>
          </a:custGeom>
          <a:solidFill>
            <a:srgbClr val="98FB9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8" name="文本框 57"/>
          <p:cNvSpPr txBox="1"/>
          <p:nvPr/>
        </p:nvSpPr>
        <p:spPr>
          <a:xfrm>
            <a:off x="869040" y="3288960"/>
            <a:ext cx="12078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理解面向对象的思想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9" name="任意多边形: 形状 58"/>
          <p:cNvSpPr/>
          <p:nvPr/>
        </p:nvSpPr>
        <p:spPr>
          <a:xfrm>
            <a:off x="601560" y="3643200"/>
            <a:ext cx="67320" cy="67320"/>
          </a:xfrm>
          <a:custGeom>
            <a:avLst/>
            <a:gdLst/>
            <a:ahLst/>
            <a:cxnLst/>
            <a:rect l="0" t="0" r="r" b="b"/>
            <a:pathLst>
              <a:path w="187" h="187">
                <a:moveTo>
                  <a:pt x="187" y="93"/>
                </a:moveTo>
                <a:cubicBezTo>
                  <a:pt x="187" y="106"/>
                  <a:pt x="184" y="117"/>
                  <a:pt x="179" y="129"/>
                </a:cubicBezTo>
                <a:cubicBezTo>
                  <a:pt x="175" y="140"/>
                  <a:pt x="168" y="151"/>
                  <a:pt x="159" y="160"/>
                </a:cubicBezTo>
                <a:cubicBezTo>
                  <a:pt x="151" y="169"/>
                  <a:pt x="141" y="175"/>
                  <a:pt x="129" y="180"/>
                </a:cubicBezTo>
                <a:cubicBezTo>
                  <a:pt x="118" y="185"/>
                  <a:pt x="106" y="187"/>
                  <a:pt x="94" y="187"/>
                </a:cubicBezTo>
                <a:cubicBezTo>
                  <a:pt x="80" y="187"/>
                  <a:pt x="69" y="185"/>
                  <a:pt x="57" y="180"/>
                </a:cubicBezTo>
                <a:cubicBezTo>
                  <a:pt x="46" y="175"/>
                  <a:pt x="36" y="169"/>
                  <a:pt x="27" y="160"/>
                </a:cubicBezTo>
                <a:cubicBezTo>
                  <a:pt x="18" y="151"/>
                  <a:pt x="12" y="140"/>
                  <a:pt x="7" y="129"/>
                </a:cubicBezTo>
                <a:cubicBezTo>
                  <a:pt x="2" y="117"/>
                  <a:pt x="0" y="106"/>
                  <a:pt x="0" y="93"/>
                </a:cubicBezTo>
                <a:cubicBezTo>
                  <a:pt x="0" y="81"/>
                  <a:pt x="2" y="69"/>
                  <a:pt x="7" y="58"/>
                </a:cubicBezTo>
                <a:cubicBezTo>
                  <a:pt x="12" y="46"/>
                  <a:pt x="18" y="36"/>
                  <a:pt x="27" y="28"/>
                </a:cubicBezTo>
                <a:cubicBezTo>
                  <a:pt x="36" y="19"/>
                  <a:pt x="46" y="12"/>
                  <a:pt x="57" y="7"/>
                </a:cubicBezTo>
                <a:cubicBezTo>
                  <a:pt x="69" y="3"/>
                  <a:pt x="80" y="0"/>
                  <a:pt x="94" y="0"/>
                </a:cubicBezTo>
                <a:cubicBezTo>
                  <a:pt x="106" y="0"/>
                  <a:pt x="118" y="3"/>
                  <a:pt x="129" y="7"/>
                </a:cubicBezTo>
                <a:cubicBezTo>
                  <a:pt x="141" y="12"/>
                  <a:pt x="151" y="19"/>
                  <a:pt x="159" y="28"/>
                </a:cubicBezTo>
                <a:cubicBezTo>
                  <a:pt x="168" y="36"/>
                  <a:pt x="175" y="46"/>
                  <a:pt x="179" y="58"/>
                </a:cubicBezTo>
                <a:cubicBezTo>
                  <a:pt x="184" y="69"/>
                  <a:pt x="187" y="81"/>
                  <a:pt x="187" y="93"/>
                </a:cubicBezTo>
                <a:close/>
              </a:path>
            </a:pathLst>
          </a:custGeom>
          <a:solidFill>
            <a:srgbClr val="98FB9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0" name="文本框 59"/>
          <p:cNvSpPr txBox="1"/>
          <p:nvPr/>
        </p:nvSpPr>
        <p:spPr>
          <a:xfrm>
            <a:off x="869040" y="3589920"/>
            <a:ext cx="8053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理解类与对象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1" name="任意多边形: 形状 60"/>
          <p:cNvSpPr/>
          <p:nvPr/>
        </p:nvSpPr>
        <p:spPr>
          <a:xfrm>
            <a:off x="601560" y="3910680"/>
            <a:ext cx="67320" cy="67320"/>
          </a:xfrm>
          <a:custGeom>
            <a:avLst/>
            <a:gdLst/>
            <a:ahLst/>
            <a:cxnLst/>
            <a:rect l="0" t="0" r="r" b="b"/>
            <a:pathLst>
              <a:path w="187" h="187">
                <a:moveTo>
                  <a:pt x="187" y="93"/>
                </a:moveTo>
                <a:cubicBezTo>
                  <a:pt x="187" y="105"/>
                  <a:pt x="184" y="117"/>
                  <a:pt x="179" y="129"/>
                </a:cubicBezTo>
                <a:cubicBezTo>
                  <a:pt x="175" y="140"/>
                  <a:pt x="168" y="151"/>
                  <a:pt x="159" y="160"/>
                </a:cubicBezTo>
                <a:cubicBezTo>
                  <a:pt x="151" y="168"/>
                  <a:pt x="141" y="175"/>
                  <a:pt x="129" y="180"/>
                </a:cubicBezTo>
                <a:cubicBezTo>
                  <a:pt x="118" y="185"/>
                  <a:pt x="106" y="187"/>
                  <a:pt x="94" y="187"/>
                </a:cubicBezTo>
                <a:cubicBezTo>
                  <a:pt x="80" y="187"/>
                  <a:pt x="69" y="185"/>
                  <a:pt x="57" y="180"/>
                </a:cubicBezTo>
                <a:cubicBezTo>
                  <a:pt x="46" y="175"/>
                  <a:pt x="36" y="168"/>
                  <a:pt x="27" y="160"/>
                </a:cubicBezTo>
                <a:cubicBezTo>
                  <a:pt x="18" y="151"/>
                  <a:pt x="12" y="140"/>
                  <a:pt x="7" y="129"/>
                </a:cubicBezTo>
                <a:cubicBezTo>
                  <a:pt x="2" y="117"/>
                  <a:pt x="0" y="105"/>
                  <a:pt x="0" y="93"/>
                </a:cubicBezTo>
                <a:cubicBezTo>
                  <a:pt x="0" y="81"/>
                  <a:pt x="2" y="69"/>
                  <a:pt x="7" y="58"/>
                </a:cubicBezTo>
                <a:cubicBezTo>
                  <a:pt x="12" y="46"/>
                  <a:pt x="18" y="36"/>
                  <a:pt x="27" y="27"/>
                </a:cubicBezTo>
                <a:cubicBezTo>
                  <a:pt x="36" y="19"/>
                  <a:pt x="46" y="12"/>
                  <a:pt x="57" y="7"/>
                </a:cubicBezTo>
                <a:cubicBezTo>
                  <a:pt x="69" y="3"/>
                  <a:pt x="80" y="0"/>
                  <a:pt x="94" y="0"/>
                </a:cubicBezTo>
                <a:cubicBezTo>
                  <a:pt x="106" y="0"/>
                  <a:pt x="118" y="3"/>
                  <a:pt x="129" y="7"/>
                </a:cubicBezTo>
                <a:cubicBezTo>
                  <a:pt x="141" y="12"/>
                  <a:pt x="151" y="19"/>
                  <a:pt x="159" y="27"/>
                </a:cubicBezTo>
                <a:cubicBezTo>
                  <a:pt x="168" y="36"/>
                  <a:pt x="175" y="46"/>
                  <a:pt x="179" y="58"/>
                </a:cubicBezTo>
                <a:cubicBezTo>
                  <a:pt x="184" y="69"/>
                  <a:pt x="187" y="81"/>
                  <a:pt x="187" y="93"/>
                </a:cubicBezTo>
                <a:close/>
              </a:path>
            </a:pathLst>
          </a:custGeom>
          <a:solidFill>
            <a:srgbClr val="98FB9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2" name="文本框 61"/>
          <p:cNvSpPr txBox="1"/>
          <p:nvPr/>
        </p:nvSpPr>
        <p:spPr>
          <a:xfrm>
            <a:off x="869040" y="3857400"/>
            <a:ext cx="9396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掌握属性与方法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3" name="任意多边形: 形状 62"/>
          <p:cNvSpPr/>
          <p:nvPr/>
        </p:nvSpPr>
        <p:spPr>
          <a:xfrm>
            <a:off x="601560" y="4178160"/>
            <a:ext cx="67320" cy="67320"/>
          </a:xfrm>
          <a:custGeom>
            <a:avLst/>
            <a:gdLst/>
            <a:ahLst/>
            <a:cxnLst/>
            <a:rect l="0" t="0" r="r" b="b"/>
            <a:pathLst>
              <a:path w="187" h="187">
                <a:moveTo>
                  <a:pt x="187" y="93"/>
                </a:moveTo>
                <a:cubicBezTo>
                  <a:pt x="187" y="105"/>
                  <a:pt x="184" y="117"/>
                  <a:pt x="179" y="128"/>
                </a:cubicBezTo>
                <a:cubicBezTo>
                  <a:pt x="175" y="140"/>
                  <a:pt x="168" y="151"/>
                  <a:pt x="159" y="160"/>
                </a:cubicBezTo>
                <a:cubicBezTo>
                  <a:pt x="151" y="168"/>
                  <a:pt x="141" y="175"/>
                  <a:pt x="129" y="180"/>
                </a:cubicBezTo>
                <a:cubicBezTo>
                  <a:pt x="118" y="184"/>
                  <a:pt x="106" y="187"/>
                  <a:pt x="94" y="187"/>
                </a:cubicBezTo>
                <a:cubicBezTo>
                  <a:pt x="80" y="187"/>
                  <a:pt x="69" y="184"/>
                  <a:pt x="57" y="180"/>
                </a:cubicBezTo>
                <a:cubicBezTo>
                  <a:pt x="46" y="175"/>
                  <a:pt x="36" y="168"/>
                  <a:pt x="27" y="160"/>
                </a:cubicBezTo>
                <a:cubicBezTo>
                  <a:pt x="18" y="151"/>
                  <a:pt x="12" y="140"/>
                  <a:pt x="7" y="128"/>
                </a:cubicBezTo>
                <a:cubicBezTo>
                  <a:pt x="2" y="117"/>
                  <a:pt x="0" y="105"/>
                  <a:pt x="0" y="93"/>
                </a:cubicBezTo>
                <a:cubicBezTo>
                  <a:pt x="0" y="81"/>
                  <a:pt x="2" y="69"/>
                  <a:pt x="7" y="57"/>
                </a:cubicBezTo>
                <a:cubicBezTo>
                  <a:pt x="12" y="46"/>
                  <a:pt x="18" y="36"/>
                  <a:pt x="27" y="27"/>
                </a:cubicBezTo>
                <a:cubicBezTo>
                  <a:pt x="36" y="19"/>
                  <a:pt x="46" y="12"/>
                  <a:pt x="57" y="7"/>
                </a:cubicBezTo>
                <a:cubicBezTo>
                  <a:pt x="69" y="2"/>
                  <a:pt x="80" y="0"/>
                  <a:pt x="94" y="0"/>
                </a:cubicBezTo>
                <a:cubicBezTo>
                  <a:pt x="106" y="0"/>
                  <a:pt x="118" y="2"/>
                  <a:pt x="129" y="7"/>
                </a:cubicBezTo>
                <a:cubicBezTo>
                  <a:pt x="141" y="12"/>
                  <a:pt x="151" y="19"/>
                  <a:pt x="159" y="27"/>
                </a:cubicBezTo>
                <a:cubicBezTo>
                  <a:pt x="168" y="36"/>
                  <a:pt x="175" y="46"/>
                  <a:pt x="179" y="57"/>
                </a:cubicBezTo>
                <a:cubicBezTo>
                  <a:pt x="184" y="69"/>
                  <a:pt x="187" y="81"/>
                  <a:pt x="187" y="93"/>
                </a:cubicBezTo>
                <a:close/>
              </a:path>
            </a:pathLst>
          </a:custGeom>
          <a:solidFill>
            <a:srgbClr val="98FB9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4" name="任意多边形: 形状 63"/>
          <p:cNvSpPr/>
          <p:nvPr/>
        </p:nvSpPr>
        <p:spPr>
          <a:xfrm>
            <a:off x="5481720" y="2674080"/>
            <a:ext cx="4813920" cy="2941920"/>
          </a:xfrm>
          <a:custGeom>
            <a:avLst/>
            <a:gdLst/>
            <a:ahLst/>
            <a:cxnLst/>
            <a:rect l="0" t="0" r="r" b="b"/>
            <a:pathLst>
              <a:path w="13372" h="8172">
                <a:moveTo>
                  <a:pt x="0" y="7940"/>
                </a:moveTo>
                <a:lnTo>
                  <a:pt x="0" y="232"/>
                </a:lnTo>
                <a:cubicBezTo>
                  <a:pt x="0" y="217"/>
                  <a:pt x="2" y="201"/>
                  <a:pt x="5" y="187"/>
                </a:cubicBezTo>
                <a:cubicBezTo>
                  <a:pt x="8" y="172"/>
                  <a:pt x="12" y="157"/>
                  <a:pt x="18" y="143"/>
                </a:cubicBezTo>
                <a:cubicBezTo>
                  <a:pt x="24" y="129"/>
                  <a:pt x="31" y="116"/>
                  <a:pt x="39" y="103"/>
                </a:cubicBezTo>
                <a:cubicBezTo>
                  <a:pt x="48" y="90"/>
                  <a:pt x="57" y="78"/>
                  <a:pt x="68" y="68"/>
                </a:cubicBezTo>
                <a:cubicBezTo>
                  <a:pt x="79" y="57"/>
                  <a:pt x="91" y="47"/>
                  <a:pt x="103" y="39"/>
                </a:cubicBezTo>
                <a:cubicBezTo>
                  <a:pt x="116" y="30"/>
                  <a:pt x="129" y="23"/>
                  <a:pt x="144" y="17"/>
                </a:cubicBezTo>
                <a:cubicBezTo>
                  <a:pt x="158" y="12"/>
                  <a:pt x="172" y="7"/>
                  <a:pt x="187" y="4"/>
                </a:cubicBezTo>
                <a:cubicBezTo>
                  <a:pt x="202" y="1"/>
                  <a:pt x="217" y="0"/>
                  <a:pt x="232" y="0"/>
                </a:cubicBezTo>
                <a:lnTo>
                  <a:pt x="13140" y="0"/>
                </a:lnTo>
                <a:cubicBezTo>
                  <a:pt x="13155" y="0"/>
                  <a:pt x="13170" y="1"/>
                  <a:pt x="13185" y="4"/>
                </a:cubicBezTo>
                <a:cubicBezTo>
                  <a:pt x="13200" y="7"/>
                  <a:pt x="13215" y="12"/>
                  <a:pt x="13229" y="17"/>
                </a:cubicBezTo>
                <a:cubicBezTo>
                  <a:pt x="13243" y="23"/>
                  <a:pt x="13256" y="30"/>
                  <a:pt x="13269" y="39"/>
                </a:cubicBezTo>
                <a:cubicBezTo>
                  <a:pt x="13281" y="47"/>
                  <a:pt x="13293" y="57"/>
                  <a:pt x="13304" y="68"/>
                </a:cubicBezTo>
                <a:cubicBezTo>
                  <a:pt x="13315" y="78"/>
                  <a:pt x="13324" y="90"/>
                  <a:pt x="13333" y="103"/>
                </a:cubicBezTo>
                <a:cubicBezTo>
                  <a:pt x="13341" y="116"/>
                  <a:pt x="13348" y="129"/>
                  <a:pt x="13354" y="143"/>
                </a:cubicBezTo>
                <a:cubicBezTo>
                  <a:pt x="13360" y="157"/>
                  <a:pt x="13365" y="172"/>
                  <a:pt x="13368" y="187"/>
                </a:cubicBezTo>
                <a:cubicBezTo>
                  <a:pt x="13370" y="201"/>
                  <a:pt x="13372" y="217"/>
                  <a:pt x="13372" y="232"/>
                </a:cubicBezTo>
                <a:lnTo>
                  <a:pt x="13372" y="7940"/>
                </a:lnTo>
                <a:cubicBezTo>
                  <a:pt x="13372" y="7955"/>
                  <a:pt x="13370" y="7970"/>
                  <a:pt x="13368" y="7985"/>
                </a:cubicBezTo>
                <a:cubicBezTo>
                  <a:pt x="13365" y="8000"/>
                  <a:pt x="13360" y="8014"/>
                  <a:pt x="13354" y="8028"/>
                </a:cubicBezTo>
                <a:cubicBezTo>
                  <a:pt x="13348" y="8042"/>
                  <a:pt x="13341" y="8056"/>
                  <a:pt x="13333" y="8069"/>
                </a:cubicBezTo>
                <a:cubicBezTo>
                  <a:pt x="13324" y="8081"/>
                  <a:pt x="13315" y="8093"/>
                  <a:pt x="13304" y="8104"/>
                </a:cubicBezTo>
                <a:cubicBezTo>
                  <a:pt x="13293" y="8114"/>
                  <a:pt x="13281" y="8124"/>
                  <a:pt x="13269" y="8133"/>
                </a:cubicBezTo>
                <a:cubicBezTo>
                  <a:pt x="13256" y="8141"/>
                  <a:pt x="13243" y="8148"/>
                  <a:pt x="13229" y="8154"/>
                </a:cubicBezTo>
                <a:cubicBezTo>
                  <a:pt x="13215" y="8160"/>
                  <a:pt x="13200" y="8164"/>
                  <a:pt x="13185" y="8167"/>
                </a:cubicBezTo>
                <a:cubicBezTo>
                  <a:pt x="13170" y="8170"/>
                  <a:pt x="13155" y="8172"/>
                  <a:pt x="13140" y="8172"/>
                </a:cubicBezTo>
                <a:lnTo>
                  <a:pt x="232" y="8172"/>
                </a:lnTo>
                <a:cubicBezTo>
                  <a:pt x="217" y="8172"/>
                  <a:pt x="202" y="8170"/>
                  <a:pt x="187" y="8167"/>
                </a:cubicBezTo>
                <a:cubicBezTo>
                  <a:pt x="172" y="8164"/>
                  <a:pt x="158" y="8160"/>
                  <a:pt x="144" y="8154"/>
                </a:cubicBezTo>
                <a:cubicBezTo>
                  <a:pt x="129" y="8148"/>
                  <a:pt x="116" y="8141"/>
                  <a:pt x="103" y="8133"/>
                </a:cubicBezTo>
                <a:cubicBezTo>
                  <a:pt x="91" y="8124"/>
                  <a:pt x="79" y="8114"/>
                  <a:pt x="68" y="8104"/>
                </a:cubicBezTo>
                <a:cubicBezTo>
                  <a:pt x="57" y="8093"/>
                  <a:pt x="48" y="8081"/>
                  <a:pt x="39" y="8069"/>
                </a:cubicBezTo>
                <a:cubicBezTo>
                  <a:pt x="31" y="8056"/>
                  <a:pt x="24" y="8042"/>
                  <a:pt x="18" y="8028"/>
                </a:cubicBezTo>
                <a:cubicBezTo>
                  <a:pt x="12" y="8014"/>
                  <a:pt x="8" y="8000"/>
                  <a:pt x="5" y="7985"/>
                </a:cubicBezTo>
                <a:cubicBezTo>
                  <a:pt x="2" y="7970"/>
                  <a:pt x="0" y="7955"/>
                  <a:pt x="0" y="7940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65" name="图片 64"/>
          <p:cNvPicPr/>
          <p:nvPr/>
        </p:nvPicPr>
        <p:blipFill>
          <a:blip r:embed="rId6"/>
          <a:stretch>
            <a:fillRect/>
          </a:stretch>
        </p:blipFill>
        <p:spPr>
          <a:xfrm>
            <a:off x="5682600" y="2883240"/>
            <a:ext cx="317160" cy="250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6" name="文本框 65"/>
          <p:cNvSpPr txBox="1"/>
          <p:nvPr/>
        </p:nvSpPr>
        <p:spPr>
          <a:xfrm>
            <a:off x="869040" y="4124880"/>
            <a:ext cx="9396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掌握继承与多态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7" name="文本框 66"/>
          <p:cNvSpPr txBox="1"/>
          <p:nvPr/>
        </p:nvSpPr>
        <p:spPr>
          <a:xfrm>
            <a:off x="6133680" y="2882160"/>
            <a:ext cx="805320" cy="25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能力目标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8" name="任意多边形: 形状 67"/>
          <p:cNvSpPr/>
          <p:nvPr/>
        </p:nvSpPr>
        <p:spPr>
          <a:xfrm>
            <a:off x="5682240" y="3342600"/>
            <a:ext cx="67320" cy="66960"/>
          </a:xfrm>
          <a:custGeom>
            <a:avLst/>
            <a:gdLst/>
            <a:ahLst/>
            <a:cxnLst/>
            <a:rect l="0" t="0" r="r" b="b"/>
            <a:pathLst>
              <a:path w="187" h="186">
                <a:moveTo>
                  <a:pt x="187" y="94"/>
                </a:moveTo>
                <a:cubicBezTo>
                  <a:pt x="187" y="106"/>
                  <a:pt x="185" y="118"/>
                  <a:pt x="180" y="129"/>
                </a:cubicBezTo>
                <a:cubicBezTo>
                  <a:pt x="175" y="140"/>
                  <a:pt x="169" y="151"/>
                  <a:pt x="160" y="159"/>
                </a:cubicBezTo>
                <a:cubicBezTo>
                  <a:pt x="151" y="168"/>
                  <a:pt x="141" y="175"/>
                  <a:pt x="130" y="179"/>
                </a:cubicBezTo>
                <a:cubicBezTo>
                  <a:pt x="118" y="184"/>
                  <a:pt x="107" y="186"/>
                  <a:pt x="94" y="186"/>
                </a:cubicBezTo>
                <a:cubicBezTo>
                  <a:pt x="82" y="186"/>
                  <a:pt x="70" y="184"/>
                  <a:pt x="59" y="179"/>
                </a:cubicBezTo>
                <a:cubicBezTo>
                  <a:pt x="47" y="175"/>
                  <a:pt x="37" y="168"/>
                  <a:pt x="28" y="159"/>
                </a:cubicBezTo>
                <a:cubicBezTo>
                  <a:pt x="19" y="151"/>
                  <a:pt x="12" y="140"/>
                  <a:pt x="7" y="129"/>
                </a:cubicBezTo>
                <a:cubicBezTo>
                  <a:pt x="3" y="118"/>
                  <a:pt x="0" y="106"/>
                  <a:pt x="0" y="94"/>
                </a:cubicBezTo>
                <a:cubicBezTo>
                  <a:pt x="0" y="81"/>
                  <a:pt x="3" y="69"/>
                  <a:pt x="7" y="57"/>
                </a:cubicBezTo>
                <a:cubicBezTo>
                  <a:pt x="12" y="46"/>
                  <a:pt x="19" y="36"/>
                  <a:pt x="28" y="27"/>
                </a:cubicBezTo>
                <a:cubicBezTo>
                  <a:pt x="37" y="18"/>
                  <a:pt x="47" y="12"/>
                  <a:pt x="59" y="7"/>
                </a:cubicBezTo>
                <a:cubicBezTo>
                  <a:pt x="70" y="2"/>
                  <a:pt x="82" y="0"/>
                  <a:pt x="94" y="0"/>
                </a:cubicBezTo>
                <a:cubicBezTo>
                  <a:pt x="107" y="0"/>
                  <a:pt x="118" y="2"/>
                  <a:pt x="130" y="7"/>
                </a:cubicBezTo>
                <a:cubicBezTo>
                  <a:pt x="141" y="12"/>
                  <a:pt x="151" y="18"/>
                  <a:pt x="160" y="27"/>
                </a:cubicBezTo>
                <a:cubicBezTo>
                  <a:pt x="169" y="36"/>
                  <a:pt x="175" y="46"/>
                  <a:pt x="180" y="57"/>
                </a:cubicBezTo>
                <a:cubicBezTo>
                  <a:pt x="185" y="69"/>
                  <a:pt x="187" y="81"/>
                  <a:pt x="187" y="94"/>
                </a:cubicBezTo>
                <a:close/>
              </a:path>
            </a:pathLst>
          </a:custGeom>
          <a:solidFill>
            <a:srgbClr val="98FB9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9" name="文本框 68"/>
          <p:cNvSpPr txBox="1"/>
          <p:nvPr/>
        </p:nvSpPr>
        <p:spPr>
          <a:xfrm>
            <a:off x="5950080" y="3288960"/>
            <a:ext cx="17442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掌握面向对象的程序设计方法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0" name="任意多边形: 形状 69"/>
          <p:cNvSpPr/>
          <p:nvPr/>
        </p:nvSpPr>
        <p:spPr>
          <a:xfrm>
            <a:off x="5682240" y="3643200"/>
            <a:ext cx="67320" cy="67320"/>
          </a:xfrm>
          <a:custGeom>
            <a:avLst/>
            <a:gdLst/>
            <a:ahLst/>
            <a:cxnLst/>
            <a:rect l="0" t="0" r="r" b="b"/>
            <a:pathLst>
              <a:path w="187" h="187">
                <a:moveTo>
                  <a:pt x="187" y="93"/>
                </a:moveTo>
                <a:cubicBezTo>
                  <a:pt x="187" y="106"/>
                  <a:pt x="185" y="117"/>
                  <a:pt x="180" y="129"/>
                </a:cubicBezTo>
                <a:cubicBezTo>
                  <a:pt x="175" y="140"/>
                  <a:pt x="169" y="151"/>
                  <a:pt x="160" y="160"/>
                </a:cubicBezTo>
                <a:cubicBezTo>
                  <a:pt x="151" y="169"/>
                  <a:pt x="141" y="175"/>
                  <a:pt x="130" y="180"/>
                </a:cubicBezTo>
                <a:cubicBezTo>
                  <a:pt x="118" y="185"/>
                  <a:pt x="107" y="187"/>
                  <a:pt x="94" y="187"/>
                </a:cubicBezTo>
                <a:cubicBezTo>
                  <a:pt x="82" y="187"/>
                  <a:pt x="70" y="185"/>
                  <a:pt x="59" y="180"/>
                </a:cubicBezTo>
                <a:cubicBezTo>
                  <a:pt x="47" y="175"/>
                  <a:pt x="37" y="169"/>
                  <a:pt x="28" y="160"/>
                </a:cubicBezTo>
                <a:cubicBezTo>
                  <a:pt x="19" y="151"/>
                  <a:pt x="12" y="140"/>
                  <a:pt x="7" y="129"/>
                </a:cubicBezTo>
                <a:cubicBezTo>
                  <a:pt x="3" y="117"/>
                  <a:pt x="0" y="106"/>
                  <a:pt x="0" y="93"/>
                </a:cubicBezTo>
                <a:cubicBezTo>
                  <a:pt x="0" y="81"/>
                  <a:pt x="3" y="69"/>
                  <a:pt x="7" y="58"/>
                </a:cubicBezTo>
                <a:cubicBezTo>
                  <a:pt x="12" y="46"/>
                  <a:pt x="19" y="36"/>
                  <a:pt x="28" y="28"/>
                </a:cubicBezTo>
                <a:cubicBezTo>
                  <a:pt x="37" y="19"/>
                  <a:pt x="47" y="12"/>
                  <a:pt x="59" y="7"/>
                </a:cubicBezTo>
                <a:cubicBezTo>
                  <a:pt x="70" y="3"/>
                  <a:pt x="82" y="0"/>
                  <a:pt x="94" y="0"/>
                </a:cubicBezTo>
                <a:cubicBezTo>
                  <a:pt x="107" y="0"/>
                  <a:pt x="118" y="3"/>
                  <a:pt x="130" y="7"/>
                </a:cubicBezTo>
                <a:cubicBezTo>
                  <a:pt x="141" y="12"/>
                  <a:pt x="151" y="19"/>
                  <a:pt x="160" y="28"/>
                </a:cubicBezTo>
                <a:cubicBezTo>
                  <a:pt x="169" y="36"/>
                  <a:pt x="175" y="46"/>
                  <a:pt x="180" y="58"/>
                </a:cubicBezTo>
                <a:cubicBezTo>
                  <a:pt x="185" y="69"/>
                  <a:pt x="187" y="81"/>
                  <a:pt x="187" y="93"/>
                </a:cubicBezTo>
                <a:close/>
              </a:path>
            </a:pathLst>
          </a:custGeom>
          <a:solidFill>
            <a:srgbClr val="98FB9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1" name="文本框 70"/>
          <p:cNvSpPr txBox="1"/>
          <p:nvPr/>
        </p:nvSpPr>
        <p:spPr>
          <a:xfrm>
            <a:off x="5950080" y="3589920"/>
            <a:ext cx="18781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掌握类与对象的创建和使用方法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2" name="任意多边形: 形状 71"/>
          <p:cNvSpPr/>
          <p:nvPr/>
        </p:nvSpPr>
        <p:spPr>
          <a:xfrm>
            <a:off x="5682240" y="3910680"/>
            <a:ext cx="67320" cy="67320"/>
          </a:xfrm>
          <a:custGeom>
            <a:avLst/>
            <a:gdLst/>
            <a:ahLst/>
            <a:cxnLst/>
            <a:rect l="0" t="0" r="r" b="b"/>
            <a:pathLst>
              <a:path w="187" h="187">
                <a:moveTo>
                  <a:pt x="187" y="93"/>
                </a:moveTo>
                <a:cubicBezTo>
                  <a:pt x="187" y="105"/>
                  <a:pt x="185" y="117"/>
                  <a:pt x="180" y="129"/>
                </a:cubicBezTo>
                <a:cubicBezTo>
                  <a:pt x="175" y="140"/>
                  <a:pt x="169" y="151"/>
                  <a:pt x="160" y="160"/>
                </a:cubicBezTo>
                <a:cubicBezTo>
                  <a:pt x="151" y="168"/>
                  <a:pt x="141" y="175"/>
                  <a:pt x="130" y="180"/>
                </a:cubicBezTo>
                <a:cubicBezTo>
                  <a:pt x="118" y="185"/>
                  <a:pt x="107" y="187"/>
                  <a:pt x="94" y="187"/>
                </a:cubicBezTo>
                <a:cubicBezTo>
                  <a:pt x="82" y="187"/>
                  <a:pt x="70" y="185"/>
                  <a:pt x="59" y="180"/>
                </a:cubicBezTo>
                <a:cubicBezTo>
                  <a:pt x="47" y="175"/>
                  <a:pt x="37" y="168"/>
                  <a:pt x="28" y="160"/>
                </a:cubicBezTo>
                <a:cubicBezTo>
                  <a:pt x="19" y="151"/>
                  <a:pt x="12" y="140"/>
                  <a:pt x="7" y="129"/>
                </a:cubicBezTo>
                <a:cubicBezTo>
                  <a:pt x="3" y="117"/>
                  <a:pt x="0" y="105"/>
                  <a:pt x="0" y="93"/>
                </a:cubicBezTo>
                <a:cubicBezTo>
                  <a:pt x="0" y="81"/>
                  <a:pt x="3" y="69"/>
                  <a:pt x="7" y="58"/>
                </a:cubicBezTo>
                <a:cubicBezTo>
                  <a:pt x="12" y="46"/>
                  <a:pt x="19" y="36"/>
                  <a:pt x="28" y="27"/>
                </a:cubicBezTo>
                <a:cubicBezTo>
                  <a:pt x="37" y="19"/>
                  <a:pt x="47" y="12"/>
                  <a:pt x="59" y="7"/>
                </a:cubicBezTo>
                <a:cubicBezTo>
                  <a:pt x="70" y="3"/>
                  <a:pt x="82" y="0"/>
                  <a:pt x="94" y="0"/>
                </a:cubicBezTo>
                <a:cubicBezTo>
                  <a:pt x="107" y="0"/>
                  <a:pt x="118" y="3"/>
                  <a:pt x="130" y="7"/>
                </a:cubicBezTo>
                <a:cubicBezTo>
                  <a:pt x="141" y="12"/>
                  <a:pt x="151" y="19"/>
                  <a:pt x="160" y="27"/>
                </a:cubicBezTo>
                <a:cubicBezTo>
                  <a:pt x="169" y="36"/>
                  <a:pt x="175" y="46"/>
                  <a:pt x="180" y="58"/>
                </a:cubicBezTo>
                <a:cubicBezTo>
                  <a:pt x="185" y="69"/>
                  <a:pt x="187" y="81"/>
                  <a:pt x="187" y="93"/>
                </a:cubicBezTo>
                <a:close/>
              </a:path>
            </a:pathLst>
          </a:custGeom>
          <a:solidFill>
            <a:srgbClr val="98FB9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3" name="文本框 72"/>
          <p:cNvSpPr txBox="1"/>
          <p:nvPr/>
        </p:nvSpPr>
        <p:spPr>
          <a:xfrm>
            <a:off x="5950080" y="3857400"/>
            <a:ext cx="214668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掌握实例属性与对象方法的使用方法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4" name="任意多边形: 形状 73"/>
          <p:cNvSpPr/>
          <p:nvPr/>
        </p:nvSpPr>
        <p:spPr>
          <a:xfrm>
            <a:off x="5682240" y="4178160"/>
            <a:ext cx="67320" cy="67320"/>
          </a:xfrm>
          <a:custGeom>
            <a:avLst/>
            <a:gdLst/>
            <a:ahLst/>
            <a:cxnLst/>
            <a:rect l="0" t="0" r="r" b="b"/>
            <a:pathLst>
              <a:path w="187" h="187">
                <a:moveTo>
                  <a:pt x="187" y="93"/>
                </a:moveTo>
                <a:cubicBezTo>
                  <a:pt x="187" y="105"/>
                  <a:pt x="185" y="117"/>
                  <a:pt x="180" y="128"/>
                </a:cubicBezTo>
                <a:cubicBezTo>
                  <a:pt x="175" y="140"/>
                  <a:pt x="169" y="151"/>
                  <a:pt x="160" y="160"/>
                </a:cubicBezTo>
                <a:cubicBezTo>
                  <a:pt x="151" y="168"/>
                  <a:pt x="141" y="175"/>
                  <a:pt x="130" y="180"/>
                </a:cubicBezTo>
                <a:cubicBezTo>
                  <a:pt x="118" y="184"/>
                  <a:pt x="107" y="187"/>
                  <a:pt x="94" y="187"/>
                </a:cubicBezTo>
                <a:cubicBezTo>
                  <a:pt x="82" y="187"/>
                  <a:pt x="70" y="184"/>
                  <a:pt x="59" y="180"/>
                </a:cubicBezTo>
                <a:cubicBezTo>
                  <a:pt x="47" y="175"/>
                  <a:pt x="37" y="168"/>
                  <a:pt x="28" y="160"/>
                </a:cubicBezTo>
                <a:cubicBezTo>
                  <a:pt x="19" y="151"/>
                  <a:pt x="12" y="140"/>
                  <a:pt x="7" y="128"/>
                </a:cubicBezTo>
                <a:cubicBezTo>
                  <a:pt x="3" y="117"/>
                  <a:pt x="0" y="105"/>
                  <a:pt x="0" y="93"/>
                </a:cubicBezTo>
                <a:cubicBezTo>
                  <a:pt x="0" y="81"/>
                  <a:pt x="3" y="69"/>
                  <a:pt x="7" y="57"/>
                </a:cubicBezTo>
                <a:cubicBezTo>
                  <a:pt x="12" y="46"/>
                  <a:pt x="19" y="36"/>
                  <a:pt x="28" y="27"/>
                </a:cubicBezTo>
                <a:cubicBezTo>
                  <a:pt x="37" y="19"/>
                  <a:pt x="47" y="12"/>
                  <a:pt x="59" y="7"/>
                </a:cubicBezTo>
                <a:cubicBezTo>
                  <a:pt x="70" y="2"/>
                  <a:pt x="82" y="0"/>
                  <a:pt x="94" y="0"/>
                </a:cubicBezTo>
                <a:cubicBezTo>
                  <a:pt x="107" y="0"/>
                  <a:pt x="118" y="2"/>
                  <a:pt x="130" y="7"/>
                </a:cubicBezTo>
                <a:cubicBezTo>
                  <a:pt x="141" y="12"/>
                  <a:pt x="151" y="19"/>
                  <a:pt x="160" y="27"/>
                </a:cubicBezTo>
                <a:cubicBezTo>
                  <a:pt x="169" y="36"/>
                  <a:pt x="175" y="46"/>
                  <a:pt x="180" y="57"/>
                </a:cubicBezTo>
                <a:cubicBezTo>
                  <a:pt x="185" y="69"/>
                  <a:pt x="187" y="81"/>
                  <a:pt x="187" y="93"/>
                </a:cubicBezTo>
                <a:close/>
              </a:path>
            </a:pathLst>
          </a:custGeom>
          <a:solidFill>
            <a:srgbClr val="98FB9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76" name="图片 75"/>
          <p:cNvPicPr/>
          <p:nvPr/>
        </p:nvPicPr>
        <p:blipFill>
          <a:blip r:embed="rId7"/>
          <a:stretch>
            <a:fillRect/>
          </a:stretch>
        </p:blipFill>
        <p:spPr>
          <a:xfrm>
            <a:off x="334440" y="5657400"/>
            <a:ext cx="334080" cy="1584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7" name="文本框 76"/>
          <p:cNvSpPr txBox="1"/>
          <p:nvPr/>
        </p:nvSpPr>
        <p:spPr>
          <a:xfrm>
            <a:off x="5950080" y="4124880"/>
            <a:ext cx="16099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掌握继承与多态的使用方法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8" name="图片 757"/>
          <p:cNvPicPr/>
          <p:nvPr/>
        </p:nvPicPr>
        <p:blipFill>
          <a:blip r:embed="rId1"/>
          <a:stretch>
            <a:fillRect/>
          </a:stretch>
        </p:blipFill>
        <p:spPr>
          <a:xfrm>
            <a:off x="401040" y="802080"/>
            <a:ext cx="668160" cy="33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59" name="图片 758"/>
          <p:cNvPicPr/>
          <p:nvPr/>
        </p:nvPicPr>
        <p:blipFill>
          <a:blip r:embed="rId2"/>
          <a:stretch>
            <a:fillRect/>
          </a:stretch>
        </p:blipFill>
        <p:spPr>
          <a:xfrm>
            <a:off x="8106120" y="668520"/>
            <a:ext cx="1921680" cy="241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60" name="图片 759"/>
          <p:cNvPicPr/>
          <p:nvPr/>
        </p:nvPicPr>
        <p:blipFill>
          <a:blip r:embed="rId3"/>
          <a:stretch>
            <a:fillRect/>
          </a:stretch>
        </p:blipFill>
        <p:spPr>
          <a:xfrm>
            <a:off x="601560" y="3802320"/>
            <a:ext cx="2690640" cy="241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61" name="任意多边形: 形状 760"/>
          <p:cNvSpPr/>
          <p:nvPr/>
        </p:nvSpPr>
        <p:spPr>
          <a:xfrm>
            <a:off x="401040" y="1103040"/>
            <a:ext cx="4813560" cy="1771920"/>
          </a:xfrm>
          <a:custGeom>
            <a:avLst/>
            <a:gdLst/>
            <a:ahLst/>
            <a:cxnLst/>
            <a:rect l="0" t="0" r="r" b="b"/>
            <a:pathLst>
              <a:path w="13371" h="4922">
                <a:moveTo>
                  <a:pt x="0" y="4690"/>
                </a:moveTo>
                <a:lnTo>
                  <a:pt x="0" y="232"/>
                </a:lnTo>
                <a:cubicBezTo>
                  <a:pt x="0" y="217"/>
                  <a:pt x="1" y="201"/>
                  <a:pt x="4" y="186"/>
                </a:cubicBezTo>
                <a:cubicBezTo>
                  <a:pt x="7" y="172"/>
                  <a:pt x="12" y="157"/>
                  <a:pt x="17" y="143"/>
                </a:cubicBezTo>
                <a:cubicBezTo>
                  <a:pt x="23" y="129"/>
                  <a:pt x="30" y="115"/>
                  <a:pt x="39" y="103"/>
                </a:cubicBezTo>
                <a:cubicBezTo>
                  <a:pt x="47" y="90"/>
                  <a:pt x="57" y="78"/>
                  <a:pt x="68" y="68"/>
                </a:cubicBezTo>
                <a:cubicBezTo>
                  <a:pt x="78" y="57"/>
                  <a:pt x="90" y="47"/>
                  <a:pt x="103" y="39"/>
                </a:cubicBezTo>
                <a:cubicBezTo>
                  <a:pt x="116" y="30"/>
                  <a:pt x="129" y="23"/>
                  <a:pt x="143" y="17"/>
                </a:cubicBezTo>
                <a:cubicBezTo>
                  <a:pt x="157" y="11"/>
                  <a:pt x="172" y="7"/>
                  <a:pt x="187" y="4"/>
                </a:cubicBezTo>
                <a:cubicBezTo>
                  <a:pt x="202" y="1"/>
                  <a:pt x="217" y="0"/>
                  <a:pt x="232" y="0"/>
                </a:cubicBezTo>
                <a:lnTo>
                  <a:pt x="13139" y="0"/>
                </a:lnTo>
                <a:cubicBezTo>
                  <a:pt x="13155" y="0"/>
                  <a:pt x="13170" y="1"/>
                  <a:pt x="13185" y="4"/>
                </a:cubicBezTo>
                <a:cubicBezTo>
                  <a:pt x="13200" y="7"/>
                  <a:pt x="13214" y="11"/>
                  <a:pt x="13228" y="17"/>
                </a:cubicBezTo>
                <a:cubicBezTo>
                  <a:pt x="13242" y="23"/>
                  <a:pt x="13256" y="30"/>
                  <a:pt x="13268" y="39"/>
                </a:cubicBezTo>
                <a:cubicBezTo>
                  <a:pt x="13281" y="47"/>
                  <a:pt x="13293" y="57"/>
                  <a:pt x="13303" y="68"/>
                </a:cubicBezTo>
                <a:cubicBezTo>
                  <a:pt x="13314" y="78"/>
                  <a:pt x="13324" y="90"/>
                  <a:pt x="13332" y="103"/>
                </a:cubicBezTo>
                <a:cubicBezTo>
                  <a:pt x="13341" y="115"/>
                  <a:pt x="13348" y="129"/>
                  <a:pt x="13354" y="143"/>
                </a:cubicBezTo>
                <a:cubicBezTo>
                  <a:pt x="13360" y="157"/>
                  <a:pt x="13364" y="172"/>
                  <a:pt x="13367" y="186"/>
                </a:cubicBezTo>
                <a:cubicBezTo>
                  <a:pt x="13370" y="201"/>
                  <a:pt x="13371" y="217"/>
                  <a:pt x="13371" y="232"/>
                </a:cubicBezTo>
                <a:lnTo>
                  <a:pt x="13371" y="4690"/>
                </a:lnTo>
                <a:cubicBezTo>
                  <a:pt x="13371" y="4705"/>
                  <a:pt x="13370" y="4720"/>
                  <a:pt x="13367" y="4735"/>
                </a:cubicBezTo>
                <a:cubicBezTo>
                  <a:pt x="13364" y="4750"/>
                  <a:pt x="13360" y="4764"/>
                  <a:pt x="13354" y="4778"/>
                </a:cubicBezTo>
                <a:cubicBezTo>
                  <a:pt x="13348" y="4793"/>
                  <a:pt x="13341" y="4806"/>
                  <a:pt x="13332" y="4819"/>
                </a:cubicBezTo>
                <a:cubicBezTo>
                  <a:pt x="13324" y="4831"/>
                  <a:pt x="13314" y="4843"/>
                  <a:pt x="13303" y="4854"/>
                </a:cubicBezTo>
                <a:cubicBezTo>
                  <a:pt x="13293" y="4865"/>
                  <a:pt x="13281" y="4874"/>
                  <a:pt x="13268" y="4883"/>
                </a:cubicBezTo>
                <a:cubicBezTo>
                  <a:pt x="13256" y="4891"/>
                  <a:pt x="13242" y="4898"/>
                  <a:pt x="13228" y="4904"/>
                </a:cubicBezTo>
                <a:cubicBezTo>
                  <a:pt x="13214" y="4910"/>
                  <a:pt x="13200" y="4914"/>
                  <a:pt x="13185" y="4917"/>
                </a:cubicBezTo>
                <a:cubicBezTo>
                  <a:pt x="13170" y="4920"/>
                  <a:pt x="13155" y="4922"/>
                  <a:pt x="13139" y="4922"/>
                </a:cubicBezTo>
                <a:lnTo>
                  <a:pt x="232" y="4922"/>
                </a:lnTo>
                <a:cubicBezTo>
                  <a:pt x="217" y="4922"/>
                  <a:pt x="202" y="4920"/>
                  <a:pt x="187" y="4917"/>
                </a:cubicBezTo>
                <a:cubicBezTo>
                  <a:pt x="172" y="4914"/>
                  <a:pt x="157" y="4910"/>
                  <a:pt x="143" y="4904"/>
                </a:cubicBezTo>
                <a:cubicBezTo>
                  <a:pt x="129" y="4898"/>
                  <a:pt x="116" y="4891"/>
                  <a:pt x="103" y="4883"/>
                </a:cubicBezTo>
                <a:cubicBezTo>
                  <a:pt x="90" y="4874"/>
                  <a:pt x="78" y="4865"/>
                  <a:pt x="68" y="4854"/>
                </a:cubicBezTo>
                <a:cubicBezTo>
                  <a:pt x="57" y="4843"/>
                  <a:pt x="47" y="4831"/>
                  <a:pt x="39" y="4819"/>
                </a:cubicBezTo>
                <a:cubicBezTo>
                  <a:pt x="30" y="4806"/>
                  <a:pt x="23" y="4793"/>
                  <a:pt x="17" y="4778"/>
                </a:cubicBezTo>
                <a:cubicBezTo>
                  <a:pt x="12" y="4764"/>
                  <a:pt x="7" y="4750"/>
                  <a:pt x="4" y="4735"/>
                </a:cubicBezTo>
                <a:cubicBezTo>
                  <a:pt x="1" y="4720"/>
                  <a:pt x="0" y="4705"/>
                  <a:pt x="0" y="4690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762" name="图片 761"/>
          <p:cNvPicPr/>
          <p:nvPr/>
        </p:nvPicPr>
        <p:blipFill>
          <a:blip r:embed="rId4"/>
          <a:stretch>
            <a:fillRect/>
          </a:stretch>
        </p:blipFill>
        <p:spPr>
          <a:xfrm>
            <a:off x="601560" y="1311840"/>
            <a:ext cx="217080" cy="250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63" name="文本框 762"/>
          <p:cNvSpPr txBox="1"/>
          <p:nvPr/>
        </p:nvSpPr>
        <p:spPr>
          <a:xfrm>
            <a:off x="401040" y="378720"/>
            <a:ext cx="2102400" cy="378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237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代码的可复用性</a:t>
            </a:r>
            <a:endParaRPr lang="en-US" sz="237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64" name="文本框 763"/>
          <p:cNvSpPr txBox="1"/>
          <p:nvPr/>
        </p:nvSpPr>
        <p:spPr>
          <a:xfrm>
            <a:off x="952560" y="1311120"/>
            <a:ext cx="2012400" cy="25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通过继承提高代码复用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65" name="文本框 764"/>
          <p:cNvSpPr txBox="1"/>
          <p:nvPr/>
        </p:nvSpPr>
        <p:spPr>
          <a:xfrm>
            <a:off x="601560" y="1717920"/>
            <a:ext cx="442656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继承可以大幅度减少冗余代码，降低代码出错率，提高代码利用率与软件可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66" name="任意多边形: 形状 765"/>
          <p:cNvSpPr/>
          <p:nvPr/>
        </p:nvSpPr>
        <p:spPr>
          <a:xfrm>
            <a:off x="601560" y="2239560"/>
            <a:ext cx="4412520" cy="434880"/>
          </a:xfrm>
          <a:custGeom>
            <a:avLst/>
            <a:gdLst/>
            <a:ahLst/>
            <a:cxnLst/>
            <a:rect l="0" t="0" r="r" b="b"/>
            <a:pathLst>
              <a:path w="12257" h="1208">
                <a:moveTo>
                  <a:pt x="0" y="976"/>
                </a:moveTo>
                <a:lnTo>
                  <a:pt x="0" y="232"/>
                </a:lnTo>
                <a:cubicBezTo>
                  <a:pt x="0" y="216"/>
                  <a:pt x="1" y="201"/>
                  <a:pt x="4" y="186"/>
                </a:cubicBezTo>
                <a:cubicBezTo>
                  <a:pt x="7" y="171"/>
                  <a:pt x="12" y="157"/>
                  <a:pt x="18" y="143"/>
                </a:cubicBezTo>
                <a:cubicBezTo>
                  <a:pt x="23" y="129"/>
                  <a:pt x="30" y="115"/>
                  <a:pt x="39" y="103"/>
                </a:cubicBezTo>
                <a:cubicBezTo>
                  <a:pt x="47" y="90"/>
                  <a:pt x="57" y="78"/>
                  <a:pt x="68" y="68"/>
                </a:cubicBezTo>
                <a:cubicBezTo>
                  <a:pt x="79" y="57"/>
                  <a:pt x="90" y="47"/>
                  <a:pt x="103" y="39"/>
                </a:cubicBezTo>
                <a:cubicBezTo>
                  <a:pt x="116" y="30"/>
                  <a:pt x="129" y="23"/>
                  <a:pt x="143" y="17"/>
                </a:cubicBezTo>
                <a:cubicBezTo>
                  <a:pt x="157" y="11"/>
                  <a:pt x="172" y="7"/>
                  <a:pt x="187" y="4"/>
                </a:cubicBezTo>
                <a:cubicBezTo>
                  <a:pt x="202" y="1"/>
                  <a:pt x="217" y="0"/>
                  <a:pt x="232" y="0"/>
                </a:cubicBezTo>
                <a:lnTo>
                  <a:pt x="12025" y="0"/>
                </a:lnTo>
                <a:cubicBezTo>
                  <a:pt x="12040" y="0"/>
                  <a:pt x="12056" y="1"/>
                  <a:pt x="12070" y="4"/>
                </a:cubicBezTo>
                <a:cubicBezTo>
                  <a:pt x="12085" y="7"/>
                  <a:pt x="12100" y="11"/>
                  <a:pt x="12114" y="17"/>
                </a:cubicBezTo>
                <a:cubicBezTo>
                  <a:pt x="12128" y="23"/>
                  <a:pt x="12141" y="30"/>
                  <a:pt x="12154" y="39"/>
                </a:cubicBezTo>
                <a:cubicBezTo>
                  <a:pt x="12167" y="47"/>
                  <a:pt x="12179" y="57"/>
                  <a:pt x="12189" y="68"/>
                </a:cubicBezTo>
                <a:cubicBezTo>
                  <a:pt x="12200" y="78"/>
                  <a:pt x="12210" y="90"/>
                  <a:pt x="12218" y="103"/>
                </a:cubicBezTo>
                <a:cubicBezTo>
                  <a:pt x="12227" y="115"/>
                  <a:pt x="12234" y="129"/>
                  <a:pt x="12240" y="143"/>
                </a:cubicBezTo>
                <a:cubicBezTo>
                  <a:pt x="12245" y="157"/>
                  <a:pt x="12250" y="171"/>
                  <a:pt x="12253" y="186"/>
                </a:cubicBezTo>
                <a:cubicBezTo>
                  <a:pt x="12256" y="201"/>
                  <a:pt x="12257" y="216"/>
                  <a:pt x="12257" y="232"/>
                </a:cubicBezTo>
                <a:lnTo>
                  <a:pt x="12257" y="976"/>
                </a:lnTo>
                <a:cubicBezTo>
                  <a:pt x="12257" y="991"/>
                  <a:pt x="12256" y="1006"/>
                  <a:pt x="12253" y="1021"/>
                </a:cubicBezTo>
                <a:cubicBezTo>
                  <a:pt x="12250" y="1036"/>
                  <a:pt x="12245" y="1050"/>
                  <a:pt x="12240" y="1064"/>
                </a:cubicBezTo>
                <a:cubicBezTo>
                  <a:pt x="12234" y="1078"/>
                  <a:pt x="12227" y="1092"/>
                  <a:pt x="12218" y="1105"/>
                </a:cubicBezTo>
                <a:cubicBezTo>
                  <a:pt x="12210" y="1117"/>
                  <a:pt x="12200" y="1129"/>
                  <a:pt x="12189" y="1140"/>
                </a:cubicBezTo>
                <a:cubicBezTo>
                  <a:pt x="12179" y="1150"/>
                  <a:pt x="12167" y="1160"/>
                  <a:pt x="12154" y="1169"/>
                </a:cubicBezTo>
                <a:cubicBezTo>
                  <a:pt x="12141" y="1177"/>
                  <a:pt x="12128" y="1184"/>
                  <a:pt x="12114" y="1190"/>
                </a:cubicBezTo>
                <a:cubicBezTo>
                  <a:pt x="12100" y="1196"/>
                  <a:pt x="12085" y="1200"/>
                  <a:pt x="12070" y="1203"/>
                </a:cubicBezTo>
                <a:cubicBezTo>
                  <a:pt x="12056" y="1206"/>
                  <a:pt x="12040" y="1208"/>
                  <a:pt x="12025" y="1208"/>
                </a:cubicBezTo>
                <a:lnTo>
                  <a:pt x="232" y="1208"/>
                </a:lnTo>
                <a:cubicBezTo>
                  <a:pt x="217" y="1208"/>
                  <a:pt x="202" y="1206"/>
                  <a:pt x="187" y="1203"/>
                </a:cubicBezTo>
                <a:cubicBezTo>
                  <a:pt x="172" y="1200"/>
                  <a:pt x="157" y="1196"/>
                  <a:pt x="143" y="1190"/>
                </a:cubicBezTo>
                <a:cubicBezTo>
                  <a:pt x="129" y="1184"/>
                  <a:pt x="116" y="1177"/>
                  <a:pt x="103" y="1169"/>
                </a:cubicBezTo>
                <a:cubicBezTo>
                  <a:pt x="90" y="1160"/>
                  <a:pt x="79" y="1150"/>
                  <a:pt x="68" y="1140"/>
                </a:cubicBezTo>
                <a:cubicBezTo>
                  <a:pt x="57" y="1129"/>
                  <a:pt x="47" y="1117"/>
                  <a:pt x="39" y="1105"/>
                </a:cubicBezTo>
                <a:cubicBezTo>
                  <a:pt x="30" y="1092"/>
                  <a:pt x="23" y="1078"/>
                  <a:pt x="18" y="1064"/>
                </a:cubicBezTo>
                <a:cubicBezTo>
                  <a:pt x="12" y="1050"/>
                  <a:pt x="7" y="1036"/>
                  <a:pt x="4" y="1021"/>
                </a:cubicBezTo>
                <a:cubicBezTo>
                  <a:pt x="1" y="1006"/>
                  <a:pt x="0" y="991"/>
                  <a:pt x="0" y="976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67" name="文本框 766"/>
          <p:cNvSpPr txBox="1"/>
          <p:nvPr/>
        </p:nvSpPr>
        <p:spPr>
          <a:xfrm>
            <a:off x="601560" y="1918800"/>
            <a:ext cx="5371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维护性。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68" name="文本框 767"/>
          <p:cNvSpPr txBox="1"/>
          <p:nvPr/>
        </p:nvSpPr>
        <p:spPr>
          <a:xfrm>
            <a:off x="762480" y="2390040"/>
            <a:ext cx="116640" cy="140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50" b="0" u="none" strike="noStrike">
                <a:solidFill>
                  <a:srgbClr val="FFFFFF"/>
                </a:solidFill>
                <a:effectLst/>
                <a:uFillTx/>
                <a:latin typeface="DejaVuSans"/>
                <a:ea typeface="DejaVuSans"/>
              </a:rPr>
              <a:t>"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69" name="文本框 768"/>
          <p:cNvSpPr txBox="1"/>
          <p:nvPr/>
        </p:nvSpPr>
        <p:spPr>
          <a:xfrm>
            <a:off x="817200" y="2386080"/>
            <a:ext cx="373284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通过继承，可以创建新的类并重用现有类的代码，从而减少代码冗余。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70" name="任意多边形: 形状 769"/>
          <p:cNvSpPr/>
          <p:nvPr/>
        </p:nvSpPr>
        <p:spPr>
          <a:xfrm>
            <a:off x="401040" y="3075120"/>
            <a:ext cx="4813560" cy="2540880"/>
          </a:xfrm>
          <a:custGeom>
            <a:avLst/>
            <a:gdLst/>
            <a:ahLst/>
            <a:cxnLst/>
            <a:rect l="0" t="0" r="r" b="b"/>
            <a:pathLst>
              <a:path w="13371" h="7058">
                <a:moveTo>
                  <a:pt x="0" y="6826"/>
                </a:moveTo>
                <a:lnTo>
                  <a:pt x="0" y="232"/>
                </a:lnTo>
                <a:cubicBezTo>
                  <a:pt x="0" y="217"/>
                  <a:pt x="1" y="202"/>
                  <a:pt x="4" y="187"/>
                </a:cubicBezTo>
                <a:cubicBezTo>
                  <a:pt x="7" y="172"/>
                  <a:pt x="12" y="157"/>
                  <a:pt x="17" y="143"/>
                </a:cubicBezTo>
                <a:cubicBezTo>
                  <a:pt x="23" y="129"/>
                  <a:pt x="30" y="116"/>
                  <a:pt x="39" y="103"/>
                </a:cubicBezTo>
                <a:cubicBezTo>
                  <a:pt x="47" y="90"/>
                  <a:pt x="57" y="79"/>
                  <a:pt x="68" y="68"/>
                </a:cubicBezTo>
                <a:cubicBezTo>
                  <a:pt x="78" y="57"/>
                  <a:pt x="90" y="47"/>
                  <a:pt x="103" y="39"/>
                </a:cubicBezTo>
                <a:cubicBezTo>
                  <a:pt x="116" y="31"/>
                  <a:pt x="129" y="23"/>
                  <a:pt x="143" y="18"/>
                </a:cubicBezTo>
                <a:cubicBezTo>
                  <a:pt x="157" y="12"/>
                  <a:pt x="172" y="7"/>
                  <a:pt x="187" y="4"/>
                </a:cubicBezTo>
                <a:cubicBezTo>
                  <a:pt x="202" y="1"/>
                  <a:pt x="217" y="0"/>
                  <a:pt x="232" y="0"/>
                </a:cubicBezTo>
                <a:lnTo>
                  <a:pt x="13139" y="0"/>
                </a:lnTo>
                <a:cubicBezTo>
                  <a:pt x="13155" y="0"/>
                  <a:pt x="13170" y="1"/>
                  <a:pt x="13185" y="4"/>
                </a:cubicBezTo>
                <a:cubicBezTo>
                  <a:pt x="13200" y="7"/>
                  <a:pt x="13214" y="12"/>
                  <a:pt x="13228" y="18"/>
                </a:cubicBezTo>
                <a:cubicBezTo>
                  <a:pt x="13242" y="23"/>
                  <a:pt x="13256" y="31"/>
                  <a:pt x="13268" y="39"/>
                </a:cubicBezTo>
                <a:cubicBezTo>
                  <a:pt x="13281" y="47"/>
                  <a:pt x="13293" y="57"/>
                  <a:pt x="13303" y="68"/>
                </a:cubicBezTo>
                <a:cubicBezTo>
                  <a:pt x="13314" y="79"/>
                  <a:pt x="13324" y="90"/>
                  <a:pt x="13332" y="103"/>
                </a:cubicBezTo>
                <a:cubicBezTo>
                  <a:pt x="13341" y="116"/>
                  <a:pt x="13348" y="129"/>
                  <a:pt x="13354" y="143"/>
                </a:cubicBezTo>
                <a:cubicBezTo>
                  <a:pt x="13360" y="157"/>
                  <a:pt x="13364" y="172"/>
                  <a:pt x="13367" y="187"/>
                </a:cubicBezTo>
                <a:cubicBezTo>
                  <a:pt x="13370" y="202"/>
                  <a:pt x="13371" y="217"/>
                  <a:pt x="13371" y="232"/>
                </a:cubicBezTo>
                <a:lnTo>
                  <a:pt x="13371" y="6826"/>
                </a:lnTo>
                <a:cubicBezTo>
                  <a:pt x="13371" y="6841"/>
                  <a:pt x="13370" y="6856"/>
                  <a:pt x="13367" y="6871"/>
                </a:cubicBezTo>
                <a:cubicBezTo>
                  <a:pt x="13364" y="6886"/>
                  <a:pt x="13360" y="6900"/>
                  <a:pt x="13354" y="6914"/>
                </a:cubicBezTo>
                <a:cubicBezTo>
                  <a:pt x="13348" y="6928"/>
                  <a:pt x="13341" y="6942"/>
                  <a:pt x="13332" y="6955"/>
                </a:cubicBezTo>
                <a:cubicBezTo>
                  <a:pt x="13324" y="6967"/>
                  <a:pt x="13314" y="6979"/>
                  <a:pt x="13303" y="6990"/>
                </a:cubicBezTo>
                <a:cubicBezTo>
                  <a:pt x="13293" y="7000"/>
                  <a:pt x="13281" y="7010"/>
                  <a:pt x="13268" y="7019"/>
                </a:cubicBezTo>
                <a:cubicBezTo>
                  <a:pt x="13256" y="7027"/>
                  <a:pt x="13242" y="7034"/>
                  <a:pt x="13228" y="7040"/>
                </a:cubicBezTo>
                <a:cubicBezTo>
                  <a:pt x="13214" y="7046"/>
                  <a:pt x="13200" y="7050"/>
                  <a:pt x="13185" y="7053"/>
                </a:cubicBezTo>
                <a:cubicBezTo>
                  <a:pt x="13170" y="7056"/>
                  <a:pt x="13155" y="7058"/>
                  <a:pt x="13139" y="7058"/>
                </a:cubicBezTo>
                <a:lnTo>
                  <a:pt x="232" y="7058"/>
                </a:lnTo>
                <a:cubicBezTo>
                  <a:pt x="217" y="7058"/>
                  <a:pt x="202" y="7056"/>
                  <a:pt x="187" y="7053"/>
                </a:cubicBezTo>
                <a:cubicBezTo>
                  <a:pt x="172" y="7050"/>
                  <a:pt x="157" y="7046"/>
                  <a:pt x="143" y="7040"/>
                </a:cubicBezTo>
                <a:cubicBezTo>
                  <a:pt x="129" y="7034"/>
                  <a:pt x="116" y="7027"/>
                  <a:pt x="103" y="7019"/>
                </a:cubicBezTo>
                <a:cubicBezTo>
                  <a:pt x="90" y="7010"/>
                  <a:pt x="78" y="7000"/>
                  <a:pt x="68" y="6990"/>
                </a:cubicBezTo>
                <a:cubicBezTo>
                  <a:pt x="57" y="6979"/>
                  <a:pt x="47" y="6967"/>
                  <a:pt x="39" y="6955"/>
                </a:cubicBezTo>
                <a:cubicBezTo>
                  <a:pt x="30" y="6942"/>
                  <a:pt x="23" y="6928"/>
                  <a:pt x="17" y="6914"/>
                </a:cubicBezTo>
                <a:cubicBezTo>
                  <a:pt x="12" y="6900"/>
                  <a:pt x="7" y="6886"/>
                  <a:pt x="4" y="6871"/>
                </a:cubicBezTo>
                <a:cubicBezTo>
                  <a:pt x="1" y="6856"/>
                  <a:pt x="0" y="6841"/>
                  <a:pt x="0" y="6826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71" name="文本框 770"/>
          <p:cNvSpPr txBox="1"/>
          <p:nvPr/>
        </p:nvSpPr>
        <p:spPr>
          <a:xfrm>
            <a:off x="4443120" y="2390040"/>
            <a:ext cx="116640" cy="140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50" b="0" u="none" strike="noStrike">
                <a:solidFill>
                  <a:srgbClr val="FFFFFF"/>
                </a:solidFill>
                <a:effectLst/>
                <a:uFillTx/>
                <a:latin typeface="DejaVuSans"/>
                <a:ea typeface="DejaVuSans"/>
              </a:rPr>
              <a:t>"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77" name="文本框 776"/>
          <p:cNvSpPr txBox="1"/>
          <p:nvPr/>
        </p:nvSpPr>
        <p:spPr>
          <a:xfrm>
            <a:off x="601560" y="3290400"/>
            <a:ext cx="1006560" cy="21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继承关系示意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682756" y="4803496"/>
            <a:ext cx="1069920" cy="568800"/>
            <a:chOff x="601560" y="4846680"/>
            <a:chExt cx="1069920" cy="568800"/>
          </a:xfrm>
        </p:grpSpPr>
        <p:sp>
          <p:nvSpPr>
            <p:cNvPr id="775" name="任意多边形: 形状 774"/>
            <p:cNvSpPr/>
            <p:nvPr/>
          </p:nvSpPr>
          <p:spPr>
            <a:xfrm>
              <a:off x="601560" y="4846680"/>
              <a:ext cx="1069920" cy="568800"/>
            </a:xfrm>
            <a:custGeom>
              <a:avLst/>
              <a:gdLst/>
              <a:ahLst/>
              <a:cxnLst/>
              <a:rect l="0" t="0" r="r" b="b"/>
              <a:pathLst>
                <a:path w="2972" h="1580">
                  <a:moveTo>
                    <a:pt x="0" y="1346"/>
                  </a:moveTo>
                  <a:lnTo>
                    <a:pt x="0" y="232"/>
                  </a:lnTo>
                  <a:cubicBezTo>
                    <a:pt x="0" y="217"/>
                    <a:pt x="1" y="202"/>
                    <a:pt x="4" y="187"/>
                  </a:cubicBezTo>
                  <a:cubicBezTo>
                    <a:pt x="7" y="172"/>
                    <a:pt x="12" y="157"/>
                    <a:pt x="18" y="143"/>
                  </a:cubicBezTo>
                  <a:cubicBezTo>
                    <a:pt x="23" y="129"/>
                    <a:pt x="30" y="116"/>
                    <a:pt x="39" y="103"/>
                  </a:cubicBezTo>
                  <a:cubicBezTo>
                    <a:pt x="47" y="91"/>
                    <a:pt x="57" y="79"/>
                    <a:pt x="68" y="68"/>
                  </a:cubicBezTo>
                  <a:cubicBezTo>
                    <a:pt x="79" y="57"/>
                    <a:pt x="90" y="48"/>
                    <a:pt x="103" y="39"/>
                  </a:cubicBezTo>
                  <a:cubicBezTo>
                    <a:pt x="116" y="31"/>
                    <a:pt x="129" y="24"/>
                    <a:pt x="143" y="18"/>
                  </a:cubicBezTo>
                  <a:cubicBezTo>
                    <a:pt x="157" y="12"/>
                    <a:pt x="172" y="8"/>
                    <a:pt x="187" y="5"/>
                  </a:cubicBezTo>
                  <a:cubicBezTo>
                    <a:pt x="202" y="2"/>
                    <a:pt x="217" y="0"/>
                    <a:pt x="232" y="0"/>
                  </a:cubicBezTo>
                  <a:lnTo>
                    <a:pt x="2739" y="0"/>
                  </a:lnTo>
                  <a:cubicBezTo>
                    <a:pt x="2754" y="0"/>
                    <a:pt x="2769" y="2"/>
                    <a:pt x="2784" y="5"/>
                  </a:cubicBezTo>
                  <a:cubicBezTo>
                    <a:pt x="2800" y="8"/>
                    <a:pt x="2815" y="12"/>
                    <a:pt x="2829" y="18"/>
                  </a:cubicBezTo>
                  <a:cubicBezTo>
                    <a:pt x="2843" y="24"/>
                    <a:pt x="2856" y="31"/>
                    <a:pt x="2869" y="39"/>
                  </a:cubicBezTo>
                  <a:cubicBezTo>
                    <a:pt x="2882" y="48"/>
                    <a:pt x="2893" y="57"/>
                    <a:pt x="2904" y="68"/>
                  </a:cubicBezTo>
                  <a:cubicBezTo>
                    <a:pt x="2915" y="79"/>
                    <a:pt x="2925" y="91"/>
                    <a:pt x="2933" y="103"/>
                  </a:cubicBezTo>
                  <a:cubicBezTo>
                    <a:pt x="2941" y="116"/>
                    <a:pt x="2949" y="129"/>
                    <a:pt x="2954" y="143"/>
                  </a:cubicBezTo>
                  <a:cubicBezTo>
                    <a:pt x="2960" y="157"/>
                    <a:pt x="2965" y="172"/>
                    <a:pt x="2968" y="187"/>
                  </a:cubicBezTo>
                  <a:cubicBezTo>
                    <a:pt x="2971" y="202"/>
                    <a:pt x="2972" y="217"/>
                    <a:pt x="2972" y="232"/>
                  </a:cubicBezTo>
                  <a:lnTo>
                    <a:pt x="2972" y="1346"/>
                  </a:lnTo>
                  <a:cubicBezTo>
                    <a:pt x="2972" y="1362"/>
                    <a:pt x="2971" y="1377"/>
                    <a:pt x="2968" y="1392"/>
                  </a:cubicBezTo>
                  <a:cubicBezTo>
                    <a:pt x="2965" y="1407"/>
                    <a:pt x="2960" y="1421"/>
                    <a:pt x="2954" y="1435"/>
                  </a:cubicBezTo>
                  <a:cubicBezTo>
                    <a:pt x="2949" y="1449"/>
                    <a:pt x="2941" y="1463"/>
                    <a:pt x="2933" y="1475"/>
                  </a:cubicBezTo>
                  <a:cubicBezTo>
                    <a:pt x="2925" y="1488"/>
                    <a:pt x="2915" y="1500"/>
                    <a:pt x="2904" y="1511"/>
                  </a:cubicBezTo>
                  <a:cubicBezTo>
                    <a:pt x="2893" y="1521"/>
                    <a:pt x="2882" y="1532"/>
                    <a:pt x="2869" y="1540"/>
                  </a:cubicBezTo>
                  <a:cubicBezTo>
                    <a:pt x="2856" y="1549"/>
                    <a:pt x="2843" y="1556"/>
                    <a:pt x="2829" y="1562"/>
                  </a:cubicBezTo>
                  <a:cubicBezTo>
                    <a:pt x="2815" y="1568"/>
                    <a:pt x="2800" y="1572"/>
                    <a:pt x="2784" y="1575"/>
                  </a:cubicBezTo>
                  <a:cubicBezTo>
                    <a:pt x="2769" y="1578"/>
                    <a:pt x="2754" y="1580"/>
                    <a:pt x="2739" y="1580"/>
                  </a:cubicBezTo>
                  <a:lnTo>
                    <a:pt x="232" y="1580"/>
                  </a:lnTo>
                  <a:cubicBezTo>
                    <a:pt x="217" y="1580"/>
                    <a:pt x="202" y="1578"/>
                    <a:pt x="187" y="1575"/>
                  </a:cubicBezTo>
                  <a:cubicBezTo>
                    <a:pt x="172" y="1572"/>
                    <a:pt x="157" y="1568"/>
                    <a:pt x="143" y="1562"/>
                  </a:cubicBezTo>
                  <a:cubicBezTo>
                    <a:pt x="129" y="1556"/>
                    <a:pt x="116" y="1549"/>
                    <a:pt x="103" y="1540"/>
                  </a:cubicBezTo>
                  <a:cubicBezTo>
                    <a:pt x="90" y="1532"/>
                    <a:pt x="79" y="1521"/>
                    <a:pt x="68" y="1511"/>
                  </a:cubicBezTo>
                  <a:cubicBezTo>
                    <a:pt x="57" y="1500"/>
                    <a:pt x="47" y="1488"/>
                    <a:pt x="39" y="1475"/>
                  </a:cubicBezTo>
                  <a:cubicBezTo>
                    <a:pt x="30" y="1463"/>
                    <a:pt x="23" y="1449"/>
                    <a:pt x="18" y="1435"/>
                  </a:cubicBezTo>
                  <a:cubicBezTo>
                    <a:pt x="12" y="1421"/>
                    <a:pt x="7" y="1407"/>
                    <a:pt x="4" y="1392"/>
                  </a:cubicBezTo>
                  <a:cubicBezTo>
                    <a:pt x="1" y="1377"/>
                    <a:pt x="0" y="1362"/>
                    <a:pt x="0" y="1346"/>
                  </a:cubicBezTo>
                  <a:close/>
                </a:path>
              </a:pathLst>
            </a:custGeom>
            <a:solidFill>
              <a:srgbClr val="FFFFFF">
                <a:alpha val="10000"/>
              </a:srgbClr>
            </a:solidFill>
            <a:ln w="0">
              <a:noFill/>
            </a:ln>
          </p:spPr>
          <p:txBody>
            <a:bodyPr lIns="0" tIns="0" rIns="0" bIns="0" anchor="t">
              <a:noAutofit/>
            </a:bodyPr>
            <a:lstStyle/>
            <a:p>
              <a:endParaRPr lang="en-US" sz="2400" b="0" u="none" strike="noStrike">
                <a:solidFill>
                  <a:srgbClr val="000000"/>
                </a:solidFill>
                <a:effectLst/>
                <a:uFillTx/>
                <a:latin typeface="Times New Roman" panose="02020603050405020304"/>
              </a:endParaRPr>
            </a:p>
          </p:txBody>
        </p:sp>
        <p:pic>
          <p:nvPicPr>
            <p:cNvPr id="776" name="图片 775"/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1061280" y="4955400"/>
              <a:ext cx="150120" cy="15012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778" name="文本框 777"/>
            <p:cNvSpPr txBox="1"/>
            <p:nvPr/>
          </p:nvSpPr>
          <p:spPr>
            <a:xfrm>
              <a:off x="960840" y="5160240"/>
              <a:ext cx="235440" cy="148320"/>
            </a:xfrm>
            <a:prstGeom prst="rect">
              <a:avLst/>
            </a:prstGeom>
            <a:noFill/>
            <a:ln w="0"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r>
                <a:rPr lang="zh-CN" sz="920" b="0" u="none" strike="noStrike">
                  <a:solidFill>
                    <a:srgbClr val="FFFFFF"/>
                  </a:solidFill>
                  <a:effectLst/>
                  <a:uFillTx/>
                  <a:latin typeface="WenQuanYiZenHei"/>
                  <a:ea typeface="WenQuanYiZenHei"/>
                </a:rPr>
                <a:t>子类</a:t>
              </a:r>
              <a:endParaRPr lang="en-US" sz="920" b="0" u="none" strike="noStrike">
                <a:solidFill>
                  <a:srgbClr val="000000"/>
                </a:solidFill>
                <a:effectLst/>
                <a:uFillTx/>
                <a:latin typeface="Times New Roman" panose="02020603050405020304"/>
              </a:endParaRPr>
            </a:p>
          </p:txBody>
        </p:sp>
        <p:sp>
          <p:nvSpPr>
            <p:cNvPr id="781" name="文本框 780"/>
            <p:cNvSpPr txBox="1"/>
            <p:nvPr/>
          </p:nvSpPr>
          <p:spPr>
            <a:xfrm>
              <a:off x="1194840" y="5164560"/>
              <a:ext cx="118440" cy="136080"/>
            </a:xfrm>
            <a:prstGeom prst="rect">
              <a:avLst/>
            </a:prstGeom>
            <a:noFill/>
            <a:ln w="0"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r>
                <a:rPr lang="en-US" sz="920" b="0" u="none" strike="noStrike">
                  <a:solidFill>
                    <a:srgbClr val="FFFFFF"/>
                  </a:solidFill>
                  <a:effectLst/>
                  <a:uFillTx/>
                  <a:latin typeface="DejaVuSans"/>
                  <a:ea typeface="DejaVuSans"/>
                </a:rPr>
                <a:t> A</a:t>
              </a:r>
              <a:endParaRPr lang="en-US" sz="920" b="0" u="none" strike="noStrike">
                <a:solidFill>
                  <a:srgbClr val="000000"/>
                </a:solidFill>
                <a:effectLst/>
                <a:uFillTx/>
                <a:latin typeface="Times New Roman" panose="02020603050405020304"/>
              </a:endParaRP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2201040" y="4795200"/>
            <a:ext cx="1069920" cy="568800"/>
            <a:chOff x="1759582" y="4837156"/>
            <a:chExt cx="1069920" cy="568800"/>
          </a:xfrm>
        </p:grpSpPr>
        <p:sp>
          <p:nvSpPr>
            <p:cNvPr id="779" name="任意多边形: 形状 778"/>
            <p:cNvSpPr/>
            <p:nvPr/>
          </p:nvSpPr>
          <p:spPr>
            <a:xfrm>
              <a:off x="1759582" y="4837156"/>
              <a:ext cx="1069920" cy="568800"/>
            </a:xfrm>
            <a:custGeom>
              <a:avLst/>
              <a:gdLst/>
              <a:ahLst/>
              <a:cxnLst/>
              <a:rect l="0" t="0" r="r" b="b"/>
              <a:pathLst>
                <a:path w="2972" h="1580">
                  <a:moveTo>
                    <a:pt x="0" y="1346"/>
                  </a:moveTo>
                  <a:lnTo>
                    <a:pt x="0" y="232"/>
                  </a:lnTo>
                  <a:cubicBezTo>
                    <a:pt x="0" y="217"/>
                    <a:pt x="1" y="202"/>
                    <a:pt x="4" y="187"/>
                  </a:cubicBezTo>
                  <a:cubicBezTo>
                    <a:pt x="7" y="172"/>
                    <a:pt x="12" y="157"/>
                    <a:pt x="17" y="143"/>
                  </a:cubicBezTo>
                  <a:cubicBezTo>
                    <a:pt x="23" y="129"/>
                    <a:pt x="30" y="116"/>
                    <a:pt x="39" y="103"/>
                  </a:cubicBezTo>
                  <a:cubicBezTo>
                    <a:pt x="47" y="91"/>
                    <a:pt x="57" y="79"/>
                    <a:pt x="68" y="68"/>
                  </a:cubicBezTo>
                  <a:cubicBezTo>
                    <a:pt x="79" y="57"/>
                    <a:pt x="90" y="48"/>
                    <a:pt x="103" y="39"/>
                  </a:cubicBezTo>
                  <a:cubicBezTo>
                    <a:pt x="116" y="31"/>
                    <a:pt x="129" y="24"/>
                    <a:pt x="143" y="18"/>
                  </a:cubicBezTo>
                  <a:cubicBezTo>
                    <a:pt x="157" y="12"/>
                    <a:pt x="172" y="8"/>
                    <a:pt x="187" y="5"/>
                  </a:cubicBezTo>
                  <a:cubicBezTo>
                    <a:pt x="202" y="2"/>
                    <a:pt x="217" y="0"/>
                    <a:pt x="232" y="0"/>
                  </a:cubicBezTo>
                  <a:lnTo>
                    <a:pt x="2740" y="0"/>
                  </a:lnTo>
                  <a:cubicBezTo>
                    <a:pt x="2755" y="0"/>
                    <a:pt x="2770" y="2"/>
                    <a:pt x="2785" y="5"/>
                  </a:cubicBezTo>
                  <a:cubicBezTo>
                    <a:pt x="2800" y="8"/>
                    <a:pt x="2815" y="12"/>
                    <a:pt x="2829" y="18"/>
                  </a:cubicBezTo>
                  <a:cubicBezTo>
                    <a:pt x="2843" y="24"/>
                    <a:pt x="2856" y="31"/>
                    <a:pt x="2869" y="39"/>
                  </a:cubicBezTo>
                  <a:cubicBezTo>
                    <a:pt x="2882" y="48"/>
                    <a:pt x="2893" y="57"/>
                    <a:pt x="2904" y="68"/>
                  </a:cubicBezTo>
                  <a:cubicBezTo>
                    <a:pt x="2915" y="79"/>
                    <a:pt x="2924" y="91"/>
                    <a:pt x="2933" y="103"/>
                  </a:cubicBezTo>
                  <a:cubicBezTo>
                    <a:pt x="2941" y="116"/>
                    <a:pt x="2949" y="129"/>
                    <a:pt x="2954" y="143"/>
                  </a:cubicBezTo>
                  <a:cubicBezTo>
                    <a:pt x="2960" y="157"/>
                    <a:pt x="2965" y="172"/>
                    <a:pt x="2968" y="187"/>
                  </a:cubicBezTo>
                  <a:cubicBezTo>
                    <a:pt x="2971" y="202"/>
                    <a:pt x="2972" y="217"/>
                    <a:pt x="2972" y="232"/>
                  </a:cubicBezTo>
                  <a:lnTo>
                    <a:pt x="2972" y="1346"/>
                  </a:lnTo>
                  <a:cubicBezTo>
                    <a:pt x="2972" y="1362"/>
                    <a:pt x="2971" y="1377"/>
                    <a:pt x="2968" y="1392"/>
                  </a:cubicBezTo>
                  <a:cubicBezTo>
                    <a:pt x="2965" y="1407"/>
                    <a:pt x="2960" y="1421"/>
                    <a:pt x="2954" y="1435"/>
                  </a:cubicBezTo>
                  <a:cubicBezTo>
                    <a:pt x="2949" y="1449"/>
                    <a:pt x="2941" y="1463"/>
                    <a:pt x="2933" y="1475"/>
                  </a:cubicBezTo>
                  <a:cubicBezTo>
                    <a:pt x="2924" y="1488"/>
                    <a:pt x="2915" y="1500"/>
                    <a:pt x="2904" y="1511"/>
                  </a:cubicBezTo>
                  <a:cubicBezTo>
                    <a:pt x="2893" y="1521"/>
                    <a:pt x="2882" y="1532"/>
                    <a:pt x="2869" y="1540"/>
                  </a:cubicBezTo>
                  <a:cubicBezTo>
                    <a:pt x="2856" y="1549"/>
                    <a:pt x="2843" y="1556"/>
                    <a:pt x="2829" y="1562"/>
                  </a:cubicBezTo>
                  <a:cubicBezTo>
                    <a:pt x="2815" y="1568"/>
                    <a:pt x="2800" y="1572"/>
                    <a:pt x="2785" y="1575"/>
                  </a:cubicBezTo>
                  <a:cubicBezTo>
                    <a:pt x="2770" y="1578"/>
                    <a:pt x="2755" y="1580"/>
                    <a:pt x="2740" y="1580"/>
                  </a:cubicBezTo>
                  <a:lnTo>
                    <a:pt x="232" y="1580"/>
                  </a:lnTo>
                  <a:cubicBezTo>
                    <a:pt x="217" y="1580"/>
                    <a:pt x="202" y="1578"/>
                    <a:pt x="187" y="1575"/>
                  </a:cubicBezTo>
                  <a:cubicBezTo>
                    <a:pt x="172" y="1572"/>
                    <a:pt x="157" y="1568"/>
                    <a:pt x="143" y="1562"/>
                  </a:cubicBezTo>
                  <a:cubicBezTo>
                    <a:pt x="129" y="1556"/>
                    <a:pt x="116" y="1549"/>
                    <a:pt x="103" y="1540"/>
                  </a:cubicBezTo>
                  <a:cubicBezTo>
                    <a:pt x="90" y="1532"/>
                    <a:pt x="79" y="1521"/>
                    <a:pt x="68" y="1511"/>
                  </a:cubicBezTo>
                  <a:cubicBezTo>
                    <a:pt x="57" y="1500"/>
                    <a:pt x="47" y="1488"/>
                    <a:pt x="39" y="1475"/>
                  </a:cubicBezTo>
                  <a:cubicBezTo>
                    <a:pt x="30" y="1463"/>
                    <a:pt x="23" y="1449"/>
                    <a:pt x="17" y="1435"/>
                  </a:cubicBezTo>
                  <a:cubicBezTo>
                    <a:pt x="12" y="1421"/>
                    <a:pt x="7" y="1407"/>
                    <a:pt x="4" y="1392"/>
                  </a:cubicBezTo>
                  <a:cubicBezTo>
                    <a:pt x="1" y="1377"/>
                    <a:pt x="0" y="1362"/>
                    <a:pt x="0" y="1346"/>
                  </a:cubicBezTo>
                  <a:close/>
                </a:path>
              </a:pathLst>
            </a:custGeom>
            <a:solidFill>
              <a:srgbClr val="FFFFFF">
                <a:alpha val="10000"/>
              </a:srgbClr>
            </a:solidFill>
            <a:ln w="0">
              <a:noFill/>
            </a:ln>
          </p:spPr>
          <p:txBody>
            <a:bodyPr lIns="0" tIns="0" rIns="0" bIns="0" anchor="t">
              <a:noAutofit/>
            </a:bodyPr>
            <a:lstStyle/>
            <a:p>
              <a:endParaRPr lang="en-US" sz="2400" b="0" u="none" strike="noStrike">
                <a:solidFill>
                  <a:srgbClr val="000000"/>
                </a:solidFill>
                <a:effectLst/>
                <a:uFillTx/>
                <a:latin typeface="Times New Roman" panose="02020603050405020304"/>
              </a:endParaRPr>
            </a:p>
          </p:txBody>
        </p:sp>
        <p:pic>
          <p:nvPicPr>
            <p:cNvPr id="780" name="图片 779"/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2206080" y="4955400"/>
              <a:ext cx="133200" cy="15012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782" name="文本框 781"/>
            <p:cNvSpPr txBox="1"/>
            <p:nvPr/>
          </p:nvSpPr>
          <p:spPr>
            <a:xfrm>
              <a:off x="2097360" y="5160240"/>
              <a:ext cx="235440" cy="148320"/>
            </a:xfrm>
            <a:prstGeom prst="rect">
              <a:avLst/>
            </a:prstGeom>
            <a:noFill/>
            <a:ln w="0"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r>
                <a:rPr lang="zh-CN" sz="920" b="0" u="none" strike="noStrike">
                  <a:solidFill>
                    <a:srgbClr val="FFFFFF"/>
                  </a:solidFill>
                  <a:effectLst/>
                  <a:uFillTx/>
                  <a:latin typeface="WenQuanYiZenHei"/>
                  <a:ea typeface="WenQuanYiZenHei"/>
                </a:rPr>
                <a:t>子类</a:t>
              </a:r>
              <a:endParaRPr lang="en-US" sz="920" b="0" u="none" strike="noStrike">
                <a:solidFill>
                  <a:srgbClr val="000000"/>
                </a:solidFill>
                <a:effectLst/>
                <a:uFillTx/>
                <a:latin typeface="Times New Roman" panose="02020603050405020304"/>
              </a:endParaRPr>
            </a:p>
          </p:txBody>
        </p:sp>
        <p:sp>
          <p:nvSpPr>
            <p:cNvPr id="785" name="文本框 784"/>
            <p:cNvSpPr txBox="1"/>
            <p:nvPr/>
          </p:nvSpPr>
          <p:spPr>
            <a:xfrm>
              <a:off x="2331360" y="5164560"/>
              <a:ext cx="118440" cy="136080"/>
            </a:xfrm>
            <a:prstGeom prst="rect">
              <a:avLst/>
            </a:prstGeom>
            <a:noFill/>
            <a:ln w="0"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r>
                <a:rPr lang="en-US" sz="920" b="0" u="none" strike="noStrike" dirty="0">
                  <a:solidFill>
                    <a:srgbClr val="FFFFFF"/>
                  </a:solidFill>
                  <a:effectLst/>
                  <a:uFillTx/>
                  <a:latin typeface="DejaVuSans"/>
                  <a:ea typeface="DejaVuSans"/>
                </a:rPr>
                <a:t> B</a:t>
              </a:r>
              <a:endParaRPr lang="en-US" sz="920" b="0" u="none" strike="noStrike" dirty="0">
                <a:solidFill>
                  <a:srgbClr val="000000"/>
                </a:solidFill>
                <a:effectLst/>
                <a:uFillTx/>
                <a:latin typeface="Times New Roman" panose="02020603050405020304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3736767" y="4796296"/>
            <a:ext cx="1069920" cy="568800"/>
            <a:chOff x="3944160" y="4846680"/>
            <a:chExt cx="1069920" cy="568800"/>
          </a:xfrm>
        </p:grpSpPr>
        <p:sp>
          <p:nvSpPr>
            <p:cNvPr id="783" name="任意多边形: 形状 782"/>
            <p:cNvSpPr/>
            <p:nvPr/>
          </p:nvSpPr>
          <p:spPr>
            <a:xfrm>
              <a:off x="3944160" y="4846680"/>
              <a:ext cx="1069920" cy="568800"/>
            </a:xfrm>
            <a:custGeom>
              <a:avLst/>
              <a:gdLst/>
              <a:ahLst/>
              <a:cxnLst/>
              <a:rect l="0" t="0" r="r" b="b"/>
              <a:pathLst>
                <a:path w="2972" h="1580">
                  <a:moveTo>
                    <a:pt x="0" y="1346"/>
                  </a:moveTo>
                  <a:lnTo>
                    <a:pt x="0" y="232"/>
                  </a:lnTo>
                  <a:cubicBezTo>
                    <a:pt x="0" y="217"/>
                    <a:pt x="2" y="202"/>
                    <a:pt x="5" y="187"/>
                  </a:cubicBezTo>
                  <a:cubicBezTo>
                    <a:pt x="7" y="172"/>
                    <a:pt x="12" y="157"/>
                    <a:pt x="18" y="143"/>
                  </a:cubicBezTo>
                  <a:cubicBezTo>
                    <a:pt x="24" y="129"/>
                    <a:pt x="31" y="116"/>
                    <a:pt x="39" y="103"/>
                  </a:cubicBezTo>
                  <a:cubicBezTo>
                    <a:pt x="48" y="91"/>
                    <a:pt x="57" y="79"/>
                    <a:pt x="68" y="68"/>
                  </a:cubicBezTo>
                  <a:cubicBezTo>
                    <a:pt x="79" y="57"/>
                    <a:pt x="91" y="48"/>
                    <a:pt x="103" y="39"/>
                  </a:cubicBezTo>
                  <a:cubicBezTo>
                    <a:pt x="116" y="31"/>
                    <a:pt x="129" y="24"/>
                    <a:pt x="143" y="18"/>
                  </a:cubicBezTo>
                  <a:cubicBezTo>
                    <a:pt x="157" y="12"/>
                    <a:pt x="172" y="8"/>
                    <a:pt x="187" y="5"/>
                  </a:cubicBezTo>
                  <a:cubicBezTo>
                    <a:pt x="202" y="2"/>
                    <a:pt x="217" y="0"/>
                    <a:pt x="232" y="0"/>
                  </a:cubicBezTo>
                  <a:lnTo>
                    <a:pt x="2740" y="0"/>
                  </a:lnTo>
                  <a:cubicBezTo>
                    <a:pt x="2755" y="0"/>
                    <a:pt x="2771" y="2"/>
                    <a:pt x="2785" y="5"/>
                  </a:cubicBezTo>
                  <a:cubicBezTo>
                    <a:pt x="2800" y="8"/>
                    <a:pt x="2815" y="12"/>
                    <a:pt x="2829" y="18"/>
                  </a:cubicBezTo>
                  <a:cubicBezTo>
                    <a:pt x="2843" y="24"/>
                    <a:pt x="2856" y="31"/>
                    <a:pt x="2869" y="39"/>
                  </a:cubicBezTo>
                  <a:cubicBezTo>
                    <a:pt x="2882" y="48"/>
                    <a:pt x="2894" y="57"/>
                    <a:pt x="2904" y="68"/>
                  </a:cubicBezTo>
                  <a:cubicBezTo>
                    <a:pt x="2915" y="79"/>
                    <a:pt x="2925" y="91"/>
                    <a:pt x="2933" y="103"/>
                  </a:cubicBezTo>
                  <a:cubicBezTo>
                    <a:pt x="2942" y="116"/>
                    <a:pt x="2949" y="129"/>
                    <a:pt x="2955" y="143"/>
                  </a:cubicBezTo>
                  <a:cubicBezTo>
                    <a:pt x="2960" y="157"/>
                    <a:pt x="2965" y="172"/>
                    <a:pt x="2968" y="187"/>
                  </a:cubicBezTo>
                  <a:cubicBezTo>
                    <a:pt x="2971" y="202"/>
                    <a:pt x="2972" y="217"/>
                    <a:pt x="2972" y="232"/>
                  </a:cubicBezTo>
                  <a:lnTo>
                    <a:pt x="2972" y="1346"/>
                  </a:lnTo>
                  <a:cubicBezTo>
                    <a:pt x="2972" y="1362"/>
                    <a:pt x="2971" y="1377"/>
                    <a:pt x="2968" y="1392"/>
                  </a:cubicBezTo>
                  <a:cubicBezTo>
                    <a:pt x="2965" y="1407"/>
                    <a:pt x="2960" y="1421"/>
                    <a:pt x="2955" y="1435"/>
                  </a:cubicBezTo>
                  <a:cubicBezTo>
                    <a:pt x="2949" y="1449"/>
                    <a:pt x="2942" y="1463"/>
                    <a:pt x="2933" y="1475"/>
                  </a:cubicBezTo>
                  <a:cubicBezTo>
                    <a:pt x="2925" y="1488"/>
                    <a:pt x="2915" y="1500"/>
                    <a:pt x="2904" y="1511"/>
                  </a:cubicBezTo>
                  <a:cubicBezTo>
                    <a:pt x="2894" y="1521"/>
                    <a:pt x="2882" y="1532"/>
                    <a:pt x="2869" y="1540"/>
                  </a:cubicBezTo>
                  <a:cubicBezTo>
                    <a:pt x="2856" y="1549"/>
                    <a:pt x="2843" y="1556"/>
                    <a:pt x="2829" y="1562"/>
                  </a:cubicBezTo>
                  <a:cubicBezTo>
                    <a:pt x="2815" y="1568"/>
                    <a:pt x="2800" y="1572"/>
                    <a:pt x="2785" y="1575"/>
                  </a:cubicBezTo>
                  <a:cubicBezTo>
                    <a:pt x="2771" y="1578"/>
                    <a:pt x="2755" y="1580"/>
                    <a:pt x="2740" y="1580"/>
                  </a:cubicBezTo>
                  <a:lnTo>
                    <a:pt x="232" y="1580"/>
                  </a:lnTo>
                  <a:cubicBezTo>
                    <a:pt x="217" y="1580"/>
                    <a:pt x="202" y="1578"/>
                    <a:pt x="187" y="1575"/>
                  </a:cubicBezTo>
                  <a:cubicBezTo>
                    <a:pt x="172" y="1572"/>
                    <a:pt x="157" y="1568"/>
                    <a:pt x="143" y="1562"/>
                  </a:cubicBezTo>
                  <a:cubicBezTo>
                    <a:pt x="129" y="1556"/>
                    <a:pt x="116" y="1549"/>
                    <a:pt x="103" y="1540"/>
                  </a:cubicBezTo>
                  <a:cubicBezTo>
                    <a:pt x="91" y="1532"/>
                    <a:pt x="79" y="1521"/>
                    <a:pt x="68" y="1511"/>
                  </a:cubicBezTo>
                  <a:cubicBezTo>
                    <a:pt x="57" y="1500"/>
                    <a:pt x="48" y="1488"/>
                    <a:pt x="39" y="1475"/>
                  </a:cubicBezTo>
                  <a:cubicBezTo>
                    <a:pt x="31" y="1463"/>
                    <a:pt x="24" y="1449"/>
                    <a:pt x="18" y="1435"/>
                  </a:cubicBezTo>
                  <a:cubicBezTo>
                    <a:pt x="12" y="1421"/>
                    <a:pt x="7" y="1407"/>
                    <a:pt x="5" y="1392"/>
                  </a:cubicBezTo>
                  <a:cubicBezTo>
                    <a:pt x="2" y="1377"/>
                    <a:pt x="0" y="1362"/>
                    <a:pt x="0" y="1346"/>
                  </a:cubicBezTo>
                  <a:close/>
                </a:path>
              </a:pathLst>
            </a:custGeom>
            <a:solidFill>
              <a:srgbClr val="FFFFFF">
                <a:alpha val="10000"/>
              </a:srgbClr>
            </a:solidFill>
            <a:ln w="0">
              <a:noFill/>
            </a:ln>
          </p:spPr>
          <p:txBody>
            <a:bodyPr lIns="0" tIns="0" rIns="0" bIns="0" anchor="t">
              <a:noAutofit/>
            </a:bodyPr>
            <a:lstStyle/>
            <a:p>
              <a:endParaRPr lang="en-US" sz="2400" b="0" u="none" strike="noStrike">
                <a:solidFill>
                  <a:srgbClr val="000000"/>
                </a:solidFill>
                <a:effectLst/>
                <a:uFillTx/>
                <a:latin typeface="Times New Roman" panose="02020603050405020304"/>
              </a:endParaRPr>
            </a:p>
          </p:txBody>
        </p:sp>
        <p:pic>
          <p:nvPicPr>
            <p:cNvPr id="784" name="图片 783"/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4403880" y="4955400"/>
              <a:ext cx="150120" cy="15012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786" name="文本框 785"/>
            <p:cNvSpPr txBox="1"/>
            <p:nvPr/>
          </p:nvSpPr>
          <p:spPr>
            <a:xfrm>
              <a:off x="4302720" y="5160240"/>
              <a:ext cx="235440" cy="148320"/>
            </a:xfrm>
            <a:prstGeom prst="rect">
              <a:avLst/>
            </a:prstGeom>
            <a:noFill/>
            <a:ln w="0"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r>
                <a:rPr lang="zh-CN" sz="920" b="0" u="none" strike="noStrike">
                  <a:solidFill>
                    <a:srgbClr val="FFFFFF"/>
                  </a:solidFill>
                  <a:effectLst/>
                  <a:uFillTx/>
                  <a:latin typeface="WenQuanYiZenHei"/>
                  <a:ea typeface="WenQuanYiZenHei"/>
                </a:rPr>
                <a:t>子类</a:t>
              </a:r>
              <a:endParaRPr lang="en-US" sz="920" b="0" u="none" strike="noStrike">
                <a:solidFill>
                  <a:srgbClr val="000000"/>
                </a:solidFill>
                <a:effectLst/>
                <a:uFillTx/>
                <a:latin typeface="Times New Roman" panose="02020603050405020304"/>
              </a:endParaRPr>
            </a:p>
          </p:txBody>
        </p:sp>
        <p:sp>
          <p:nvSpPr>
            <p:cNvPr id="789" name="文本框 788"/>
            <p:cNvSpPr txBox="1"/>
            <p:nvPr/>
          </p:nvSpPr>
          <p:spPr>
            <a:xfrm>
              <a:off x="4536720" y="5164560"/>
              <a:ext cx="119880" cy="136080"/>
            </a:xfrm>
            <a:prstGeom prst="rect">
              <a:avLst/>
            </a:prstGeom>
            <a:noFill/>
            <a:ln w="0"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r>
                <a:rPr lang="en-US" sz="920" b="0" u="none" strike="noStrike">
                  <a:solidFill>
                    <a:srgbClr val="FFFFFF"/>
                  </a:solidFill>
                  <a:effectLst/>
                  <a:uFillTx/>
                  <a:latin typeface="DejaVuSans"/>
                  <a:ea typeface="DejaVuSans"/>
                </a:rPr>
                <a:t> C</a:t>
              </a:r>
              <a:endParaRPr lang="en-US" sz="920" b="0" u="none" strike="noStrike">
                <a:solidFill>
                  <a:srgbClr val="000000"/>
                </a:solidFill>
                <a:effectLst/>
                <a:uFillTx/>
                <a:latin typeface="Times New Roman" panose="02020603050405020304"/>
              </a:endParaRPr>
            </a:p>
          </p:txBody>
        </p:sp>
      </p:grpSp>
      <p:sp>
        <p:nvSpPr>
          <p:cNvPr id="791" name="任意多边形: 形状 790"/>
          <p:cNvSpPr/>
          <p:nvPr/>
        </p:nvSpPr>
        <p:spPr>
          <a:xfrm>
            <a:off x="5481720" y="1103040"/>
            <a:ext cx="4813920" cy="1938960"/>
          </a:xfrm>
          <a:custGeom>
            <a:avLst/>
            <a:gdLst/>
            <a:ahLst/>
            <a:cxnLst/>
            <a:rect l="0" t="0" r="r" b="b"/>
            <a:pathLst>
              <a:path w="13372" h="5386">
                <a:moveTo>
                  <a:pt x="0" y="5154"/>
                </a:moveTo>
                <a:lnTo>
                  <a:pt x="0" y="232"/>
                </a:lnTo>
                <a:cubicBezTo>
                  <a:pt x="0" y="217"/>
                  <a:pt x="2" y="201"/>
                  <a:pt x="5" y="186"/>
                </a:cubicBezTo>
                <a:cubicBezTo>
                  <a:pt x="8" y="172"/>
                  <a:pt x="12" y="157"/>
                  <a:pt x="18" y="143"/>
                </a:cubicBezTo>
                <a:cubicBezTo>
                  <a:pt x="24" y="129"/>
                  <a:pt x="31" y="115"/>
                  <a:pt x="39" y="103"/>
                </a:cubicBezTo>
                <a:cubicBezTo>
                  <a:pt x="48" y="90"/>
                  <a:pt x="57" y="78"/>
                  <a:pt x="68" y="68"/>
                </a:cubicBezTo>
                <a:cubicBezTo>
                  <a:pt x="79" y="57"/>
                  <a:pt x="91" y="47"/>
                  <a:pt x="103" y="39"/>
                </a:cubicBezTo>
                <a:cubicBezTo>
                  <a:pt x="116" y="30"/>
                  <a:pt x="129" y="23"/>
                  <a:pt x="144" y="17"/>
                </a:cubicBezTo>
                <a:cubicBezTo>
                  <a:pt x="158" y="11"/>
                  <a:pt x="172" y="7"/>
                  <a:pt x="187" y="4"/>
                </a:cubicBezTo>
                <a:cubicBezTo>
                  <a:pt x="202" y="1"/>
                  <a:pt x="217" y="0"/>
                  <a:pt x="232" y="0"/>
                </a:cubicBezTo>
                <a:lnTo>
                  <a:pt x="13140" y="0"/>
                </a:lnTo>
                <a:cubicBezTo>
                  <a:pt x="13155" y="0"/>
                  <a:pt x="13170" y="1"/>
                  <a:pt x="13185" y="4"/>
                </a:cubicBezTo>
                <a:cubicBezTo>
                  <a:pt x="13200" y="7"/>
                  <a:pt x="13215" y="11"/>
                  <a:pt x="13229" y="17"/>
                </a:cubicBezTo>
                <a:cubicBezTo>
                  <a:pt x="13243" y="23"/>
                  <a:pt x="13256" y="30"/>
                  <a:pt x="13269" y="39"/>
                </a:cubicBezTo>
                <a:cubicBezTo>
                  <a:pt x="13281" y="47"/>
                  <a:pt x="13293" y="57"/>
                  <a:pt x="13304" y="68"/>
                </a:cubicBezTo>
                <a:cubicBezTo>
                  <a:pt x="13315" y="78"/>
                  <a:pt x="13324" y="90"/>
                  <a:pt x="13333" y="103"/>
                </a:cubicBezTo>
                <a:cubicBezTo>
                  <a:pt x="13341" y="115"/>
                  <a:pt x="13348" y="129"/>
                  <a:pt x="13354" y="143"/>
                </a:cubicBezTo>
                <a:cubicBezTo>
                  <a:pt x="13360" y="157"/>
                  <a:pt x="13365" y="172"/>
                  <a:pt x="13368" y="186"/>
                </a:cubicBezTo>
                <a:cubicBezTo>
                  <a:pt x="13370" y="201"/>
                  <a:pt x="13372" y="217"/>
                  <a:pt x="13372" y="232"/>
                </a:cubicBezTo>
                <a:lnTo>
                  <a:pt x="13372" y="5154"/>
                </a:lnTo>
                <a:cubicBezTo>
                  <a:pt x="13372" y="5169"/>
                  <a:pt x="13370" y="5184"/>
                  <a:pt x="13368" y="5199"/>
                </a:cubicBezTo>
                <a:cubicBezTo>
                  <a:pt x="13365" y="5214"/>
                  <a:pt x="13360" y="5229"/>
                  <a:pt x="13354" y="5243"/>
                </a:cubicBezTo>
                <a:cubicBezTo>
                  <a:pt x="13348" y="5257"/>
                  <a:pt x="13341" y="5270"/>
                  <a:pt x="13333" y="5283"/>
                </a:cubicBezTo>
                <a:cubicBezTo>
                  <a:pt x="13324" y="5296"/>
                  <a:pt x="13315" y="5307"/>
                  <a:pt x="13304" y="5318"/>
                </a:cubicBezTo>
                <a:cubicBezTo>
                  <a:pt x="13293" y="5329"/>
                  <a:pt x="13281" y="5338"/>
                  <a:pt x="13269" y="5347"/>
                </a:cubicBezTo>
                <a:cubicBezTo>
                  <a:pt x="13256" y="5355"/>
                  <a:pt x="13243" y="5363"/>
                  <a:pt x="13229" y="5368"/>
                </a:cubicBezTo>
                <a:cubicBezTo>
                  <a:pt x="13215" y="5374"/>
                  <a:pt x="13200" y="5379"/>
                  <a:pt x="13185" y="5382"/>
                </a:cubicBezTo>
                <a:cubicBezTo>
                  <a:pt x="13170" y="5385"/>
                  <a:pt x="13155" y="5386"/>
                  <a:pt x="13140" y="5386"/>
                </a:cubicBezTo>
                <a:lnTo>
                  <a:pt x="232" y="5386"/>
                </a:lnTo>
                <a:cubicBezTo>
                  <a:pt x="217" y="5386"/>
                  <a:pt x="202" y="5385"/>
                  <a:pt x="187" y="5382"/>
                </a:cubicBezTo>
                <a:cubicBezTo>
                  <a:pt x="172" y="5379"/>
                  <a:pt x="158" y="5374"/>
                  <a:pt x="144" y="5368"/>
                </a:cubicBezTo>
                <a:cubicBezTo>
                  <a:pt x="129" y="5363"/>
                  <a:pt x="116" y="5355"/>
                  <a:pt x="103" y="5347"/>
                </a:cubicBezTo>
                <a:cubicBezTo>
                  <a:pt x="91" y="5338"/>
                  <a:pt x="79" y="5329"/>
                  <a:pt x="68" y="5318"/>
                </a:cubicBezTo>
                <a:cubicBezTo>
                  <a:pt x="57" y="5307"/>
                  <a:pt x="48" y="5296"/>
                  <a:pt x="39" y="5283"/>
                </a:cubicBezTo>
                <a:cubicBezTo>
                  <a:pt x="31" y="5270"/>
                  <a:pt x="24" y="5257"/>
                  <a:pt x="18" y="5243"/>
                </a:cubicBezTo>
                <a:cubicBezTo>
                  <a:pt x="12" y="5229"/>
                  <a:pt x="8" y="5214"/>
                  <a:pt x="5" y="5199"/>
                </a:cubicBezTo>
                <a:cubicBezTo>
                  <a:pt x="2" y="5184"/>
                  <a:pt x="0" y="5169"/>
                  <a:pt x="0" y="5154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792" name="图片 791"/>
          <p:cNvPicPr/>
          <p:nvPr/>
        </p:nvPicPr>
        <p:blipFill>
          <a:blip r:embed="rId8"/>
          <a:stretch>
            <a:fillRect/>
          </a:stretch>
        </p:blipFill>
        <p:spPr>
          <a:xfrm>
            <a:off x="5682600" y="1311840"/>
            <a:ext cx="250200" cy="25020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5" name="组合 4"/>
          <p:cNvGrpSpPr/>
          <p:nvPr/>
        </p:nvGrpSpPr>
        <p:grpSpPr>
          <a:xfrm>
            <a:off x="2072160" y="3359160"/>
            <a:ext cx="1337400" cy="902880"/>
            <a:chOff x="2072160" y="3359160"/>
            <a:chExt cx="1337400" cy="902880"/>
          </a:xfrm>
        </p:grpSpPr>
        <p:sp>
          <p:nvSpPr>
            <p:cNvPr id="787" name="任意多边形: 形状 786"/>
            <p:cNvSpPr/>
            <p:nvPr/>
          </p:nvSpPr>
          <p:spPr>
            <a:xfrm>
              <a:off x="2072160" y="3359160"/>
              <a:ext cx="1337400" cy="902880"/>
            </a:xfrm>
            <a:custGeom>
              <a:avLst/>
              <a:gdLst/>
              <a:ahLst/>
              <a:cxnLst/>
              <a:rect l="0" t="0" r="r" b="b"/>
              <a:pathLst>
                <a:path w="3715" h="2508">
                  <a:moveTo>
                    <a:pt x="0" y="2276"/>
                  </a:moveTo>
                  <a:lnTo>
                    <a:pt x="0" y="233"/>
                  </a:lnTo>
                  <a:cubicBezTo>
                    <a:pt x="0" y="218"/>
                    <a:pt x="2" y="203"/>
                    <a:pt x="5" y="188"/>
                  </a:cubicBezTo>
                  <a:cubicBezTo>
                    <a:pt x="7" y="172"/>
                    <a:pt x="12" y="158"/>
                    <a:pt x="18" y="144"/>
                  </a:cubicBezTo>
                  <a:cubicBezTo>
                    <a:pt x="24" y="130"/>
                    <a:pt x="31" y="116"/>
                    <a:pt x="39" y="104"/>
                  </a:cubicBezTo>
                  <a:cubicBezTo>
                    <a:pt x="48" y="91"/>
                    <a:pt x="57" y="79"/>
                    <a:pt x="68" y="68"/>
                  </a:cubicBezTo>
                  <a:cubicBezTo>
                    <a:pt x="79" y="58"/>
                    <a:pt x="91" y="48"/>
                    <a:pt x="103" y="39"/>
                  </a:cubicBezTo>
                  <a:cubicBezTo>
                    <a:pt x="116" y="31"/>
                    <a:pt x="129" y="24"/>
                    <a:pt x="143" y="18"/>
                  </a:cubicBezTo>
                  <a:cubicBezTo>
                    <a:pt x="157" y="12"/>
                    <a:pt x="172" y="8"/>
                    <a:pt x="187" y="5"/>
                  </a:cubicBezTo>
                  <a:cubicBezTo>
                    <a:pt x="202" y="2"/>
                    <a:pt x="217" y="0"/>
                    <a:pt x="232" y="0"/>
                  </a:cubicBezTo>
                  <a:lnTo>
                    <a:pt x="3483" y="0"/>
                  </a:lnTo>
                  <a:cubicBezTo>
                    <a:pt x="3498" y="0"/>
                    <a:pt x="3513" y="2"/>
                    <a:pt x="3528" y="5"/>
                  </a:cubicBezTo>
                  <a:cubicBezTo>
                    <a:pt x="3543" y="8"/>
                    <a:pt x="3558" y="12"/>
                    <a:pt x="3572" y="18"/>
                  </a:cubicBezTo>
                  <a:cubicBezTo>
                    <a:pt x="3586" y="24"/>
                    <a:pt x="3599" y="31"/>
                    <a:pt x="3612" y="39"/>
                  </a:cubicBezTo>
                  <a:cubicBezTo>
                    <a:pt x="3625" y="48"/>
                    <a:pt x="3636" y="58"/>
                    <a:pt x="3647" y="68"/>
                  </a:cubicBezTo>
                  <a:cubicBezTo>
                    <a:pt x="3658" y="79"/>
                    <a:pt x="3668" y="91"/>
                    <a:pt x="3676" y="104"/>
                  </a:cubicBezTo>
                  <a:cubicBezTo>
                    <a:pt x="3684" y="116"/>
                    <a:pt x="3692" y="130"/>
                    <a:pt x="3697" y="144"/>
                  </a:cubicBezTo>
                  <a:cubicBezTo>
                    <a:pt x="3703" y="158"/>
                    <a:pt x="3708" y="172"/>
                    <a:pt x="3711" y="188"/>
                  </a:cubicBezTo>
                  <a:cubicBezTo>
                    <a:pt x="3714" y="203"/>
                    <a:pt x="3715" y="218"/>
                    <a:pt x="3715" y="233"/>
                  </a:cubicBezTo>
                  <a:lnTo>
                    <a:pt x="3715" y="2276"/>
                  </a:lnTo>
                  <a:cubicBezTo>
                    <a:pt x="3715" y="2291"/>
                    <a:pt x="3714" y="2307"/>
                    <a:pt x="3711" y="2322"/>
                  </a:cubicBezTo>
                  <a:cubicBezTo>
                    <a:pt x="3708" y="2336"/>
                    <a:pt x="3703" y="2351"/>
                    <a:pt x="3697" y="2365"/>
                  </a:cubicBezTo>
                  <a:cubicBezTo>
                    <a:pt x="3692" y="2379"/>
                    <a:pt x="3684" y="2393"/>
                    <a:pt x="3676" y="2405"/>
                  </a:cubicBezTo>
                  <a:cubicBezTo>
                    <a:pt x="3668" y="2418"/>
                    <a:pt x="3658" y="2430"/>
                    <a:pt x="3647" y="2440"/>
                  </a:cubicBezTo>
                  <a:cubicBezTo>
                    <a:pt x="3636" y="2451"/>
                    <a:pt x="3625" y="2461"/>
                    <a:pt x="3612" y="2469"/>
                  </a:cubicBezTo>
                  <a:cubicBezTo>
                    <a:pt x="3599" y="2478"/>
                    <a:pt x="3586" y="2485"/>
                    <a:pt x="3572" y="2491"/>
                  </a:cubicBezTo>
                  <a:cubicBezTo>
                    <a:pt x="3558" y="2497"/>
                    <a:pt x="3543" y="2501"/>
                    <a:pt x="3528" y="2504"/>
                  </a:cubicBezTo>
                  <a:cubicBezTo>
                    <a:pt x="3513" y="2507"/>
                    <a:pt x="3498" y="2508"/>
                    <a:pt x="3483" y="2508"/>
                  </a:cubicBezTo>
                  <a:lnTo>
                    <a:pt x="232" y="2508"/>
                  </a:lnTo>
                  <a:cubicBezTo>
                    <a:pt x="217" y="2508"/>
                    <a:pt x="202" y="2507"/>
                    <a:pt x="187" y="2504"/>
                  </a:cubicBezTo>
                  <a:cubicBezTo>
                    <a:pt x="172" y="2501"/>
                    <a:pt x="157" y="2497"/>
                    <a:pt x="143" y="2491"/>
                  </a:cubicBezTo>
                  <a:cubicBezTo>
                    <a:pt x="129" y="2485"/>
                    <a:pt x="116" y="2478"/>
                    <a:pt x="103" y="2469"/>
                  </a:cubicBezTo>
                  <a:cubicBezTo>
                    <a:pt x="91" y="2461"/>
                    <a:pt x="79" y="2451"/>
                    <a:pt x="68" y="2440"/>
                  </a:cubicBezTo>
                  <a:cubicBezTo>
                    <a:pt x="57" y="2430"/>
                    <a:pt x="48" y="2418"/>
                    <a:pt x="39" y="2405"/>
                  </a:cubicBezTo>
                  <a:cubicBezTo>
                    <a:pt x="31" y="2393"/>
                    <a:pt x="24" y="2379"/>
                    <a:pt x="18" y="2365"/>
                  </a:cubicBezTo>
                  <a:cubicBezTo>
                    <a:pt x="12" y="2351"/>
                    <a:pt x="7" y="2336"/>
                    <a:pt x="5" y="2322"/>
                  </a:cubicBezTo>
                  <a:cubicBezTo>
                    <a:pt x="2" y="2307"/>
                    <a:pt x="0" y="2291"/>
                    <a:pt x="0" y="2276"/>
                  </a:cubicBezTo>
                  <a:close/>
                </a:path>
              </a:pathLst>
            </a:custGeom>
            <a:solidFill>
              <a:srgbClr val="FFFFFF">
                <a:alpha val="10000"/>
              </a:srgbClr>
            </a:solidFill>
            <a:ln w="0">
              <a:noFill/>
            </a:ln>
          </p:spPr>
          <p:txBody>
            <a:bodyPr lIns="0" tIns="0" rIns="0" bIns="0" anchor="t">
              <a:noAutofit/>
            </a:bodyPr>
            <a:lstStyle/>
            <a:p>
              <a:endParaRPr lang="en-US" sz="2400" b="0" u="none" strike="noStrike">
                <a:solidFill>
                  <a:srgbClr val="000000"/>
                </a:solidFill>
                <a:effectLst/>
                <a:uFillTx/>
                <a:latin typeface="Times New Roman" panose="02020603050405020304"/>
              </a:endParaRPr>
            </a:p>
          </p:txBody>
        </p:sp>
        <p:pic>
          <p:nvPicPr>
            <p:cNvPr id="788" name="图片 787"/>
            <p:cNvPicPr/>
            <p:nvPr/>
          </p:nvPicPr>
          <p:blipFill>
            <a:blip r:embed="rId9"/>
            <a:stretch>
              <a:fillRect/>
            </a:stretch>
          </p:blipFill>
          <p:spPr>
            <a:xfrm>
              <a:off x="2632320" y="3493080"/>
              <a:ext cx="225360" cy="2001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790" name="文本框 789"/>
            <p:cNvSpPr txBox="1"/>
            <p:nvPr/>
          </p:nvSpPr>
          <p:spPr>
            <a:xfrm>
              <a:off x="2607120" y="3773880"/>
              <a:ext cx="268920" cy="169560"/>
            </a:xfrm>
            <a:prstGeom prst="rect">
              <a:avLst/>
            </a:prstGeom>
            <a:noFill/>
            <a:ln w="0"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r>
                <a:rPr lang="zh-CN" sz="1050" b="0" u="none" strike="noStrike">
                  <a:solidFill>
                    <a:srgbClr val="FFFFFF"/>
                  </a:solidFill>
                  <a:effectLst/>
                  <a:uFillTx/>
                  <a:latin typeface="WenQuanYiZenHei"/>
                  <a:ea typeface="WenQuanYiZenHei"/>
                </a:rPr>
                <a:t>基类</a:t>
              </a:r>
              <a:endParaRPr lang="en-US" sz="1050" b="0" u="none" strike="noStrike">
                <a:solidFill>
                  <a:srgbClr val="000000"/>
                </a:solidFill>
                <a:effectLst/>
                <a:uFillTx/>
                <a:latin typeface="Times New Roman" panose="02020603050405020304"/>
              </a:endParaRPr>
            </a:p>
          </p:txBody>
        </p:sp>
        <p:sp>
          <p:nvSpPr>
            <p:cNvPr id="793" name="文本框 792"/>
            <p:cNvSpPr txBox="1"/>
            <p:nvPr/>
          </p:nvSpPr>
          <p:spPr>
            <a:xfrm>
              <a:off x="2490120" y="3998160"/>
              <a:ext cx="503640" cy="128520"/>
            </a:xfrm>
            <a:prstGeom prst="rect">
              <a:avLst/>
            </a:prstGeom>
            <a:noFill/>
            <a:ln w="0"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r>
                <a:rPr lang="zh-CN" sz="790" b="0" u="none" strike="noStrike">
                  <a:solidFill>
                    <a:srgbClr val="FFFFFF"/>
                  </a:solidFill>
                  <a:effectLst/>
                  <a:uFillTx/>
                  <a:latin typeface="WenQuanYiZenHei"/>
                  <a:ea typeface="WenQuanYiZenHei"/>
                </a:rPr>
                <a:t>可重用代码</a:t>
              </a:r>
              <a:endParaRPr lang="en-US" sz="790" b="0" u="none" strike="noStrike">
                <a:solidFill>
                  <a:srgbClr val="000000"/>
                </a:solidFill>
                <a:effectLst/>
                <a:uFillTx/>
                <a:latin typeface="Times New Roman" panose="02020603050405020304"/>
              </a:endParaRPr>
            </a:p>
          </p:txBody>
        </p:sp>
      </p:grpSp>
      <p:sp>
        <p:nvSpPr>
          <p:cNvPr id="794" name="文本框 793"/>
          <p:cNvSpPr txBox="1"/>
          <p:nvPr/>
        </p:nvSpPr>
        <p:spPr>
          <a:xfrm>
            <a:off x="6067080" y="1311120"/>
            <a:ext cx="1811160" cy="25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通过多态增强灵活性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95" name="文本框 794"/>
          <p:cNvSpPr txBox="1"/>
          <p:nvPr/>
        </p:nvSpPr>
        <p:spPr>
          <a:xfrm>
            <a:off x="5682600" y="1717920"/>
            <a:ext cx="429228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多态允许以统一的方式处理不同类型的对象，提高代码的灵活性和可扩展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96" name="任意多边形: 形状 795"/>
          <p:cNvSpPr/>
          <p:nvPr/>
        </p:nvSpPr>
        <p:spPr>
          <a:xfrm>
            <a:off x="5682240" y="2239560"/>
            <a:ext cx="4412880" cy="601920"/>
          </a:xfrm>
          <a:custGeom>
            <a:avLst/>
            <a:gdLst/>
            <a:ahLst/>
            <a:cxnLst/>
            <a:rect l="0" t="0" r="r" b="b"/>
            <a:pathLst>
              <a:path w="12258" h="1672">
                <a:moveTo>
                  <a:pt x="0" y="1440"/>
                </a:moveTo>
                <a:lnTo>
                  <a:pt x="0" y="232"/>
                </a:lnTo>
                <a:cubicBezTo>
                  <a:pt x="0" y="216"/>
                  <a:pt x="2" y="201"/>
                  <a:pt x="5" y="186"/>
                </a:cubicBezTo>
                <a:cubicBezTo>
                  <a:pt x="8" y="171"/>
                  <a:pt x="12" y="157"/>
                  <a:pt x="18" y="143"/>
                </a:cubicBezTo>
                <a:cubicBezTo>
                  <a:pt x="24" y="129"/>
                  <a:pt x="31" y="115"/>
                  <a:pt x="39" y="103"/>
                </a:cubicBezTo>
                <a:cubicBezTo>
                  <a:pt x="48" y="90"/>
                  <a:pt x="58" y="78"/>
                  <a:pt x="68" y="68"/>
                </a:cubicBezTo>
                <a:cubicBezTo>
                  <a:pt x="79" y="57"/>
                  <a:pt x="91" y="47"/>
                  <a:pt x="104" y="39"/>
                </a:cubicBezTo>
                <a:cubicBezTo>
                  <a:pt x="116" y="30"/>
                  <a:pt x="130" y="23"/>
                  <a:pt x="144" y="17"/>
                </a:cubicBezTo>
                <a:cubicBezTo>
                  <a:pt x="158" y="11"/>
                  <a:pt x="172" y="7"/>
                  <a:pt x="187" y="4"/>
                </a:cubicBezTo>
                <a:cubicBezTo>
                  <a:pt x="202" y="1"/>
                  <a:pt x="217" y="0"/>
                  <a:pt x="233" y="0"/>
                </a:cubicBezTo>
                <a:lnTo>
                  <a:pt x="12026" y="0"/>
                </a:lnTo>
                <a:cubicBezTo>
                  <a:pt x="12041" y="0"/>
                  <a:pt x="12056" y="1"/>
                  <a:pt x="12071" y="4"/>
                </a:cubicBezTo>
                <a:cubicBezTo>
                  <a:pt x="12086" y="7"/>
                  <a:pt x="12100" y="11"/>
                  <a:pt x="12115" y="17"/>
                </a:cubicBezTo>
                <a:cubicBezTo>
                  <a:pt x="12129" y="23"/>
                  <a:pt x="12142" y="30"/>
                  <a:pt x="12155" y="39"/>
                </a:cubicBezTo>
                <a:cubicBezTo>
                  <a:pt x="12167" y="47"/>
                  <a:pt x="12179" y="57"/>
                  <a:pt x="12190" y="68"/>
                </a:cubicBezTo>
                <a:cubicBezTo>
                  <a:pt x="12201" y="78"/>
                  <a:pt x="12210" y="90"/>
                  <a:pt x="12219" y="103"/>
                </a:cubicBezTo>
                <a:cubicBezTo>
                  <a:pt x="12227" y="115"/>
                  <a:pt x="12234" y="129"/>
                  <a:pt x="12240" y="143"/>
                </a:cubicBezTo>
                <a:cubicBezTo>
                  <a:pt x="12246" y="157"/>
                  <a:pt x="12250" y="171"/>
                  <a:pt x="12253" y="186"/>
                </a:cubicBezTo>
                <a:cubicBezTo>
                  <a:pt x="12256" y="201"/>
                  <a:pt x="12258" y="216"/>
                  <a:pt x="12258" y="232"/>
                </a:cubicBezTo>
                <a:lnTo>
                  <a:pt x="12258" y="1440"/>
                </a:lnTo>
                <a:cubicBezTo>
                  <a:pt x="12258" y="1455"/>
                  <a:pt x="12256" y="1470"/>
                  <a:pt x="12253" y="1485"/>
                </a:cubicBezTo>
                <a:cubicBezTo>
                  <a:pt x="12250" y="1500"/>
                  <a:pt x="12246" y="1515"/>
                  <a:pt x="12240" y="1529"/>
                </a:cubicBezTo>
                <a:cubicBezTo>
                  <a:pt x="12234" y="1543"/>
                  <a:pt x="12227" y="1556"/>
                  <a:pt x="12219" y="1569"/>
                </a:cubicBezTo>
                <a:cubicBezTo>
                  <a:pt x="12210" y="1581"/>
                  <a:pt x="12201" y="1593"/>
                  <a:pt x="12190" y="1604"/>
                </a:cubicBezTo>
                <a:cubicBezTo>
                  <a:pt x="12179" y="1615"/>
                  <a:pt x="12167" y="1624"/>
                  <a:pt x="12155" y="1633"/>
                </a:cubicBezTo>
                <a:cubicBezTo>
                  <a:pt x="12142" y="1641"/>
                  <a:pt x="12129" y="1648"/>
                  <a:pt x="12115" y="1654"/>
                </a:cubicBezTo>
                <a:cubicBezTo>
                  <a:pt x="12100" y="1660"/>
                  <a:pt x="12086" y="1665"/>
                  <a:pt x="12071" y="1667"/>
                </a:cubicBezTo>
                <a:cubicBezTo>
                  <a:pt x="12056" y="1670"/>
                  <a:pt x="12041" y="1672"/>
                  <a:pt x="12026" y="1672"/>
                </a:cubicBezTo>
                <a:lnTo>
                  <a:pt x="233" y="1672"/>
                </a:lnTo>
                <a:cubicBezTo>
                  <a:pt x="217" y="1672"/>
                  <a:pt x="202" y="1670"/>
                  <a:pt x="187" y="1667"/>
                </a:cubicBezTo>
                <a:cubicBezTo>
                  <a:pt x="172" y="1665"/>
                  <a:pt x="158" y="1660"/>
                  <a:pt x="144" y="1654"/>
                </a:cubicBezTo>
                <a:cubicBezTo>
                  <a:pt x="130" y="1648"/>
                  <a:pt x="116" y="1641"/>
                  <a:pt x="104" y="1633"/>
                </a:cubicBezTo>
                <a:cubicBezTo>
                  <a:pt x="91" y="1624"/>
                  <a:pt x="79" y="1615"/>
                  <a:pt x="68" y="1604"/>
                </a:cubicBezTo>
                <a:cubicBezTo>
                  <a:pt x="58" y="1593"/>
                  <a:pt x="48" y="1581"/>
                  <a:pt x="39" y="1569"/>
                </a:cubicBezTo>
                <a:cubicBezTo>
                  <a:pt x="31" y="1556"/>
                  <a:pt x="24" y="1543"/>
                  <a:pt x="18" y="1529"/>
                </a:cubicBezTo>
                <a:cubicBezTo>
                  <a:pt x="12" y="1515"/>
                  <a:pt x="8" y="1500"/>
                  <a:pt x="5" y="1485"/>
                </a:cubicBezTo>
                <a:cubicBezTo>
                  <a:pt x="2" y="1470"/>
                  <a:pt x="0" y="1455"/>
                  <a:pt x="0" y="1440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97" name="文本框 796"/>
          <p:cNvSpPr txBox="1"/>
          <p:nvPr/>
        </p:nvSpPr>
        <p:spPr>
          <a:xfrm>
            <a:off x="5682600" y="1918800"/>
            <a:ext cx="2689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性。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98" name="文本框 797"/>
          <p:cNvSpPr txBox="1"/>
          <p:nvPr/>
        </p:nvSpPr>
        <p:spPr>
          <a:xfrm>
            <a:off x="5843520" y="2390040"/>
            <a:ext cx="116640" cy="140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50" b="0" u="none" strike="noStrike">
                <a:solidFill>
                  <a:srgbClr val="FFFFFF"/>
                </a:solidFill>
                <a:effectLst/>
                <a:uFillTx/>
                <a:latin typeface="DejaVuSans"/>
                <a:ea typeface="DejaVuSans"/>
              </a:rPr>
              <a:t>"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99" name="文本框 798"/>
          <p:cNvSpPr txBox="1"/>
          <p:nvPr/>
        </p:nvSpPr>
        <p:spPr>
          <a:xfrm>
            <a:off x="5898240" y="2386080"/>
            <a:ext cx="409428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通过多态，可以以统一的方式处理不同类型的对象，从而提高代码的灵活性和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00" name="文本框 799"/>
          <p:cNvSpPr txBox="1"/>
          <p:nvPr/>
        </p:nvSpPr>
        <p:spPr>
          <a:xfrm>
            <a:off x="5844600" y="2553120"/>
            <a:ext cx="60264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可扩展性。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01" name="任意多边形: 形状 800"/>
          <p:cNvSpPr/>
          <p:nvPr/>
        </p:nvSpPr>
        <p:spPr>
          <a:xfrm>
            <a:off x="5481720" y="3242160"/>
            <a:ext cx="4813920" cy="2373840"/>
          </a:xfrm>
          <a:custGeom>
            <a:avLst/>
            <a:gdLst/>
            <a:ahLst/>
            <a:cxnLst/>
            <a:rect l="0" t="0" r="r" b="b"/>
            <a:pathLst>
              <a:path w="13372" h="6594">
                <a:moveTo>
                  <a:pt x="0" y="6362"/>
                </a:moveTo>
                <a:lnTo>
                  <a:pt x="0" y="232"/>
                </a:lnTo>
                <a:cubicBezTo>
                  <a:pt x="0" y="217"/>
                  <a:pt x="2" y="202"/>
                  <a:pt x="5" y="187"/>
                </a:cubicBezTo>
                <a:cubicBezTo>
                  <a:pt x="8" y="172"/>
                  <a:pt x="12" y="158"/>
                  <a:pt x="18" y="143"/>
                </a:cubicBezTo>
                <a:cubicBezTo>
                  <a:pt x="24" y="129"/>
                  <a:pt x="31" y="116"/>
                  <a:pt x="39" y="103"/>
                </a:cubicBezTo>
                <a:cubicBezTo>
                  <a:pt x="48" y="91"/>
                  <a:pt x="57" y="79"/>
                  <a:pt x="68" y="68"/>
                </a:cubicBezTo>
                <a:cubicBezTo>
                  <a:pt x="79" y="57"/>
                  <a:pt x="91" y="48"/>
                  <a:pt x="103" y="39"/>
                </a:cubicBezTo>
                <a:cubicBezTo>
                  <a:pt x="116" y="31"/>
                  <a:pt x="129" y="24"/>
                  <a:pt x="144" y="18"/>
                </a:cubicBezTo>
                <a:cubicBezTo>
                  <a:pt x="158" y="12"/>
                  <a:pt x="172" y="8"/>
                  <a:pt x="187" y="5"/>
                </a:cubicBezTo>
                <a:cubicBezTo>
                  <a:pt x="202" y="2"/>
                  <a:pt x="217" y="0"/>
                  <a:pt x="232" y="0"/>
                </a:cubicBezTo>
                <a:lnTo>
                  <a:pt x="13140" y="0"/>
                </a:lnTo>
                <a:cubicBezTo>
                  <a:pt x="13155" y="0"/>
                  <a:pt x="13170" y="2"/>
                  <a:pt x="13185" y="5"/>
                </a:cubicBezTo>
                <a:cubicBezTo>
                  <a:pt x="13200" y="8"/>
                  <a:pt x="13215" y="12"/>
                  <a:pt x="13229" y="18"/>
                </a:cubicBezTo>
                <a:cubicBezTo>
                  <a:pt x="13243" y="24"/>
                  <a:pt x="13256" y="31"/>
                  <a:pt x="13269" y="39"/>
                </a:cubicBezTo>
                <a:cubicBezTo>
                  <a:pt x="13281" y="48"/>
                  <a:pt x="13293" y="57"/>
                  <a:pt x="13304" y="68"/>
                </a:cubicBezTo>
                <a:cubicBezTo>
                  <a:pt x="13315" y="79"/>
                  <a:pt x="13324" y="91"/>
                  <a:pt x="13333" y="103"/>
                </a:cubicBezTo>
                <a:cubicBezTo>
                  <a:pt x="13341" y="116"/>
                  <a:pt x="13348" y="129"/>
                  <a:pt x="13354" y="143"/>
                </a:cubicBezTo>
                <a:cubicBezTo>
                  <a:pt x="13360" y="158"/>
                  <a:pt x="13365" y="172"/>
                  <a:pt x="13368" y="187"/>
                </a:cubicBezTo>
                <a:cubicBezTo>
                  <a:pt x="13370" y="202"/>
                  <a:pt x="13372" y="217"/>
                  <a:pt x="13372" y="232"/>
                </a:cubicBezTo>
                <a:lnTo>
                  <a:pt x="13372" y="6362"/>
                </a:lnTo>
                <a:cubicBezTo>
                  <a:pt x="13372" y="6377"/>
                  <a:pt x="13370" y="6392"/>
                  <a:pt x="13368" y="6407"/>
                </a:cubicBezTo>
                <a:cubicBezTo>
                  <a:pt x="13365" y="6422"/>
                  <a:pt x="13360" y="6436"/>
                  <a:pt x="13354" y="6450"/>
                </a:cubicBezTo>
                <a:cubicBezTo>
                  <a:pt x="13348" y="6464"/>
                  <a:pt x="13341" y="6478"/>
                  <a:pt x="13333" y="6491"/>
                </a:cubicBezTo>
                <a:cubicBezTo>
                  <a:pt x="13324" y="6503"/>
                  <a:pt x="13315" y="6515"/>
                  <a:pt x="13304" y="6526"/>
                </a:cubicBezTo>
                <a:cubicBezTo>
                  <a:pt x="13293" y="6536"/>
                  <a:pt x="13281" y="6546"/>
                  <a:pt x="13269" y="6555"/>
                </a:cubicBezTo>
                <a:cubicBezTo>
                  <a:pt x="13256" y="6563"/>
                  <a:pt x="13243" y="6570"/>
                  <a:pt x="13229" y="6576"/>
                </a:cubicBezTo>
                <a:cubicBezTo>
                  <a:pt x="13215" y="6582"/>
                  <a:pt x="13200" y="6586"/>
                  <a:pt x="13185" y="6589"/>
                </a:cubicBezTo>
                <a:cubicBezTo>
                  <a:pt x="13170" y="6592"/>
                  <a:pt x="13155" y="6594"/>
                  <a:pt x="13140" y="6594"/>
                </a:cubicBezTo>
                <a:lnTo>
                  <a:pt x="232" y="6594"/>
                </a:lnTo>
                <a:cubicBezTo>
                  <a:pt x="217" y="6594"/>
                  <a:pt x="202" y="6592"/>
                  <a:pt x="187" y="6589"/>
                </a:cubicBezTo>
                <a:cubicBezTo>
                  <a:pt x="172" y="6586"/>
                  <a:pt x="158" y="6582"/>
                  <a:pt x="144" y="6576"/>
                </a:cubicBezTo>
                <a:cubicBezTo>
                  <a:pt x="129" y="6570"/>
                  <a:pt x="116" y="6563"/>
                  <a:pt x="103" y="6555"/>
                </a:cubicBezTo>
                <a:cubicBezTo>
                  <a:pt x="91" y="6546"/>
                  <a:pt x="79" y="6536"/>
                  <a:pt x="68" y="6526"/>
                </a:cubicBezTo>
                <a:cubicBezTo>
                  <a:pt x="57" y="6515"/>
                  <a:pt x="48" y="6503"/>
                  <a:pt x="39" y="6491"/>
                </a:cubicBezTo>
                <a:cubicBezTo>
                  <a:pt x="31" y="6478"/>
                  <a:pt x="24" y="6464"/>
                  <a:pt x="18" y="6450"/>
                </a:cubicBezTo>
                <a:cubicBezTo>
                  <a:pt x="12" y="6436"/>
                  <a:pt x="8" y="6422"/>
                  <a:pt x="5" y="6407"/>
                </a:cubicBezTo>
                <a:cubicBezTo>
                  <a:pt x="2" y="6392"/>
                  <a:pt x="0" y="6377"/>
                  <a:pt x="0" y="6362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802" name="图片 801"/>
          <p:cNvPicPr/>
          <p:nvPr/>
        </p:nvPicPr>
        <p:blipFill>
          <a:blip r:embed="rId10"/>
          <a:stretch>
            <a:fillRect/>
          </a:stretch>
        </p:blipFill>
        <p:spPr>
          <a:xfrm>
            <a:off x="5682600" y="3451320"/>
            <a:ext cx="250200" cy="250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03" name="文本框 802"/>
          <p:cNvSpPr txBox="1"/>
          <p:nvPr/>
        </p:nvSpPr>
        <p:spPr>
          <a:xfrm>
            <a:off x="6428520" y="2557080"/>
            <a:ext cx="116640" cy="140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50" b="0" u="none" strike="noStrike">
                <a:solidFill>
                  <a:srgbClr val="FFFFFF"/>
                </a:solidFill>
                <a:effectLst/>
                <a:uFillTx/>
                <a:latin typeface="DejaVuSans"/>
                <a:ea typeface="DejaVuSans"/>
              </a:rPr>
              <a:t>"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04" name="文本框 803"/>
          <p:cNvSpPr txBox="1"/>
          <p:nvPr/>
        </p:nvSpPr>
        <p:spPr>
          <a:xfrm>
            <a:off x="6067080" y="3450240"/>
            <a:ext cx="1409040" cy="25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可复用性的优势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05" name="文本框 804"/>
          <p:cNvSpPr txBox="1"/>
          <p:nvPr/>
        </p:nvSpPr>
        <p:spPr>
          <a:xfrm>
            <a:off x="6016680" y="3857400"/>
            <a:ext cx="8053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减少冗余代码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06" name="文本框 805"/>
          <p:cNvSpPr txBox="1"/>
          <p:nvPr/>
        </p:nvSpPr>
        <p:spPr>
          <a:xfrm>
            <a:off x="6819120" y="3862080"/>
            <a:ext cx="134280" cy="157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DejaVuSans"/>
                <a:ea typeface="DejaVuSans"/>
              </a:rPr>
              <a:t> - 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807" name="图片 806"/>
          <p:cNvPicPr/>
          <p:nvPr/>
        </p:nvPicPr>
        <p:blipFill>
          <a:blip r:embed="rId11"/>
          <a:stretch>
            <a:fillRect/>
          </a:stretch>
        </p:blipFill>
        <p:spPr>
          <a:xfrm>
            <a:off x="5682600" y="3877560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08" name="文本框 807"/>
          <p:cNvSpPr txBox="1"/>
          <p:nvPr/>
        </p:nvSpPr>
        <p:spPr>
          <a:xfrm>
            <a:off x="6952320" y="3857400"/>
            <a:ext cx="17442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避免重复编写相似功能的代码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09" name="文本框 808"/>
          <p:cNvSpPr txBox="1"/>
          <p:nvPr/>
        </p:nvSpPr>
        <p:spPr>
          <a:xfrm>
            <a:off x="6016680" y="4191480"/>
            <a:ext cx="6714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降低错误率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10" name="文本框 809"/>
          <p:cNvSpPr txBox="1"/>
          <p:nvPr/>
        </p:nvSpPr>
        <p:spPr>
          <a:xfrm>
            <a:off x="6685200" y="4196160"/>
            <a:ext cx="134280" cy="157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DejaVuSans"/>
                <a:ea typeface="DejaVuSans"/>
              </a:rPr>
              <a:t> - 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811" name="图片 810"/>
          <p:cNvPicPr/>
          <p:nvPr/>
        </p:nvPicPr>
        <p:blipFill>
          <a:blip r:embed="rId12"/>
          <a:stretch>
            <a:fillRect/>
          </a:stretch>
        </p:blipFill>
        <p:spPr>
          <a:xfrm>
            <a:off x="5682600" y="4211640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12" name="文本框 811"/>
          <p:cNvSpPr txBox="1"/>
          <p:nvPr/>
        </p:nvSpPr>
        <p:spPr>
          <a:xfrm>
            <a:off x="6818760" y="4191480"/>
            <a:ext cx="20124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集中维护核心代码，减少出错机会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13" name="文本框 812"/>
          <p:cNvSpPr txBox="1"/>
          <p:nvPr/>
        </p:nvSpPr>
        <p:spPr>
          <a:xfrm>
            <a:off x="6016680" y="4525920"/>
            <a:ext cx="9396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提高代码利用率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14" name="文本框 813"/>
          <p:cNvSpPr txBox="1"/>
          <p:nvPr/>
        </p:nvSpPr>
        <p:spPr>
          <a:xfrm>
            <a:off x="6952680" y="4530600"/>
            <a:ext cx="134280" cy="157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DejaVuSans"/>
                <a:ea typeface="DejaVuSans"/>
              </a:rPr>
              <a:t> - 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815" name="图片 814"/>
          <p:cNvPicPr/>
          <p:nvPr/>
        </p:nvPicPr>
        <p:blipFill>
          <a:blip r:embed="rId13"/>
          <a:stretch>
            <a:fillRect/>
          </a:stretch>
        </p:blipFill>
        <p:spPr>
          <a:xfrm>
            <a:off x="5682600" y="4546080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16" name="文本框 815"/>
          <p:cNvSpPr txBox="1"/>
          <p:nvPr/>
        </p:nvSpPr>
        <p:spPr>
          <a:xfrm>
            <a:off x="7085880" y="4525920"/>
            <a:ext cx="12078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一次编写，多处使用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17" name="文本框 816"/>
          <p:cNvSpPr txBox="1"/>
          <p:nvPr/>
        </p:nvSpPr>
        <p:spPr>
          <a:xfrm>
            <a:off x="6016680" y="4860360"/>
            <a:ext cx="8053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增强可维护性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18" name="文本框 817"/>
          <p:cNvSpPr txBox="1"/>
          <p:nvPr/>
        </p:nvSpPr>
        <p:spPr>
          <a:xfrm>
            <a:off x="6819120" y="4865040"/>
            <a:ext cx="134280" cy="157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DejaVuSans"/>
                <a:ea typeface="DejaVuSans"/>
              </a:rPr>
              <a:t> - 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819" name="图片 818"/>
          <p:cNvPicPr/>
          <p:nvPr/>
        </p:nvPicPr>
        <p:blipFill>
          <a:blip r:embed="rId14"/>
          <a:stretch>
            <a:fillRect/>
          </a:stretch>
        </p:blipFill>
        <p:spPr>
          <a:xfrm>
            <a:off x="5682600" y="4880160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20" name="文本框 819"/>
          <p:cNvSpPr txBox="1"/>
          <p:nvPr/>
        </p:nvSpPr>
        <p:spPr>
          <a:xfrm>
            <a:off x="6952320" y="4860360"/>
            <a:ext cx="17442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模块化设计使系统更易于维护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21" name="文本框 820"/>
          <p:cNvSpPr txBox="1"/>
          <p:nvPr/>
        </p:nvSpPr>
        <p:spPr>
          <a:xfrm>
            <a:off x="6016680" y="5194440"/>
            <a:ext cx="8053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增强可扩展性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22" name="文本框 821"/>
          <p:cNvSpPr txBox="1"/>
          <p:nvPr/>
        </p:nvSpPr>
        <p:spPr>
          <a:xfrm>
            <a:off x="6819120" y="5199120"/>
            <a:ext cx="134280" cy="157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DejaVuSans"/>
                <a:ea typeface="DejaVuSans"/>
              </a:rPr>
              <a:t> - 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823" name="图片 822"/>
          <p:cNvPicPr/>
          <p:nvPr/>
        </p:nvPicPr>
        <p:blipFill>
          <a:blip r:embed="rId15"/>
          <a:stretch>
            <a:fillRect/>
          </a:stretch>
        </p:blipFill>
        <p:spPr>
          <a:xfrm>
            <a:off x="5682600" y="5214600"/>
            <a:ext cx="11664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26" name="文本框 825"/>
          <p:cNvSpPr txBox="1"/>
          <p:nvPr/>
        </p:nvSpPr>
        <p:spPr>
          <a:xfrm>
            <a:off x="6952320" y="5194440"/>
            <a:ext cx="22806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更容易添加新功能而无需修改现有代码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cxnSp>
        <p:nvCxnSpPr>
          <p:cNvPr id="7" name="直接箭头连接符 6"/>
          <p:cNvCxnSpPr/>
          <p:nvPr/>
        </p:nvCxnSpPr>
        <p:spPr>
          <a:xfrm flipH="1">
            <a:off x="1440033" y="4344218"/>
            <a:ext cx="761007" cy="334440"/>
          </a:xfrm>
          <a:prstGeom prst="straightConnector1">
            <a:avLst/>
          </a:prstGeom>
          <a:ln w="28575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箭头连接符 7"/>
          <p:cNvCxnSpPr/>
          <p:nvPr/>
        </p:nvCxnSpPr>
        <p:spPr>
          <a:xfrm>
            <a:off x="2736000" y="4290480"/>
            <a:ext cx="0" cy="491236"/>
          </a:xfrm>
          <a:prstGeom prst="straightConnector1">
            <a:avLst/>
          </a:prstGeom>
          <a:ln w="28575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箭头连接符 12"/>
          <p:cNvCxnSpPr/>
          <p:nvPr/>
        </p:nvCxnSpPr>
        <p:spPr>
          <a:xfrm>
            <a:off x="3270960" y="4326235"/>
            <a:ext cx="716253" cy="358363"/>
          </a:xfrm>
          <a:prstGeom prst="straightConnector1">
            <a:avLst/>
          </a:prstGeom>
          <a:ln w="28575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8" name="图片 827"/>
          <p:cNvPicPr/>
          <p:nvPr/>
        </p:nvPicPr>
        <p:blipFill>
          <a:blip r:embed="rId1"/>
          <a:stretch>
            <a:fillRect/>
          </a:stretch>
        </p:blipFill>
        <p:spPr>
          <a:xfrm>
            <a:off x="401040" y="802080"/>
            <a:ext cx="668160" cy="33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29" name="图片 828"/>
          <p:cNvPicPr/>
          <p:nvPr/>
        </p:nvPicPr>
        <p:blipFill>
          <a:blip r:embed="rId2"/>
          <a:stretch>
            <a:fillRect/>
          </a:stretch>
        </p:blipFill>
        <p:spPr>
          <a:xfrm>
            <a:off x="8197920" y="668520"/>
            <a:ext cx="1829880" cy="241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30" name="图片 829"/>
          <p:cNvPicPr/>
          <p:nvPr/>
        </p:nvPicPr>
        <p:blipFill>
          <a:blip r:embed="rId3"/>
          <a:stretch>
            <a:fillRect/>
          </a:stretch>
        </p:blipFill>
        <p:spPr>
          <a:xfrm>
            <a:off x="668520" y="4437360"/>
            <a:ext cx="1921680" cy="241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31" name="任意多边形: 形状 830"/>
          <p:cNvSpPr/>
          <p:nvPr/>
        </p:nvSpPr>
        <p:spPr>
          <a:xfrm>
            <a:off x="401040" y="1103040"/>
            <a:ext cx="9894600" cy="802440"/>
          </a:xfrm>
          <a:custGeom>
            <a:avLst/>
            <a:gdLst/>
            <a:ahLst/>
            <a:cxnLst/>
            <a:rect l="0" t="0" r="r" b="b"/>
            <a:pathLst>
              <a:path w="27485" h="2229">
                <a:moveTo>
                  <a:pt x="0" y="1997"/>
                </a:moveTo>
                <a:lnTo>
                  <a:pt x="0" y="232"/>
                </a:lnTo>
                <a:cubicBezTo>
                  <a:pt x="0" y="217"/>
                  <a:pt x="1" y="201"/>
                  <a:pt x="4" y="186"/>
                </a:cubicBezTo>
                <a:cubicBezTo>
                  <a:pt x="7" y="172"/>
                  <a:pt x="12" y="157"/>
                  <a:pt x="17" y="143"/>
                </a:cubicBezTo>
                <a:cubicBezTo>
                  <a:pt x="23" y="129"/>
                  <a:pt x="30" y="115"/>
                  <a:pt x="39" y="103"/>
                </a:cubicBezTo>
                <a:cubicBezTo>
                  <a:pt x="47" y="90"/>
                  <a:pt x="57" y="78"/>
                  <a:pt x="68" y="68"/>
                </a:cubicBezTo>
                <a:cubicBezTo>
                  <a:pt x="78" y="57"/>
                  <a:pt x="90" y="47"/>
                  <a:pt x="103" y="39"/>
                </a:cubicBezTo>
                <a:cubicBezTo>
                  <a:pt x="116" y="30"/>
                  <a:pt x="129" y="23"/>
                  <a:pt x="143" y="17"/>
                </a:cubicBezTo>
                <a:cubicBezTo>
                  <a:pt x="157" y="11"/>
                  <a:pt x="172" y="7"/>
                  <a:pt x="187" y="4"/>
                </a:cubicBezTo>
                <a:cubicBezTo>
                  <a:pt x="202" y="1"/>
                  <a:pt x="217" y="0"/>
                  <a:pt x="232" y="0"/>
                </a:cubicBezTo>
                <a:lnTo>
                  <a:pt x="27253" y="0"/>
                </a:lnTo>
                <a:cubicBezTo>
                  <a:pt x="27268" y="0"/>
                  <a:pt x="27283" y="1"/>
                  <a:pt x="27298" y="4"/>
                </a:cubicBezTo>
                <a:cubicBezTo>
                  <a:pt x="27313" y="7"/>
                  <a:pt x="27328" y="11"/>
                  <a:pt x="27342" y="17"/>
                </a:cubicBezTo>
                <a:cubicBezTo>
                  <a:pt x="27356" y="23"/>
                  <a:pt x="27369" y="30"/>
                  <a:pt x="27382" y="39"/>
                </a:cubicBezTo>
                <a:cubicBezTo>
                  <a:pt x="27394" y="47"/>
                  <a:pt x="27406" y="57"/>
                  <a:pt x="27417" y="68"/>
                </a:cubicBezTo>
                <a:cubicBezTo>
                  <a:pt x="27428" y="78"/>
                  <a:pt x="27437" y="90"/>
                  <a:pt x="27446" y="103"/>
                </a:cubicBezTo>
                <a:cubicBezTo>
                  <a:pt x="27454" y="115"/>
                  <a:pt x="27461" y="129"/>
                  <a:pt x="27467" y="143"/>
                </a:cubicBezTo>
                <a:cubicBezTo>
                  <a:pt x="27473" y="157"/>
                  <a:pt x="27478" y="172"/>
                  <a:pt x="27481" y="186"/>
                </a:cubicBezTo>
                <a:cubicBezTo>
                  <a:pt x="27483" y="201"/>
                  <a:pt x="27485" y="217"/>
                  <a:pt x="27485" y="232"/>
                </a:cubicBezTo>
                <a:lnTo>
                  <a:pt x="27485" y="1997"/>
                </a:lnTo>
                <a:cubicBezTo>
                  <a:pt x="27485" y="2012"/>
                  <a:pt x="27483" y="2027"/>
                  <a:pt x="27481" y="2042"/>
                </a:cubicBezTo>
                <a:cubicBezTo>
                  <a:pt x="27478" y="2057"/>
                  <a:pt x="27473" y="2072"/>
                  <a:pt x="27467" y="2086"/>
                </a:cubicBezTo>
                <a:cubicBezTo>
                  <a:pt x="27461" y="2100"/>
                  <a:pt x="27454" y="2113"/>
                  <a:pt x="27446" y="2126"/>
                </a:cubicBezTo>
                <a:cubicBezTo>
                  <a:pt x="27437" y="2139"/>
                  <a:pt x="27428" y="2150"/>
                  <a:pt x="27417" y="2161"/>
                </a:cubicBezTo>
                <a:cubicBezTo>
                  <a:pt x="27406" y="2172"/>
                  <a:pt x="27394" y="2181"/>
                  <a:pt x="27382" y="2190"/>
                </a:cubicBezTo>
                <a:cubicBezTo>
                  <a:pt x="27369" y="2198"/>
                  <a:pt x="27356" y="2206"/>
                  <a:pt x="27342" y="2211"/>
                </a:cubicBezTo>
                <a:cubicBezTo>
                  <a:pt x="27328" y="2217"/>
                  <a:pt x="27313" y="2222"/>
                  <a:pt x="27298" y="2225"/>
                </a:cubicBezTo>
                <a:cubicBezTo>
                  <a:pt x="27283" y="2228"/>
                  <a:pt x="27268" y="2229"/>
                  <a:pt x="27253" y="2229"/>
                </a:cubicBezTo>
                <a:lnTo>
                  <a:pt x="232" y="2229"/>
                </a:lnTo>
                <a:cubicBezTo>
                  <a:pt x="217" y="2229"/>
                  <a:pt x="202" y="2228"/>
                  <a:pt x="187" y="2225"/>
                </a:cubicBezTo>
                <a:cubicBezTo>
                  <a:pt x="172" y="2222"/>
                  <a:pt x="157" y="2217"/>
                  <a:pt x="143" y="2211"/>
                </a:cubicBezTo>
                <a:cubicBezTo>
                  <a:pt x="129" y="2206"/>
                  <a:pt x="116" y="2198"/>
                  <a:pt x="103" y="2190"/>
                </a:cubicBezTo>
                <a:cubicBezTo>
                  <a:pt x="90" y="2181"/>
                  <a:pt x="78" y="2172"/>
                  <a:pt x="68" y="2161"/>
                </a:cubicBezTo>
                <a:cubicBezTo>
                  <a:pt x="57" y="2150"/>
                  <a:pt x="47" y="2139"/>
                  <a:pt x="39" y="2126"/>
                </a:cubicBezTo>
                <a:cubicBezTo>
                  <a:pt x="30" y="2113"/>
                  <a:pt x="23" y="2100"/>
                  <a:pt x="17" y="2086"/>
                </a:cubicBezTo>
                <a:cubicBezTo>
                  <a:pt x="12" y="2072"/>
                  <a:pt x="7" y="2057"/>
                  <a:pt x="4" y="2042"/>
                </a:cubicBezTo>
                <a:cubicBezTo>
                  <a:pt x="1" y="2027"/>
                  <a:pt x="0" y="2012"/>
                  <a:pt x="0" y="1997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32" name="文本框 831"/>
          <p:cNvSpPr txBox="1"/>
          <p:nvPr/>
        </p:nvSpPr>
        <p:spPr>
          <a:xfrm>
            <a:off x="401040" y="378720"/>
            <a:ext cx="2702880" cy="378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237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增强代码的可维护性</a:t>
            </a:r>
            <a:endParaRPr lang="en-US" sz="237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33" name="文本框 832"/>
          <p:cNvSpPr txBox="1"/>
          <p:nvPr/>
        </p:nvSpPr>
        <p:spPr>
          <a:xfrm>
            <a:off x="568080" y="1292400"/>
            <a:ext cx="709200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1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面向对象编程提供了一种组织和管理代码的方式，使代码更加模块化，增强了代码的可维护性和可扩展性。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34" name="文本框 833"/>
          <p:cNvSpPr txBox="1"/>
          <p:nvPr/>
        </p:nvSpPr>
        <p:spPr>
          <a:xfrm>
            <a:off x="7638120" y="1297800"/>
            <a:ext cx="15012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180" b="0" u="none" strike="noStrike">
                <a:solidFill>
                  <a:srgbClr val="FFFFFF"/>
                </a:solidFill>
                <a:effectLst/>
                <a:uFillTx/>
                <a:latin typeface="DejaVuSans"/>
                <a:ea typeface="DejaVuSans"/>
              </a:rPr>
              <a:t> 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35" name="文本框 834"/>
          <p:cNvSpPr txBox="1"/>
          <p:nvPr/>
        </p:nvSpPr>
        <p:spPr>
          <a:xfrm>
            <a:off x="7686000" y="1292400"/>
            <a:ext cx="226404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1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通过封装、继承和多态三大核心特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36" name="文本框 835"/>
          <p:cNvSpPr txBox="1"/>
          <p:nvPr/>
        </p:nvSpPr>
        <p:spPr>
          <a:xfrm>
            <a:off x="568080" y="1526400"/>
            <a:ext cx="30240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1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性，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37" name="文本框 836"/>
          <p:cNvSpPr txBox="1"/>
          <p:nvPr/>
        </p:nvSpPr>
        <p:spPr>
          <a:xfrm>
            <a:off x="869040" y="1531800"/>
            <a:ext cx="32904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180" b="0" u="none" strike="noStrike">
                <a:solidFill>
                  <a:srgbClr val="FFFFFF"/>
                </a:solidFill>
                <a:effectLst/>
                <a:uFillTx/>
                <a:latin typeface="DejaVuSans"/>
                <a:ea typeface="DejaVuSans"/>
              </a:rPr>
              <a:t>OOP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38" name="任意多边形: 形状 837"/>
          <p:cNvSpPr/>
          <p:nvPr/>
        </p:nvSpPr>
        <p:spPr>
          <a:xfrm>
            <a:off x="401040" y="2105640"/>
            <a:ext cx="3167280" cy="2908440"/>
          </a:xfrm>
          <a:custGeom>
            <a:avLst/>
            <a:gdLst/>
            <a:ahLst/>
            <a:cxnLst/>
            <a:rect l="0" t="0" r="r" b="b"/>
            <a:pathLst>
              <a:path w="8798" h="8079">
                <a:moveTo>
                  <a:pt x="0" y="7847"/>
                </a:moveTo>
                <a:lnTo>
                  <a:pt x="0" y="232"/>
                </a:lnTo>
                <a:cubicBezTo>
                  <a:pt x="0" y="202"/>
                  <a:pt x="6" y="172"/>
                  <a:pt x="17" y="143"/>
                </a:cubicBezTo>
                <a:cubicBezTo>
                  <a:pt x="29" y="115"/>
                  <a:pt x="46" y="90"/>
                  <a:pt x="68" y="68"/>
                </a:cubicBezTo>
                <a:cubicBezTo>
                  <a:pt x="89" y="46"/>
                  <a:pt x="115" y="30"/>
                  <a:pt x="143" y="18"/>
                </a:cubicBezTo>
                <a:cubicBezTo>
                  <a:pt x="171" y="6"/>
                  <a:pt x="201" y="0"/>
                  <a:pt x="232" y="0"/>
                </a:cubicBezTo>
                <a:lnTo>
                  <a:pt x="8566" y="0"/>
                </a:lnTo>
                <a:cubicBezTo>
                  <a:pt x="8597" y="0"/>
                  <a:pt x="8627" y="6"/>
                  <a:pt x="8655" y="18"/>
                </a:cubicBezTo>
                <a:cubicBezTo>
                  <a:pt x="8684" y="30"/>
                  <a:pt x="8709" y="46"/>
                  <a:pt x="8730" y="68"/>
                </a:cubicBezTo>
                <a:cubicBezTo>
                  <a:pt x="8752" y="90"/>
                  <a:pt x="8769" y="115"/>
                  <a:pt x="8781" y="143"/>
                </a:cubicBezTo>
                <a:cubicBezTo>
                  <a:pt x="8793" y="172"/>
                  <a:pt x="8798" y="202"/>
                  <a:pt x="8798" y="232"/>
                </a:cubicBezTo>
                <a:lnTo>
                  <a:pt x="8798" y="7847"/>
                </a:lnTo>
                <a:cubicBezTo>
                  <a:pt x="8798" y="7878"/>
                  <a:pt x="8793" y="7908"/>
                  <a:pt x="8781" y="7936"/>
                </a:cubicBezTo>
                <a:cubicBezTo>
                  <a:pt x="8769" y="7964"/>
                  <a:pt x="8752" y="7990"/>
                  <a:pt x="8730" y="8011"/>
                </a:cubicBezTo>
                <a:cubicBezTo>
                  <a:pt x="8709" y="8033"/>
                  <a:pt x="8684" y="8050"/>
                  <a:pt x="8655" y="8062"/>
                </a:cubicBezTo>
                <a:cubicBezTo>
                  <a:pt x="8627" y="8073"/>
                  <a:pt x="8597" y="8079"/>
                  <a:pt x="8566" y="8079"/>
                </a:cubicBezTo>
                <a:lnTo>
                  <a:pt x="232" y="8079"/>
                </a:lnTo>
                <a:cubicBezTo>
                  <a:pt x="201" y="8079"/>
                  <a:pt x="171" y="8073"/>
                  <a:pt x="143" y="8062"/>
                </a:cubicBezTo>
                <a:cubicBezTo>
                  <a:pt x="115" y="8050"/>
                  <a:pt x="89" y="8033"/>
                  <a:pt x="68" y="8011"/>
                </a:cubicBezTo>
                <a:cubicBezTo>
                  <a:pt x="46" y="7990"/>
                  <a:pt x="29" y="7964"/>
                  <a:pt x="17" y="7936"/>
                </a:cubicBezTo>
                <a:cubicBezTo>
                  <a:pt x="6" y="7908"/>
                  <a:pt x="0" y="7878"/>
                  <a:pt x="0" y="7847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39" name="任意多边形: 形状 838"/>
          <p:cNvSpPr/>
          <p:nvPr/>
        </p:nvSpPr>
        <p:spPr>
          <a:xfrm>
            <a:off x="601560" y="2272680"/>
            <a:ext cx="401400" cy="401760"/>
          </a:xfrm>
          <a:custGeom>
            <a:avLst/>
            <a:gdLst/>
            <a:ahLst/>
            <a:cxnLst/>
            <a:rect l="0" t="0" r="r" b="b"/>
            <a:pathLst>
              <a:path w="1115" h="1116">
                <a:moveTo>
                  <a:pt x="1115" y="558"/>
                </a:moveTo>
                <a:cubicBezTo>
                  <a:pt x="1115" y="594"/>
                  <a:pt x="1110" y="630"/>
                  <a:pt x="1103" y="666"/>
                </a:cubicBezTo>
                <a:cubicBezTo>
                  <a:pt x="1096" y="702"/>
                  <a:pt x="1086" y="737"/>
                  <a:pt x="1072" y="771"/>
                </a:cubicBezTo>
                <a:cubicBezTo>
                  <a:pt x="1058" y="805"/>
                  <a:pt x="1040" y="837"/>
                  <a:pt x="1020" y="867"/>
                </a:cubicBezTo>
                <a:cubicBezTo>
                  <a:pt x="1000" y="897"/>
                  <a:pt x="977" y="926"/>
                  <a:pt x="951" y="953"/>
                </a:cubicBezTo>
                <a:cubicBezTo>
                  <a:pt x="925" y="978"/>
                  <a:pt x="897" y="1001"/>
                  <a:pt x="866" y="1022"/>
                </a:cubicBezTo>
                <a:cubicBezTo>
                  <a:pt x="836" y="1042"/>
                  <a:pt x="804" y="1059"/>
                  <a:pt x="770" y="1073"/>
                </a:cubicBezTo>
                <a:cubicBezTo>
                  <a:pt x="736" y="1087"/>
                  <a:pt x="702" y="1098"/>
                  <a:pt x="666" y="1105"/>
                </a:cubicBezTo>
                <a:cubicBezTo>
                  <a:pt x="630" y="1112"/>
                  <a:pt x="594" y="1116"/>
                  <a:pt x="557" y="1116"/>
                </a:cubicBezTo>
                <a:cubicBezTo>
                  <a:pt x="520" y="1116"/>
                  <a:pt x="484" y="1112"/>
                  <a:pt x="448" y="1105"/>
                </a:cubicBezTo>
                <a:cubicBezTo>
                  <a:pt x="412" y="1098"/>
                  <a:pt x="378" y="1087"/>
                  <a:pt x="344" y="1073"/>
                </a:cubicBezTo>
                <a:cubicBezTo>
                  <a:pt x="310" y="1059"/>
                  <a:pt x="278" y="1042"/>
                  <a:pt x="247" y="1022"/>
                </a:cubicBezTo>
                <a:cubicBezTo>
                  <a:pt x="217" y="1001"/>
                  <a:pt x="189" y="978"/>
                  <a:pt x="163" y="953"/>
                </a:cubicBezTo>
                <a:cubicBezTo>
                  <a:pt x="137" y="926"/>
                  <a:pt x="114" y="897"/>
                  <a:pt x="94" y="867"/>
                </a:cubicBezTo>
                <a:cubicBezTo>
                  <a:pt x="73" y="837"/>
                  <a:pt x="56" y="805"/>
                  <a:pt x="42" y="771"/>
                </a:cubicBezTo>
                <a:cubicBezTo>
                  <a:pt x="28" y="737"/>
                  <a:pt x="18" y="702"/>
                  <a:pt x="11" y="666"/>
                </a:cubicBezTo>
                <a:cubicBezTo>
                  <a:pt x="3" y="630"/>
                  <a:pt x="0" y="594"/>
                  <a:pt x="0" y="558"/>
                </a:cubicBezTo>
                <a:cubicBezTo>
                  <a:pt x="0" y="521"/>
                  <a:pt x="3" y="485"/>
                  <a:pt x="11" y="449"/>
                </a:cubicBezTo>
                <a:cubicBezTo>
                  <a:pt x="18" y="413"/>
                  <a:pt x="28" y="378"/>
                  <a:pt x="42" y="344"/>
                </a:cubicBezTo>
                <a:cubicBezTo>
                  <a:pt x="56" y="311"/>
                  <a:pt x="73" y="278"/>
                  <a:pt x="94" y="248"/>
                </a:cubicBezTo>
                <a:cubicBezTo>
                  <a:pt x="114" y="218"/>
                  <a:pt x="137" y="189"/>
                  <a:pt x="163" y="164"/>
                </a:cubicBezTo>
                <a:cubicBezTo>
                  <a:pt x="189" y="138"/>
                  <a:pt x="217" y="115"/>
                  <a:pt x="247" y="94"/>
                </a:cubicBezTo>
                <a:cubicBezTo>
                  <a:pt x="278" y="74"/>
                  <a:pt x="310" y="57"/>
                  <a:pt x="344" y="43"/>
                </a:cubicBezTo>
                <a:cubicBezTo>
                  <a:pt x="378" y="29"/>
                  <a:pt x="412" y="18"/>
                  <a:pt x="448" y="11"/>
                </a:cubicBezTo>
                <a:cubicBezTo>
                  <a:pt x="484" y="4"/>
                  <a:pt x="520" y="0"/>
                  <a:pt x="557" y="0"/>
                </a:cubicBezTo>
                <a:cubicBezTo>
                  <a:pt x="594" y="0"/>
                  <a:pt x="630" y="4"/>
                  <a:pt x="666" y="11"/>
                </a:cubicBezTo>
                <a:cubicBezTo>
                  <a:pt x="702" y="18"/>
                  <a:pt x="736" y="29"/>
                  <a:pt x="770" y="43"/>
                </a:cubicBezTo>
                <a:cubicBezTo>
                  <a:pt x="804" y="57"/>
                  <a:pt x="836" y="74"/>
                  <a:pt x="866" y="94"/>
                </a:cubicBezTo>
                <a:cubicBezTo>
                  <a:pt x="897" y="115"/>
                  <a:pt x="925" y="138"/>
                  <a:pt x="951" y="164"/>
                </a:cubicBezTo>
                <a:cubicBezTo>
                  <a:pt x="977" y="189"/>
                  <a:pt x="1000" y="218"/>
                  <a:pt x="1020" y="248"/>
                </a:cubicBezTo>
                <a:cubicBezTo>
                  <a:pt x="1040" y="278"/>
                  <a:pt x="1058" y="311"/>
                  <a:pt x="1072" y="344"/>
                </a:cubicBezTo>
                <a:cubicBezTo>
                  <a:pt x="1086" y="378"/>
                  <a:pt x="1096" y="413"/>
                  <a:pt x="1103" y="449"/>
                </a:cubicBezTo>
                <a:cubicBezTo>
                  <a:pt x="1110" y="485"/>
                  <a:pt x="1115" y="521"/>
                  <a:pt x="1115" y="558"/>
                </a:cubicBezTo>
                <a:close/>
              </a:path>
            </a:pathLst>
          </a:custGeom>
          <a:solidFill>
            <a:srgbClr val="98FB98">
              <a:alpha val="2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840" name="图片 839"/>
          <p:cNvPicPr/>
          <p:nvPr/>
        </p:nvPicPr>
        <p:blipFill>
          <a:blip r:embed="rId4"/>
          <a:stretch>
            <a:fillRect/>
          </a:stretch>
        </p:blipFill>
        <p:spPr>
          <a:xfrm>
            <a:off x="702000" y="2373480"/>
            <a:ext cx="20016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41" name="文本框 840"/>
          <p:cNvSpPr txBox="1"/>
          <p:nvPr/>
        </p:nvSpPr>
        <p:spPr>
          <a:xfrm>
            <a:off x="1196640" y="1526400"/>
            <a:ext cx="256572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1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可以使系统更容易理解、修改和扩展。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42" name="文本框 841"/>
          <p:cNvSpPr txBox="1"/>
          <p:nvPr/>
        </p:nvSpPr>
        <p:spPr>
          <a:xfrm>
            <a:off x="1136520" y="2347200"/>
            <a:ext cx="403200" cy="25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封装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43" name="文本框 842"/>
          <p:cNvSpPr txBox="1"/>
          <p:nvPr/>
        </p:nvSpPr>
        <p:spPr>
          <a:xfrm>
            <a:off x="601560" y="2820600"/>
            <a:ext cx="176112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将数据抽象化，隐藏内部实现细节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44" name="文本框 843"/>
          <p:cNvSpPr txBox="1"/>
          <p:nvPr/>
        </p:nvSpPr>
        <p:spPr>
          <a:xfrm>
            <a:off x="601560" y="3097440"/>
            <a:ext cx="75528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180" b="0" u="none" strike="noStrike">
                <a:solidFill>
                  <a:srgbClr val="A7F3D0"/>
                </a:solidFill>
                <a:effectLst/>
                <a:uFillTx/>
                <a:latin typeface="WenQuanYiZenHei"/>
                <a:ea typeface="WenQuanYiZenHei"/>
              </a:rPr>
              <a:t>维护性提升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45" name="文本框 844"/>
          <p:cNvSpPr txBox="1"/>
          <p:nvPr/>
        </p:nvSpPr>
        <p:spPr>
          <a:xfrm>
            <a:off x="1353960" y="3102840"/>
            <a:ext cx="15012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180" b="0" u="none" strike="noStrike">
                <a:solidFill>
                  <a:srgbClr val="A7F3D0"/>
                </a:solidFill>
                <a:effectLst/>
                <a:uFillTx/>
                <a:latin typeface="DejaVuSans"/>
                <a:ea typeface="DejaVuSans"/>
              </a:rPr>
              <a:t>: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46" name="任意多边形: 形状 845"/>
          <p:cNvSpPr/>
          <p:nvPr/>
        </p:nvSpPr>
        <p:spPr>
          <a:xfrm>
            <a:off x="601560" y="3442680"/>
            <a:ext cx="50400" cy="50760"/>
          </a:xfrm>
          <a:custGeom>
            <a:avLst/>
            <a:gdLst/>
            <a:ahLst/>
            <a:cxnLst/>
            <a:rect l="0" t="0" r="r" b="b"/>
            <a:pathLst>
              <a:path w="140" h="141">
                <a:moveTo>
                  <a:pt x="140" y="70"/>
                </a:moveTo>
                <a:cubicBezTo>
                  <a:pt x="140" y="79"/>
                  <a:pt x="138" y="88"/>
                  <a:pt x="135" y="97"/>
                </a:cubicBezTo>
                <a:cubicBezTo>
                  <a:pt x="131" y="106"/>
                  <a:pt x="126" y="114"/>
                  <a:pt x="120" y="120"/>
                </a:cubicBezTo>
                <a:cubicBezTo>
                  <a:pt x="113" y="127"/>
                  <a:pt x="106" y="132"/>
                  <a:pt x="97" y="135"/>
                </a:cubicBezTo>
                <a:cubicBezTo>
                  <a:pt x="89" y="139"/>
                  <a:pt x="80" y="141"/>
                  <a:pt x="70" y="141"/>
                </a:cubicBezTo>
                <a:cubicBezTo>
                  <a:pt x="60" y="141"/>
                  <a:pt x="51" y="139"/>
                  <a:pt x="43" y="135"/>
                </a:cubicBezTo>
                <a:cubicBezTo>
                  <a:pt x="34" y="132"/>
                  <a:pt x="27" y="127"/>
                  <a:pt x="20" y="120"/>
                </a:cubicBezTo>
                <a:cubicBezTo>
                  <a:pt x="14" y="114"/>
                  <a:pt x="9" y="106"/>
                  <a:pt x="5" y="97"/>
                </a:cubicBezTo>
                <a:cubicBezTo>
                  <a:pt x="2" y="88"/>
                  <a:pt x="0" y="79"/>
                  <a:pt x="0" y="70"/>
                </a:cubicBezTo>
                <a:cubicBezTo>
                  <a:pt x="0" y="61"/>
                  <a:pt x="2" y="52"/>
                  <a:pt x="5" y="43"/>
                </a:cubicBezTo>
                <a:cubicBezTo>
                  <a:pt x="9" y="35"/>
                  <a:pt x="14" y="27"/>
                  <a:pt x="20" y="21"/>
                </a:cubicBezTo>
                <a:cubicBezTo>
                  <a:pt x="27" y="14"/>
                  <a:pt x="34" y="9"/>
                  <a:pt x="43" y="6"/>
                </a:cubicBezTo>
                <a:cubicBezTo>
                  <a:pt x="51" y="2"/>
                  <a:pt x="60" y="0"/>
                  <a:pt x="70" y="0"/>
                </a:cubicBezTo>
                <a:cubicBezTo>
                  <a:pt x="80" y="0"/>
                  <a:pt x="89" y="2"/>
                  <a:pt x="97" y="6"/>
                </a:cubicBezTo>
                <a:cubicBezTo>
                  <a:pt x="106" y="9"/>
                  <a:pt x="113" y="14"/>
                  <a:pt x="120" y="21"/>
                </a:cubicBezTo>
                <a:cubicBezTo>
                  <a:pt x="126" y="27"/>
                  <a:pt x="131" y="35"/>
                  <a:pt x="135" y="43"/>
                </a:cubicBezTo>
                <a:cubicBezTo>
                  <a:pt x="138" y="52"/>
                  <a:pt x="140" y="61"/>
                  <a:pt x="140" y="70"/>
                </a:cubicBezTo>
                <a:close/>
              </a:path>
            </a:pathLst>
          </a:custGeom>
          <a:solidFill>
            <a:srgbClr val="98FB9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47" name="文本框 846"/>
          <p:cNvSpPr txBox="1"/>
          <p:nvPr/>
        </p:nvSpPr>
        <p:spPr>
          <a:xfrm>
            <a:off x="835560" y="3388680"/>
            <a:ext cx="223020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可在外部接口不改变的前提下改变内部实现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48" name="任意多边形: 形状 847"/>
          <p:cNvSpPr/>
          <p:nvPr/>
        </p:nvSpPr>
        <p:spPr>
          <a:xfrm>
            <a:off x="601560" y="3676680"/>
            <a:ext cx="50400" cy="50760"/>
          </a:xfrm>
          <a:custGeom>
            <a:avLst/>
            <a:gdLst/>
            <a:ahLst/>
            <a:cxnLst/>
            <a:rect l="0" t="0" r="r" b="b"/>
            <a:pathLst>
              <a:path w="140" h="141">
                <a:moveTo>
                  <a:pt x="140" y="71"/>
                </a:moveTo>
                <a:cubicBezTo>
                  <a:pt x="140" y="80"/>
                  <a:pt x="138" y="89"/>
                  <a:pt x="135" y="98"/>
                </a:cubicBezTo>
                <a:cubicBezTo>
                  <a:pt x="131" y="106"/>
                  <a:pt x="126" y="114"/>
                  <a:pt x="120" y="120"/>
                </a:cubicBezTo>
                <a:cubicBezTo>
                  <a:pt x="113" y="127"/>
                  <a:pt x="106" y="132"/>
                  <a:pt x="97" y="135"/>
                </a:cubicBezTo>
                <a:cubicBezTo>
                  <a:pt x="89" y="139"/>
                  <a:pt x="80" y="141"/>
                  <a:pt x="70" y="141"/>
                </a:cubicBezTo>
                <a:cubicBezTo>
                  <a:pt x="60" y="141"/>
                  <a:pt x="51" y="139"/>
                  <a:pt x="43" y="135"/>
                </a:cubicBezTo>
                <a:cubicBezTo>
                  <a:pt x="34" y="132"/>
                  <a:pt x="27" y="127"/>
                  <a:pt x="20" y="120"/>
                </a:cubicBezTo>
                <a:cubicBezTo>
                  <a:pt x="14" y="114"/>
                  <a:pt x="9" y="106"/>
                  <a:pt x="5" y="98"/>
                </a:cubicBezTo>
                <a:cubicBezTo>
                  <a:pt x="2" y="89"/>
                  <a:pt x="0" y="80"/>
                  <a:pt x="0" y="71"/>
                </a:cubicBezTo>
                <a:cubicBezTo>
                  <a:pt x="0" y="62"/>
                  <a:pt x="2" y="53"/>
                  <a:pt x="5" y="44"/>
                </a:cubicBezTo>
                <a:cubicBezTo>
                  <a:pt x="9" y="36"/>
                  <a:pt x="14" y="28"/>
                  <a:pt x="20" y="22"/>
                </a:cubicBezTo>
                <a:cubicBezTo>
                  <a:pt x="27" y="15"/>
                  <a:pt x="34" y="10"/>
                  <a:pt x="43" y="7"/>
                </a:cubicBezTo>
                <a:cubicBezTo>
                  <a:pt x="51" y="2"/>
                  <a:pt x="60" y="0"/>
                  <a:pt x="70" y="0"/>
                </a:cubicBezTo>
                <a:cubicBezTo>
                  <a:pt x="80" y="0"/>
                  <a:pt x="89" y="2"/>
                  <a:pt x="97" y="7"/>
                </a:cubicBezTo>
                <a:cubicBezTo>
                  <a:pt x="106" y="10"/>
                  <a:pt x="113" y="15"/>
                  <a:pt x="120" y="22"/>
                </a:cubicBezTo>
                <a:cubicBezTo>
                  <a:pt x="126" y="28"/>
                  <a:pt x="131" y="36"/>
                  <a:pt x="135" y="44"/>
                </a:cubicBezTo>
                <a:cubicBezTo>
                  <a:pt x="138" y="53"/>
                  <a:pt x="140" y="62"/>
                  <a:pt x="140" y="71"/>
                </a:cubicBezTo>
                <a:close/>
              </a:path>
            </a:pathLst>
          </a:custGeom>
          <a:solidFill>
            <a:srgbClr val="98FB9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49" name="文本框 848"/>
          <p:cNvSpPr txBox="1"/>
          <p:nvPr/>
        </p:nvSpPr>
        <p:spPr>
          <a:xfrm>
            <a:off x="835560" y="3622680"/>
            <a:ext cx="105696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减少或避免外部干扰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50" name="任意多边形: 形状 849"/>
          <p:cNvSpPr/>
          <p:nvPr/>
        </p:nvSpPr>
        <p:spPr>
          <a:xfrm>
            <a:off x="601560" y="3877200"/>
            <a:ext cx="50400" cy="50760"/>
          </a:xfrm>
          <a:custGeom>
            <a:avLst/>
            <a:gdLst/>
            <a:ahLst/>
            <a:cxnLst/>
            <a:rect l="0" t="0" r="r" b="b"/>
            <a:pathLst>
              <a:path w="140" h="141">
                <a:moveTo>
                  <a:pt x="140" y="71"/>
                </a:moveTo>
                <a:cubicBezTo>
                  <a:pt x="140" y="80"/>
                  <a:pt x="138" y="89"/>
                  <a:pt x="135" y="98"/>
                </a:cubicBezTo>
                <a:cubicBezTo>
                  <a:pt x="131" y="106"/>
                  <a:pt x="126" y="114"/>
                  <a:pt x="120" y="120"/>
                </a:cubicBezTo>
                <a:cubicBezTo>
                  <a:pt x="113" y="127"/>
                  <a:pt x="106" y="132"/>
                  <a:pt x="97" y="135"/>
                </a:cubicBezTo>
                <a:cubicBezTo>
                  <a:pt x="89" y="139"/>
                  <a:pt x="80" y="141"/>
                  <a:pt x="70" y="141"/>
                </a:cubicBezTo>
                <a:cubicBezTo>
                  <a:pt x="60" y="141"/>
                  <a:pt x="51" y="139"/>
                  <a:pt x="43" y="135"/>
                </a:cubicBezTo>
                <a:cubicBezTo>
                  <a:pt x="34" y="132"/>
                  <a:pt x="27" y="127"/>
                  <a:pt x="20" y="120"/>
                </a:cubicBezTo>
                <a:cubicBezTo>
                  <a:pt x="14" y="114"/>
                  <a:pt x="9" y="106"/>
                  <a:pt x="5" y="98"/>
                </a:cubicBezTo>
                <a:cubicBezTo>
                  <a:pt x="2" y="89"/>
                  <a:pt x="0" y="80"/>
                  <a:pt x="0" y="71"/>
                </a:cubicBezTo>
                <a:cubicBezTo>
                  <a:pt x="0" y="62"/>
                  <a:pt x="2" y="53"/>
                  <a:pt x="5" y="44"/>
                </a:cubicBezTo>
                <a:cubicBezTo>
                  <a:pt x="9" y="36"/>
                  <a:pt x="14" y="28"/>
                  <a:pt x="20" y="22"/>
                </a:cubicBezTo>
                <a:cubicBezTo>
                  <a:pt x="27" y="15"/>
                  <a:pt x="34" y="10"/>
                  <a:pt x="43" y="7"/>
                </a:cubicBezTo>
                <a:cubicBezTo>
                  <a:pt x="51" y="2"/>
                  <a:pt x="60" y="0"/>
                  <a:pt x="70" y="0"/>
                </a:cubicBezTo>
                <a:cubicBezTo>
                  <a:pt x="80" y="0"/>
                  <a:pt x="89" y="2"/>
                  <a:pt x="97" y="7"/>
                </a:cubicBezTo>
                <a:cubicBezTo>
                  <a:pt x="106" y="10"/>
                  <a:pt x="113" y="15"/>
                  <a:pt x="120" y="22"/>
                </a:cubicBezTo>
                <a:cubicBezTo>
                  <a:pt x="126" y="28"/>
                  <a:pt x="131" y="36"/>
                  <a:pt x="135" y="44"/>
                </a:cubicBezTo>
                <a:cubicBezTo>
                  <a:pt x="138" y="53"/>
                  <a:pt x="140" y="62"/>
                  <a:pt x="140" y="71"/>
                </a:cubicBezTo>
                <a:close/>
              </a:path>
            </a:pathLst>
          </a:custGeom>
          <a:solidFill>
            <a:srgbClr val="98FB9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51" name="文本框 850"/>
          <p:cNvSpPr txBox="1"/>
          <p:nvPr/>
        </p:nvSpPr>
        <p:spPr>
          <a:xfrm>
            <a:off x="835560" y="3823200"/>
            <a:ext cx="140904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提高代码的安全性和稳定性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52" name="任意多边形: 形状 851"/>
          <p:cNvSpPr/>
          <p:nvPr/>
        </p:nvSpPr>
        <p:spPr>
          <a:xfrm>
            <a:off x="601560" y="4077720"/>
            <a:ext cx="50400" cy="50760"/>
          </a:xfrm>
          <a:custGeom>
            <a:avLst/>
            <a:gdLst/>
            <a:ahLst/>
            <a:cxnLst/>
            <a:rect l="0" t="0" r="r" b="b"/>
            <a:pathLst>
              <a:path w="140" h="141">
                <a:moveTo>
                  <a:pt x="140" y="71"/>
                </a:moveTo>
                <a:cubicBezTo>
                  <a:pt x="140" y="80"/>
                  <a:pt x="138" y="89"/>
                  <a:pt x="135" y="98"/>
                </a:cubicBezTo>
                <a:cubicBezTo>
                  <a:pt x="131" y="106"/>
                  <a:pt x="126" y="114"/>
                  <a:pt x="120" y="120"/>
                </a:cubicBezTo>
                <a:cubicBezTo>
                  <a:pt x="113" y="127"/>
                  <a:pt x="106" y="132"/>
                  <a:pt x="97" y="135"/>
                </a:cubicBezTo>
                <a:cubicBezTo>
                  <a:pt x="89" y="139"/>
                  <a:pt x="80" y="141"/>
                  <a:pt x="70" y="141"/>
                </a:cubicBezTo>
                <a:cubicBezTo>
                  <a:pt x="60" y="141"/>
                  <a:pt x="51" y="139"/>
                  <a:pt x="43" y="135"/>
                </a:cubicBezTo>
                <a:cubicBezTo>
                  <a:pt x="34" y="132"/>
                  <a:pt x="27" y="127"/>
                  <a:pt x="20" y="120"/>
                </a:cubicBezTo>
                <a:cubicBezTo>
                  <a:pt x="14" y="114"/>
                  <a:pt x="9" y="106"/>
                  <a:pt x="5" y="98"/>
                </a:cubicBezTo>
                <a:cubicBezTo>
                  <a:pt x="2" y="89"/>
                  <a:pt x="0" y="80"/>
                  <a:pt x="0" y="71"/>
                </a:cubicBezTo>
                <a:cubicBezTo>
                  <a:pt x="0" y="62"/>
                  <a:pt x="2" y="53"/>
                  <a:pt x="5" y="44"/>
                </a:cubicBezTo>
                <a:cubicBezTo>
                  <a:pt x="9" y="36"/>
                  <a:pt x="14" y="28"/>
                  <a:pt x="20" y="22"/>
                </a:cubicBezTo>
                <a:cubicBezTo>
                  <a:pt x="27" y="15"/>
                  <a:pt x="34" y="10"/>
                  <a:pt x="43" y="7"/>
                </a:cubicBezTo>
                <a:cubicBezTo>
                  <a:pt x="51" y="3"/>
                  <a:pt x="60" y="0"/>
                  <a:pt x="70" y="0"/>
                </a:cubicBezTo>
                <a:cubicBezTo>
                  <a:pt x="80" y="0"/>
                  <a:pt x="89" y="3"/>
                  <a:pt x="97" y="7"/>
                </a:cubicBezTo>
                <a:cubicBezTo>
                  <a:pt x="106" y="10"/>
                  <a:pt x="113" y="15"/>
                  <a:pt x="120" y="22"/>
                </a:cubicBezTo>
                <a:cubicBezTo>
                  <a:pt x="126" y="28"/>
                  <a:pt x="131" y="36"/>
                  <a:pt x="135" y="44"/>
                </a:cubicBezTo>
                <a:cubicBezTo>
                  <a:pt x="138" y="53"/>
                  <a:pt x="140" y="62"/>
                  <a:pt x="140" y="71"/>
                </a:cubicBezTo>
                <a:close/>
              </a:path>
            </a:pathLst>
          </a:custGeom>
          <a:solidFill>
            <a:srgbClr val="98FB9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53" name="任意多边形: 形状 852"/>
          <p:cNvSpPr/>
          <p:nvPr/>
        </p:nvSpPr>
        <p:spPr>
          <a:xfrm>
            <a:off x="3768840" y="2105640"/>
            <a:ext cx="3159000" cy="2908440"/>
          </a:xfrm>
          <a:custGeom>
            <a:avLst/>
            <a:gdLst/>
            <a:ahLst/>
            <a:cxnLst/>
            <a:rect l="0" t="0" r="r" b="b"/>
            <a:pathLst>
              <a:path w="8775" h="8079">
                <a:moveTo>
                  <a:pt x="0" y="7847"/>
                </a:moveTo>
                <a:lnTo>
                  <a:pt x="0" y="232"/>
                </a:lnTo>
                <a:cubicBezTo>
                  <a:pt x="0" y="202"/>
                  <a:pt x="5" y="172"/>
                  <a:pt x="17" y="143"/>
                </a:cubicBezTo>
                <a:cubicBezTo>
                  <a:pt x="29" y="115"/>
                  <a:pt x="46" y="90"/>
                  <a:pt x="68" y="68"/>
                </a:cubicBezTo>
                <a:cubicBezTo>
                  <a:pt x="89" y="46"/>
                  <a:pt x="114" y="30"/>
                  <a:pt x="143" y="18"/>
                </a:cubicBezTo>
                <a:cubicBezTo>
                  <a:pt x="171" y="6"/>
                  <a:pt x="201" y="0"/>
                  <a:pt x="232" y="0"/>
                </a:cubicBezTo>
                <a:lnTo>
                  <a:pt x="8543" y="0"/>
                </a:lnTo>
                <a:cubicBezTo>
                  <a:pt x="8574" y="0"/>
                  <a:pt x="8603" y="6"/>
                  <a:pt x="8632" y="18"/>
                </a:cubicBezTo>
                <a:cubicBezTo>
                  <a:pt x="8660" y="30"/>
                  <a:pt x="8685" y="46"/>
                  <a:pt x="8707" y="68"/>
                </a:cubicBezTo>
                <a:cubicBezTo>
                  <a:pt x="8729" y="90"/>
                  <a:pt x="8746" y="115"/>
                  <a:pt x="8757" y="143"/>
                </a:cubicBezTo>
                <a:cubicBezTo>
                  <a:pt x="8769" y="172"/>
                  <a:pt x="8775" y="202"/>
                  <a:pt x="8775" y="232"/>
                </a:cubicBezTo>
                <a:lnTo>
                  <a:pt x="8775" y="7847"/>
                </a:lnTo>
                <a:cubicBezTo>
                  <a:pt x="8775" y="7878"/>
                  <a:pt x="8769" y="7908"/>
                  <a:pt x="8757" y="7936"/>
                </a:cubicBezTo>
                <a:cubicBezTo>
                  <a:pt x="8746" y="7964"/>
                  <a:pt x="8729" y="7990"/>
                  <a:pt x="8707" y="8011"/>
                </a:cubicBezTo>
                <a:cubicBezTo>
                  <a:pt x="8685" y="8033"/>
                  <a:pt x="8660" y="8050"/>
                  <a:pt x="8632" y="8062"/>
                </a:cubicBezTo>
                <a:cubicBezTo>
                  <a:pt x="8603" y="8073"/>
                  <a:pt x="8574" y="8079"/>
                  <a:pt x="8543" y="8079"/>
                </a:cubicBezTo>
                <a:lnTo>
                  <a:pt x="232" y="8079"/>
                </a:lnTo>
                <a:cubicBezTo>
                  <a:pt x="201" y="8079"/>
                  <a:pt x="171" y="8073"/>
                  <a:pt x="143" y="8062"/>
                </a:cubicBezTo>
                <a:cubicBezTo>
                  <a:pt x="114" y="8050"/>
                  <a:pt x="89" y="8033"/>
                  <a:pt x="68" y="8011"/>
                </a:cubicBezTo>
                <a:cubicBezTo>
                  <a:pt x="46" y="7990"/>
                  <a:pt x="29" y="7964"/>
                  <a:pt x="17" y="7936"/>
                </a:cubicBezTo>
                <a:cubicBezTo>
                  <a:pt x="5" y="7908"/>
                  <a:pt x="0" y="7878"/>
                  <a:pt x="0" y="7847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54" name="任意多边形: 形状 853"/>
          <p:cNvSpPr/>
          <p:nvPr/>
        </p:nvSpPr>
        <p:spPr>
          <a:xfrm>
            <a:off x="3969360" y="2272680"/>
            <a:ext cx="426600" cy="401760"/>
          </a:xfrm>
          <a:custGeom>
            <a:avLst/>
            <a:gdLst/>
            <a:ahLst/>
            <a:cxnLst/>
            <a:rect l="0" t="0" r="r" b="b"/>
            <a:pathLst>
              <a:path w="1185" h="1116">
                <a:moveTo>
                  <a:pt x="1185" y="558"/>
                </a:moveTo>
                <a:cubicBezTo>
                  <a:pt x="1185" y="576"/>
                  <a:pt x="1184" y="594"/>
                  <a:pt x="1182" y="612"/>
                </a:cubicBezTo>
                <a:cubicBezTo>
                  <a:pt x="1180" y="630"/>
                  <a:pt x="1177" y="648"/>
                  <a:pt x="1173" y="666"/>
                </a:cubicBezTo>
                <a:cubicBezTo>
                  <a:pt x="1169" y="684"/>
                  <a:pt x="1165" y="702"/>
                  <a:pt x="1159" y="719"/>
                </a:cubicBezTo>
                <a:cubicBezTo>
                  <a:pt x="1153" y="737"/>
                  <a:pt x="1147" y="754"/>
                  <a:pt x="1140" y="771"/>
                </a:cubicBezTo>
                <a:cubicBezTo>
                  <a:pt x="1132" y="788"/>
                  <a:pt x="1124" y="804"/>
                  <a:pt x="1115" y="820"/>
                </a:cubicBezTo>
                <a:cubicBezTo>
                  <a:pt x="1106" y="836"/>
                  <a:pt x="1096" y="852"/>
                  <a:pt x="1085" y="867"/>
                </a:cubicBezTo>
                <a:cubicBezTo>
                  <a:pt x="1074" y="882"/>
                  <a:pt x="1063" y="897"/>
                  <a:pt x="1050" y="911"/>
                </a:cubicBezTo>
                <a:cubicBezTo>
                  <a:pt x="1038" y="925"/>
                  <a:pt x="1025" y="940"/>
                  <a:pt x="1011" y="953"/>
                </a:cubicBezTo>
                <a:cubicBezTo>
                  <a:pt x="997" y="965"/>
                  <a:pt x="983" y="978"/>
                  <a:pt x="968" y="989"/>
                </a:cubicBezTo>
                <a:cubicBezTo>
                  <a:pt x="953" y="1001"/>
                  <a:pt x="938" y="1012"/>
                  <a:pt x="921" y="1022"/>
                </a:cubicBezTo>
                <a:cubicBezTo>
                  <a:pt x="905" y="1032"/>
                  <a:pt x="889" y="1041"/>
                  <a:pt x="872" y="1050"/>
                </a:cubicBezTo>
                <a:cubicBezTo>
                  <a:pt x="855" y="1058"/>
                  <a:pt x="837" y="1066"/>
                  <a:pt x="819" y="1073"/>
                </a:cubicBezTo>
                <a:cubicBezTo>
                  <a:pt x="801" y="1080"/>
                  <a:pt x="783" y="1086"/>
                  <a:pt x="764" y="1092"/>
                </a:cubicBezTo>
                <a:cubicBezTo>
                  <a:pt x="746" y="1097"/>
                  <a:pt x="727" y="1101"/>
                  <a:pt x="708" y="1105"/>
                </a:cubicBezTo>
                <a:cubicBezTo>
                  <a:pt x="689" y="1109"/>
                  <a:pt x="670" y="1111"/>
                  <a:pt x="651" y="1113"/>
                </a:cubicBezTo>
                <a:cubicBezTo>
                  <a:pt x="631" y="1115"/>
                  <a:pt x="612" y="1116"/>
                  <a:pt x="593" y="1116"/>
                </a:cubicBezTo>
                <a:cubicBezTo>
                  <a:pt x="573" y="1116"/>
                  <a:pt x="554" y="1115"/>
                  <a:pt x="535" y="1113"/>
                </a:cubicBezTo>
                <a:cubicBezTo>
                  <a:pt x="515" y="1111"/>
                  <a:pt x="496" y="1109"/>
                  <a:pt x="477" y="1105"/>
                </a:cubicBezTo>
                <a:cubicBezTo>
                  <a:pt x="458" y="1101"/>
                  <a:pt x="439" y="1097"/>
                  <a:pt x="421" y="1092"/>
                </a:cubicBezTo>
                <a:cubicBezTo>
                  <a:pt x="402" y="1086"/>
                  <a:pt x="384" y="1080"/>
                  <a:pt x="366" y="1073"/>
                </a:cubicBezTo>
                <a:cubicBezTo>
                  <a:pt x="348" y="1066"/>
                  <a:pt x="331" y="1058"/>
                  <a:pt x="314" y="1050"/>
                </a:cubicBezTo>
                <a:cubicBezTo>
                  <a:pt x="297" y="1041"/>
                  <a:pt x="280" y="1032"/>
                  <a:pt x="264" y="1022"/>
                </a:cubicBezTo>
                <a:cubicBezTo>
                  <a:pt x="248" y="1012"/>
                  <a:pt x="232" y="1001"/>
                  <a:pt x="217" y="989"/>
                </a:cubicBezTo>
                <a:cubicBezTo>
                  <a:pt x="201" y="978"/>
                  <a:pt x="187" y="965"/>
                  <a:pt x="173" y="953"/>
                </a:cubicBezTo>
                <a:cubicBezTo>
                  <a:pt x="159" y="940"/>
                  <a:pt x="146" y="925"/>
                  <a:pt x="134" y="911"/>
                </a:cubicBezTo>
                <a:cubicBezTo>
                  <a:pt x="122" y="897"/>
                  <a:pt x="110" y="882"/>
                  <a:pt x="99" y="867"/>
                </a:cubicBezTo>
                <a:cubicBezTo>
                  <a:pt x="89" y="852"/>
                  <a:pt x="79" y="836"/>
                  <a:pt x="70" y="820"/>
                </a:cubicBezTo>
                <a:cubicBezTo>
                  <a:pt x="60" y="804"/>
                  <a:pt x="52" y="788"/>
                  <a:pt x="45" y="771"/>
                </a:cubicBezTo>
                <a:cubicBezTo>
                  <a:pt x="37" y="754"/>
                  <a:pt x="31" y="737"/>
                  <a:pt x="25" y="719"/>
                </a:cubicBezTo>
                <a:cubicBezTo>
                  <a:pt x="20" y="702"/>
                  <a:pt x="15" y="684"/>
                  <a:pt x="11" y="666"/>
                </a:cubicBezTo>
                <a:cubicBezTo>
                  <a:pt x="7" y="648"/>
                  <a:pt x="4" y="630"/>
                  <a:pt x="3" y="612"/>
                </a:cubicBezTo>
                <a:cubicBezTo>
                  <a:pt x="1" y="594"/>
                  <a:pt x="0" y="576"/>
                  <a:pt x="0" y="558"/>
                </a:cubicBezTo>
                <a:cubicBezTo>
                  <a:pt x="0" y="539"/>
                  <a:pt x="1" y="521"/>
                  <a:pt x="3" y="503"/>
                </a:cubicBezTo>
                <a:cubicBezTo>
                  <a:pt x="4" y="485"/>
                  <a:pt x="7" y="467"/>
                  <a:pt x="11" y="449"/>
                </a:cubicBezTo>
                <a:cubicBezTo>
                  <a:pt x="15" y="431"/>
                  <a:pt x="20" y="413"/>
                  <a:pt x="25" y="396"/>
                </a:cubicBezTo>
                <a:cubicBezTo>
                  <a:pt x="31" y="378"/>
                  <a:pt x="37" y="361"/>
                  <a:pt x="45" y="344"/>
                </a:cubicBezTo>
                <a:cubicBezTo>
                  <a:pt x="52" y="328"/>
                  <a:pt x="60" y="311"/>
                  <a:pt x="70" y="295"/>
                </a:cubicBezTo>
                <a:cubicBezTo>
                  <a:pt x="79" y="279"/>
                  <a:pt x="89" y="263"/>
                  <a:pt x="99" y="248"/>
                </a:cubicBezTo>
                <a:cubicBezTo>
                  <a:pt x="110" y="233"/>
                  <a:pt x="122" y="218"/>
                  <a:pt x="134" y="204"/>
                </a:cubicBezTo>
                <a:cubicBezTo>
                  <a:pt x="146" y="190"/>
                  <a:pt x="159" y="177"/>
                  <a:pt x="173" y="164"/>
                </a:cubicBezTo>
                <a:cubicBezTo>
                  <a:pt x="187" y="151"/>
                  <a:pt x="201" y="138"/>
                  <a:pt x="217" y="127"/>
                </a:cubicBezTo>
                <a:cubicBezTo>
                  <a:pt x="232" y="115"/>
                  <a:pt x="248" y="104"/>
                  <a:pt x="264" y="94"/>
                </a:cubicBezTo>
                <a:cubicBezTo>
                  <a:pt x="280" y="84"/>
                  <a:pt x="297" y="75"/>
                  <a:pt x="314" y="66"/>
                </a:cubicBezTo>
                <a:cubicBezTo>
                  <a:pt x="331" y="58"/>
                  <a:pt x="348" y="50"/>
                  <a:pt x="366" y="43"/>
                </a:cubicBezTo>
                <a:cubicBezTo>
                  <a:pt x="384" y="36"/>
                  <a:pt x="402" y="30"/>
                  <a:pt x="421" y="24"/>
                </a:cubicBezTo>
                <a:cubicBezTo>
                  <a:pt x="439" y="19"/>
                  <a:pt x="458" y="15"/>
                  <a:pt x="477" y="11"/>
                </a:cubicBezTo>
                <a:cubicBezTo>
                  <a:pt x="496" y="8"/>
                  <a:pt x="515" y="5"/>
                  <a:pt x="535" y="3"/>
                </a:cubicBezTo>
                <a:cubicBezTo>
                  <a:pt x="554" y="1"/>
                  <a:pt x="573" y="0"/>
                  <a:pt x="593" y="0"/>
                </a:cubicBezTo>
                <a:cubicBezTo>
                  <a:pt x="612" y="0"/>
                  <a:pt x="631" y="1"/>
                  <a:pt x="651" y="3"/>
                </a:cubicBezTo>
                <a:cubicBezTo>
                  <a:pt x="670" y="5"/>
                  <a:pt x="689" y="8"/>
                  <a:pt x="708" y="11"/>
                </a:cubicBezTo>
                <a:cubicBezTo>
                  <a:pt x="727" y="15"/>
                  <a:pt x="746" y="19"/>
                  <a:pt x="764" y="24"/>
                </a:cubicBezTo>
                <a:cubicBezTo>
                  <a:pt x="783" y="30"/>
                  <a:pt x="801" y="36"/>
                  <a:pt x="819" y="43"/>
                </a:cubicBezTo>
                <a:cubicBezTo>
                  <a:pt x="837" y="50"/>
                  <a:pt x="855" y="58"/>
                  <a:pt x="872" y="66"/>
                </a:cubicBezTo>
                <a:cubicBezTo>
                  <a:pt x="889" y="75"/>
                  <a:pt x="905" y="84"/>
                  <a:pt x="921" y="94"/>
                </a:cubicBezTo>
                <a:cubicBezTo>
                  <a:pt x="938" y="104"/>
                  <a:pt x="953" y="115"/>
                  <a:pt x="968" y="127"/>
                </a:cubicBezTo>
                <a:cubicBezTo>
                  <a:pt x="983" y="138"/>
                  <a:pt x="997" y="151"/>
                  <a:pt x="1011" y="164"/>
                </a:cubicBezTo>
                <a:cubicBezTo>
                  <a:pt x="1025" y="177"/>
                  <a:pt x="1038" y="190"/>
                  <a:pt x="1050" y="204"/>
                </a:cubicBezTo>
                <a:cubicBezTo>
                  <a:pt x="1063" y="218"/>
                  <a:pt x="1074" y="233"/>
                  <a:pt x="1085" y="248"/>
                </a:cubicBezTo>
                <a:cubicBezTo>
                  <a:pt x="1096" y="263"/>
                  <a:pt x="1106" y="279"/>
                  <a:pt x="1115" y="295"/>
                </a:cubicBezTo>
                <a:cubicBezTo>
                  <a:pt x="1124" y="311"/>
                  <a:pt x="1132" y="328"/>
                  <a:pt x="1140" y="344"/>
                </a:cubicBezTo>
                <a:cubicBezTo>
                  <a:pt x="1147" y="361"/>
                  <a:pt x="1153" y="378"/>
                  <a:pt x="1159" y="396"/>
                </a:cubicBezTo>
                <a:cubicBezTo>
                  <a:pt x="1165" y="413"/>
                  <a:pt x="1169" y="431"/>
                  <a:pt x="1173" y="449"/>
                </a:cubicBezTo>
                <a:cubicBezTo>
                  <a:pt x="1177" y="467"/>
                  <a:pt x="1180" y="485"/>
                  <a:pt x="1182" y="503"/>
                </a:cubicBezTo>
                <a:cubicBezTo>
                  <a:pt x="1184" y="521"/>
                  <a:pt x="1185" y="539"/>
                  <a:pt x="1185" y="558"/>
                </a:cubicBezTo>
                <a:close/>
              </a:path>
            </a:pathLst>
          </a:custGeom>
          <a:solidFill>
            <a:srgbClr val="98FB98">
              <a:alpha val="2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855" name="图片 854"/>
          <p:cNvPicPr/>
          <p:nvPr/>
        </p:nvPicPr>
        <p:blipFill>
          <a:blip r:embed="rId5"/>
          <a:stretch>
            <a:fillRect/>
          </a:stretch>
        </p:blipFill>
        <p:spPr>
          <a:xfrm>
            <a:off x="4069800" y="2373480"/>
            <a:ext cx="22536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56" name="文本框 855"/>
          <p:cNvSpPr txBox="1"/>
          <p:nvPr/>
        </p:nvSpPr>
        <p:spPr>
          <a:xfrm>
            <a:off x="835560" y="4024080"/>
            <a:ext cx="176112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简化系统复杂度，使接口清晰明了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57" name="文本框 856"/>
          <p:cNvSpPr txBox="1"/>
          <p:nvPr/>
        </p:nvSpPr>
        <p:spPr>
          <a:xfrm>
            <a:off x="4526280" y="2347200"/>
            <a:ext cx="403200" cy="25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继承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58" name="文本框 857"/>
          <p:cNvSpPr txBox="1"/>
          <p:nvPr/>
        </p:nvSpPr>
        <p:spPr>
          <a:xfrm>
            <a:off x="3966480" y="2820600"/>
            <a:ext cx="164376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通过继承机制重用现有类的代码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59" name="文本框 858"/>
          <p:cNvSpPr txBox="1"/>
          <p:nvPr/>
        </p:nvSpPr>
        <p:spPr>
          <a:xfrm>
            <a:off x="3966480" y="3097440"/>
            <a:ext cx="75528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180" b="0" u="none" strike="noStrike">
                <a:solidFill>
                  <a:srgbClr val="A7F3D0"/>
                </a:solidFill>
                <a:effectLst/>
                <a:uFillTx/>
                <a:latin typeface="WenQuanYiZenHei"/>
                <a:ea typeface="WenQuanYiZenHei"/>
              </a:rPr>
              <a:t>维护性提升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60" name="文本框 859"/>
          <p:cNvSpPr txBox="1"/>
          <p:nvPr/>
        </p:nvSpPr>
        <p:spPr>
          <a:xfrm>
            <a:off x="4718520" y="3102840"/>
            <a:ext cx="15012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180" b="0" u="none" strike="noStrike">
                <a:solidFill>
                  <a:srgbClr val="A7F3D0"/>
                </a:solidFill>
                <a:effectLst/>
                <a:uFillTx/>
                <a:latin typeface="DejaVuSans"/>
                <a:ea typeface="DejaVuSans"/>
              </a:rPr>
              <a:t>: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61" name="任意多边形: 形状 860"/>
          <p:cNvSpPr/>
          <p:nvPr/>
        </p:nvSpPr>
        <p:spPr>
          <a:xfrm>
            <a:off x="3969360" y="3442680"/>
            <a:ext cx="50400" cy="50760"/>
          </a:xfrm>
          <a:custGeom>
            <a:avLst/>
            <a:gdLst/>
            <a:ahLst/>
            <a:cxnLst/>
            <a:rect l="0" t="0" r="r" b="b"/>
            <a:pathLst>
              <a:path w="140" h="141">
                <a:moveTo>
                  <a:pt x="140" y="70"/>
                </a:moveTo>
                <a:cubicBezTo>
                  <a:pt x="140" y="79"/>
                  <a:pt x="138" y="88"/>
                  <a:pt x="135" y="97"/>
                </a:cubicBezTo>
                <a:cubicBezTo>
                  <a:pt x="131" y="106"/>
                  <a:pt x="126" y="114"/>
                  <a:pt x="120" y="120"/>
                </a:cubicBezTo>
                <a:cubicBezTo>
                  <a:pt x="113" y="127"/>
                  <a:pt x="106" y="132"/>
                  <a:pt x="97" y="135"/>
                </a:cubicBezTo>
                <a:cubicBezTo>
                  <a:pt x="88" y="139"/>
                  <a:pt x="80" y="141"/>
                  <a:pt x="70" y="141"/>
                </a:cubicBezTo>
                <a:cubicBezTo>
                  <a:pt x="61" y="141"/>
                  <a:pt x="52" y="139"/>
                  <a:pt x="44" y="135"/>
                </a:cubicBezTo>
                <a:cubicBezTo>
                  <a:pt x="35" y="132"/>
                  <a:pt x="28" y="127"/>
                  <a:pt x="20" y="120"/>
                </a:cubicBezTo>
                <a:cubicBezTo>
                  <a:pt x="14" y="114"/>
                  <a:pt x="9" y="106"/>
                  <a:pt x="5" y="97"/>
                </a:cubicBezTo>
                <a:cubicBezTo>
                  <a:pt x="1" y="88"/>
                  <a:pt x="0" y="79"/>
                  <a:pt x="0" y="70"/>
                </a:cubicBezTo>
                <a:cubicBezTo>
                  <a:pt x="0" y="61"/>
                  <a:pt x="1" y="52"/>
                  <a:pt x="5" y="43"/>
                </a:cubicBezTo>
                <a:cubicBezTo>
                  <a:pt x="9" y="35"/>
                  <a:pt x="14" y="27"/>
                  <a:pt x="20" y="21"/>
                </a:cubicBezTo>
                <a:cubicBezTo>
                  <a:pt x="28" y="14"/>
                  <a:pt x="35" y="9"/>
                  <a:pt x="44" y="6"/>
                </a:cubicBezTo>
                <a:cubicBezTo>
                  <a:pt x="52" y="2"/>
                  <a:pt x="61" y="0"/>
                  <a:pt x="70" y="0"/>
                </a:cubicBezTo>
                <a:cubicBezTo>
                  <a:pt x="80" y="0"/>
                  <a:pt x="88" y="2"/>
                  <a:pt x="97" y="6"/>
                </a:cubicBezTo>
                <a:cubicBezTo>
                  <a:pt x="106" y="9"/>
                  <a:pt x="113" y="14"/>
                  <a:pt x="120" y="21"/>
                </a:cubicBezTo>
                <a:cubicBezTo>
                  <a:pt x="126" y="27"/>
                  <a:pt x="131" y="35"/>
                  <a:pt x="135" y="43"/>
                </a:cubicBezTo>
                <a:cubicBezTo>
                  <a:pt x="138" y="52"/>
                  <a:pt x="140" y="61"/>
                  <a:pt x="140" y="70"/>
                </a:cubicBezTo>
                <a:close/>
              </a:path>
            </a:pathLst>
          </a:custGeom>
          <a:solidFill>
            <a:srgbClr val="98FB9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62" name="文本框 861"/>
          <p:cNvSpPr txBox="1"/>
          <p:nvPr/>
        </p:nvSpPr>
        <p:spPr>
          <a:xfrm>
            <a:off x="4200480" y="3388680"/>
            <a:ext cx="105696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大幅度减少冗余代码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63" name="任意多边形: 形状 862"/>
          <p:cNvSpPr/>
          <p:nvPr/>
        </p:nvSpPr>
        <p:spPr>
          <a:xfrm>
            <a:off x="3969360" y="3676680"/>
            <a:ext cx="50400" cy="50760"/>
          </a:xfrm>
          <a:custGeom>
            <a:avLst/>
            <a:gdLst/>
            <a:ahLst/>
            <a:cxnLst/>
            <a:rect l="0" t="0" r="r" b="b"/>
            <a:pathLst>
              <a:path w="140" h="141">
                <a:moveTo>
                  <a:pt x="140" y="71"/>
                </a:moveTo>
                <a:cubicBezTo>
                  <a:pt x="140" y="80"/>
                  <a:pt x="138" y="89"/>
                  <a:pt x="135" y="98"/>
                </a:cubicBezTo>
                <a:cubicBezTo>
                  <a:pt x="131" y="106"/>
                  <a:pt x="126" y="114"/>
                  <a:pt x="120" y="120"/>
                </a:cubicBezTo>
                <a:cubicBezTo>
                  <a:pt x="113" y="127"/>
                  <a:pt x="106" y="132"/>
                  <a:pt x="97" y="135"/>
                </a:cubicBezTo>
                <a:cubicBezTo>
                  <a:pt x="88" y="139"/>
                  <a:pt x="80" y="141"/>
                  <a:pt x="70" y="141"/>
                </a:cubicBezTo>
                <a:cubicBezTo>
                  <a:pt x="61" y="141"/>
                  <a:pt x="52" y="139"/>
                  <a:pt x="44" y="135"/>
                </a:cubicBezTo>
                <a:cubicBezTo>
                  <a:pt x="35" y="132"/>
                  <a:pt x="28" y="127"/>
                  <a:pt x="20" y="120"/>
                </a:cubicBezTo>
                <a:cubicBezTo>
                  <a:pt x="14" y="114"/>
                  <a:pt x="9" y="106"/>
                  <a:pt x="5" y="98"/>
                </a:cubicBezTo>
                <a:cubicBezTo>
                  <a:pt x="1" y="89"/>
                  <a:pt x="0" y="80"/>
                  <a:pt x="0" y="71"/>
                </a:cubicBezTo>
                <a:cubicBezTo>
                  <a:pt x="0" y="62"/>
                  <a:pt x="1" y="53"/>
                  <a:pt x="5" y="44"/>
                </a:cubicBezTo>
                <a:cubicBezTo>
                  <a:pt x="9" y="36"/>
                  <a:pt x="14" y="28"/>
                  <a:pt x="20" y="22"/>
                </a:cubicBezTo>
                <a:cubicBezTo>
                  <a:pt x="28" y="15"/>
                  <a:pt x="35" y="10"/>
                  <a:pt x="44" y="7"/>
                </a:cubicBezTo>
                <a:cubicBezTo>
                  <a:pt x="52" y="2"/>
                  <a:pt x="61" y="0"/>
                  <a:pt x="70" y="0"/>
                </a:cubicBezTo>
                <a:cubicBezTo>
                  <a:pt x="80" y="0"/>
                  <a:pt x="88" y="2"/>
                  <a:pt x="97" y="7"/>
                </a:cubicBezTo>
                <a:cubicBezTo>
                  <a:pt x="106" y="10"/>
                  <a:pt x="113" y="15"/>
                  <a:pt x="120" y="22"/>
                </a:cubicBezTo>
                <a:cubicBezTo>
                  <a:pt x="126" y="28"/>
                  <a:pt x="131" y="36"/>
                  <a:pt x="135" y="44"/>
                </a:cubicBezTo>
                <a:cubicBezTo>
                  <a:pt x="138" y="53"/>
                  <a:pt x="140" y="62"/>
                  <a:pt x="140" y="71"/>
                </a:cubicBezTo>
                <a:close/>
              </a:path>
            </a:pathLst>
          </a:custGeom>
          <a:solidFill>
            <a:srgbClr val="98FB9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64" name="文本框 863"/>
          <p:cNvSpPr txBox="1"/>
          <p:nvPr/>
        </p:nvSpPr>
        <p:spPr>
          <a:xfrm>
            <a:off x="4200480" y="3622680"/>
            <a:ext cx="82224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降低代码出错率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65" name="任意多边形: 形状 864"/>
          <p:cNvSpPr/>
          <p:nvPr/>
        </p:nvSpPr>
        <p:spPr>
          <a:xfrm>
            <a:off x="3969360" y="3877200"/>
            <a:ext cx="50400" cy="50760"/>
          </a:xfrm>
          <a:custGeom>
            <a:avLst/>
            <a:gdLst/>
            <a:ahLst/>
            <a:cxnLst/>
            <a:rect l="0" t="0" r="r" b="b"/>
            <a:pathLst>
              <a:path w="140" h="141">
                <a:moveTo>
                  <a:pt x="140" y="71"/>
                </a:moveTo>
                <a:cubicBezTo>
                  <a:pt x="140" y="80"/>
                  <a:pt x="138" y="89"/>
                  <a:pt x="135" y="98"/>
                </a:cubicBezTo>
                <a:cubicBezTo>
                  <a:pt x="131" y="106"/>
                  <a:pt x="126" y="114"/>
                  <a:pt x="120" y="120"/>
                </a:cubicBezTo>
                <a:cubicBezTo>
                  <a:pt x="113" y="127"/>
                  <a:pt x="106" y="132"/>
                  <a:pt x="97" y="135"/>
                </a:cubicBezTo>
                <a:cubicBezTo>
                  <a:pt x="88" y="139"/>
                  <a:pt x="80" y="141"/>
                  <a:pt x="70" y="141"/>
                </a:cubicBezTo>
                <a:cubicBezTo>
                  <a:pt x="61" y="141"/>
                  <a:pt x="52" y="139"/>
                  <a:pt x="44" y="135"/>
                </a:cubicBezTo>
                <a:cubicBezTo>
                  <a:pt x="35" y="132"/>
                  <a:pt x="28" y="127"/>
                  <a:pt x="20" y="120"/>
                </a:cubicBezTo>
                <a:cubicBezTo>
                  <a:pt x="14" y="114"/>
                  <a:pt x="9" y="106"/>
                  <a:pt x="5" y="98"/>
                </a:cubicBezTo>
                <a:cubicBezTo>
                  <a:pt x="1" y="89"/>
                  <a:pt x="0" y="80"/>
                  <a:pt x="0" y="71"/>
                </a:cubicBezTo>
                <a:cubicBezTo>
                  <a:pt x="0" y="62"/>
                  <a:pt x="1" y="53"/>
                  <a:pt x="5" y="44"/>
                </a:cubicBezTo>
                <a:cubicBezTo>
                  <a:pt x="9" y="36"/>
                  <a:pt x="14" y="28"/>
                  <a:pt x="20" y="22"/>
                </a:cubicBezTo>
                <a:cubicBezTo>
                  <a:pt x="28" y="15"/>
                  <a:pt x="35" y="10"/>
                  <a:pt x="44" y="7"/>
                </a:cubicBezTo>
                <a:cubicBezTo>
                  <a:pt x="52" y="2"/>
                  <a:pt x="61" y="0"/>
                  <a:pt x="70" y="0"/>
                </a:cubicBezTo>
                <a:cubicBezTo>
                  <a:pt x="80" y="0"/>
                  <a:pt x="88" y="2"/>
                  <a:pt x="97" y="7"/>
                </a:cubicBezTo>
                <a:cubicBezTo>
                  <a:pt x="106" y="10"/>
                  <a:pt x="113" y="15"/>
                  <a:pt x="120" y="22"/>
                </a:cubicBezTo>
                <a:cubicBezTo>
                  <a:pt x="126" y="28"/>
                  <a:pt x="131" y="36"/>
                  <a:pt x="135" y="44"/>
                </a:cubicBezTo>
                <a:cubicBezTo>
                  <a:pt x="138" y="53"/>
                  <a:pt x="140" y="62"/>
                  <a:pt x="140" y="71"/>
                </a:cubicBezTo>
                <a:close/>
              </a:path>
            </a:pathLst>
          </a:custGeom>
          <a:solidFill>
            <a:srgbClr val="98FB9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66" name="文本框 865"/>
          <p:cNvSpPr txBox="1"/>
          <p:nvPr/>
        </p:nvSpPr>
        <p:spPr>
          <a:xfrm>
            <a:off x="4200480" y="3823200"/>
            <a:ext cx="82224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提高代码利用率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67" name="任意多边形: 形状 866"/>
          <p:cNvSpPr/>
          <p:nvPr/>
        </p:nvSpPr>
        <p:spPr>
          <a:xfrm>
            <a:off x="3969360" y="4077720"/>
            <a:ext cx="50400" cy="50760"/>
          </a:xfrm>
          <a:custGeom>
            <a:avLst/>
            <a:gdLst/>
            <a:ahLst/>
            <a:cxnLst/>
            <a:rect l="0" t="0" r="r" b="b"/>
            <a:pathLst>
              <a:path w="140" h="141">
                <a:moveTo>
                  <a:pt x="140" y="71"/>
                </a:moveTo>
                <a:cubicBezTo>
                  <a:pt x="140" y="80"/>
                  <a:pt x="138" y="89"/>
                  <a:pt x="135" y="98"/>
                </a:cubicBezTo>
                <a:cubicBezTo>
                  <a:pt x="131" y="106"/>
                  <a:pt x="126" y="114"/>
                  <a:pt x="120" y="120"/>
                </a:cubicBezTo>
                <a:cubicBezTo>
                  <a:pt x="113" y="127"/>
                  <a:pt x="106" y="132"/>
                  <a:pt x="97" y="135"/>
                </a:cubicBezTo>
                <a:cubicBezTo>
                  <a:pt x="88" y="139"/>
                  <a:pt x="80" y="141"/>
                  <a:pt x="70" y="141"/>
                </a:cubicBezTo>
                <a:cubicBezTo>
                  <a:pt x="61" y="141"/>
                  <a:pt x="52" y="139"/>
                  <a:pt x="44" y="135"/>
                </a:cubicBezTo>
                <a:cubicBezTo>
                  <a:pt x="35" y="132"/>
                  <a:pt x="28" y="127"/>
                  <a:pt x="20" y="120"/>
                </a:cubicBezTo>
                <a:cubicBezTo>
                  <a:pt x="14" y="114"/>
                  <a:pt x="9" y="106"/>
                  <a:pt x="5" y="98"/>
                </a:cubicBezTo>
                <a:cubicBezTo>
                  <a:pt x="1" y="89"/>
                  <a:pt x="0" y="80"/>
                  <a:pt x="0" y="71"/>
                </a:cubicBezTo>
                <a:cubicBezTo>
                  <a:pt x="0" y="62"/>
                  <a:pt x="1" y="53"/>
                  <a:pt x="5" y="44"/>
                </a:cubicBezTo>
                <a:cubicBezTo>
                  <a:pt x="9" y="36"/>
                  <a:pt x="14" y="28"/>
                  <a:pt x="20" y="22"/>
                </a:cubicBezTo>
                <a:cubicBezTo>
                  <a:pt x="28" y="15"/>
                  <a:pt x="35" y="10"/>
                  <a:pt x="44" y="7"/>
                </a:cubicBezTo>
                <a:cubicBezTo>
                  <a:pt x="52" y="3"/>
                  <a:pt x="61" y="0"/>
                  <a:pt x="70" y="0"/>
                </a:cubicBezTo>
                <a:cubicBezTo>
                  <a:pt x="80" y="0"/>
                  <a:pt x="88" y="3"/>
                  <a:pt x="97" y="7"/>
                </a:cubicBezTo>
                <a:cubicBezTo>
                  <a:pt x="106" y="10"/>
                  <a:pt x="113" y="15"/>
                  <a:pt x="120" y="22"/>
                </a:cubicBezTo>
                <a:cubicBezTo>
                  <a:pt x="126" y="28"/>
                  <a:pt x="131" y="36"/>
                  <a:pt x="135" y="44"/>
                </a:cubicBezTo>
                <a:cubicBezTo>
                  <a:pt x="138" y="53"/>
                  <a:pt x="140" y="62"/>
                  <a:pt x="140" y="71"/>
                </a:cubicBezTo>
                <a:close/>
              </a:path>
            </a:pathLst>
          </a:custGeom>
          <a:solidFill>
            <a:srgbClr val="98FB9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68" name="文本框 867"/>
          <p:cNvSpPr txBox="1"/>
          <p:nvPr/>
        </p:nvSpPr>
        <p:spPr>
          <a:xfrm>
            <a:off x="4200480" y="4024080"/>
            <a:ext cx="199548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集中管理共享功能，一处修改多处生效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69" name="任意多边形: 形状 868"/>
          <p:cNvSpPr/>
          <p:nvPr/>
        </p:nvSpPr>
        <p:spPr>
          <a:xfrm>
            <a:off x="3969360" y="4278600"/>
            <a:ext cx="50400" cy="50400"/>
          </a:xfrm>
          <a:custGeom>
            <a:avLst/>
            <a:gdLst/>
            <a:ahLst/>
            <a:cxnLst/>
            <a:rect l="0" t="0" r="r" b="b"/>
            <a:pathLst>
              <a:path w="140" h="140">
                <a:moveTo>
                  <a:pt x="140" y="69"/>
                </a:moveTo>
                <a:cubicBezTo>
                  <a:pt x="140" y="78"/>
                  <a:pt x="138" y="87"/>
                  <a:pt x="135" y="96"/>
                </a:cubicBezTo>
                <a:cubicBezTo>
                  <a:pt x="131" y="104"/>
                  <a:pt x="126" y="112"/>
                  <a:pt x="120" y="118"/>
                </a:cubicBezTo>
                <a:cubicBezTo>
                  <a:pt x="113" y="125"/>
                  <a:pt x="106" y="130"/>
                  <a:pt x="97" y="134"/>
                </a:cubicBezTo>
                <a:cubicBezTo>
                  <a:pt x="88" y="137"/>
                  <a:pt x="80" y="140"/>
                  <a:pt x="70" y="140"/>
                </a:cubicBezTo>
                <a:cubicBezTo>
                  <a:pt x="61" y="140"/>
                  <a:pt x="52" y="137"/>
                  <a:pt x="44" y="134"/>
                </a:cubicBezTo>
                <a:cubicBezTo>
                  <a:pt x="35" y="130"/>
                  <a:pt x="28" y="125"/>
                  <a:pt x="20" y="118"/>
                </a:cubicBezTo>
                <a:cubicBezTo>
                  <a:pt x="14" y="112"/>
                  <a:pt x="9" y="104"/>
                  <a:pt x="5" y="96"/>
                </a:cubicBezTo>
                <a:cubicBezTo>
                  <a:pt x="1" y="87"/>
                  <a:pt x="0" y="78"/>
                  <a:pt x="0" y="69"/>
                </a:cubicBezTo>
                <a:cubicBezTo>
                  <a:pt x="0" y="60"/>
                  <a:pt x="1" y="51"/>
                  <a:pt x="5" y="43"/>
                </a:cubicBezTo>
                <a:cubicBezTo>
                  <a:pt x="9" y="34"/>
                  <a:pt x="14" y="27"/>
                  <a:pt x="20" y="20"/>
                </a:cubicBezTo>
                <a:cubicBezTo>
                  <a:pt x="28" y="13"/>
                  <a:pt x="35" y="8"/>
                  <a:pt x="44" y="5"/>
                </a:cubicBezTo>
                <a:cubicBezTo>
                  <a:pt x="52" y="1"/>
                  <a:pt x="61" y="0"/>
                  <a:pt x="70" y="0"/>
                </a:cubicBezTo>
                <a:cubicBezTo>
                  <a:pt x="80" y="0"/>
                  <a:pt x="88" y="1"/>
                  <a:pt x="97" y="5"/>
                </a:cubicBezTo>
                <a:cubicBezTo>
                  <a:pt x="106" y="8"/>
                  <a:pt x="113" y="13"/>
                  <a:pt x="120" y="20"/>
                </a:cubicBezTo>
                <a:cubicBezTo>
                  <a:pt x="126" y="27"/>
                  <a:pt x="131" y="34"/>
                  <a:pt x="135" y="43"/>
                </a:cubicBezTo>
                <a:cubicBezTo>
                  <a:pt x="138" y="51"/>
                  <a:pt x="140" y="60"/>
                  <a:pt x="140" y="69"/>
                </a:cubicBezTo>
                <a:close/>
              </a:path>
            </a:pathLst>
          </a:custGeom>
          <a:solidFill>
            <a:srgbClr val="98FB9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70" name="任意多边形: 形状 869"/>
          <p:cNvSpPr/>
          <p:nvPr/>
        </p:nvSpPr>
        <p:spPr>
          <a:xfrm>
            <a:off x="7128000" y="2105640"/>
            <a:ext cx="3167640" cy="2908440"/>
          </a:xfrm>
          <a:custGeom>
            <a:avLst/>
            <a:gdLst/>
            <a:ahLst/>
            <a:cxnLst/>
            <a:rect l="0" t="0" r="r" b="b"/>
            <a:pathLst>
              <a:path w="8799" h="8079">
                <a:moveTo>
                  <a:pt x="0" y="7847"/>
                </a:moveTo>
                <a:lnTo>
                  <a:pt x="0" y="232"/>
                </a:lnTo>
                <a:cubicBezTo>
                  <a:pt x="0" y="202"/>
                  <a:pt x="6" y="172"/>
                  <a:pt x="18" y="143"/>
                </a:cubicBezTo>
                <a:cubicBezTo>
                  <a:pt x="30" y="115"/>
                  <a:pt x="46" y="90"/>
                  <a:pt x="68" y="68"/>
                </a:cubicBezTo>
                <a:cubicBezTo>
                  <a:pt x="90" y="46"/>
                  <a:pt x="115" y="30"/>
                  <a:pt x="144" y="18"/>
                </a:cubicBezTo>
                <a:cubicBezTo>
                  <a:pt x="172" y="6"/>
                  <a:pt x="202" y="0"/>
                  <a:pt x="232" y="0"/>
                </a:cubicBezTo>
                <a:lnTo>
                  <a:pt x="8567" y="0"/>
                </a:lnTo>
                <a:cubicBezTo>
                  <a:pt x="8598" y="0"/>
                  <a:pt x="8627" y="6"/>
                  <a:pt x="8656" y="18"/>
                </a:cubicBezTo>
                <a:cubicBezTo>
                  <a:pt x="8684" y="30"/>
                  <a:pt x="8709" y="46"/>
                  <a:pt x="8731" y="68"/>
                </a:cubicBezTo>
                <a:cubicBezTo>
                  <a:pt x="8753" y="90"/>
                  <a:pt x="8770" y="115"/>
                  <a:pt x="8781" y="143"/>
                </a:cubicBezTo>
                <a:cubicBezTo>
                  <a:pt x="8793" y="172"/>
                  <a:pt x="8799" y="202"/>
                  <a:pt x="8799" y="232"/>
                </a:cubicBezTo>
                <a:lnTo>
                  <a:pt x="8799" y="7847"/>
                </a:lnTo>
                <a:cubicBezTo>
                  <a:pt x="8799" y="7878"/>
                  <a:pt x="8793" y="7908"/>
                  <a:pt x="8781" y="7936"/>
                </a:cubicBezTo>
                <a:cubicBezTo>
                  <a:pt x="8770" y="7964"/>
                  <a:pt x="8753" y="7990"/>
                  <a:pt x="8731" y="8011"/>
                </a:cubicBezTo>
                <a:cubicBezTo>
                  <a:pt x="8709" y="8033"/>
                  <a:pt x="8684" y="8050"/>
                  <a:pt x="8656" y="8062"/>
                </a:cubicBezTo>
                <a:cubicBezTo>
                  <a:pt x="8627" y="8073"/>
                  <a:pt x="8598" y="8079"/>
                  <a:pt x="8567" y="8079"/>
                </a:cubicBezTo>
                <a:lnTo>
                  <a:pt x="232" y="8079"/>
                </a:lnTo>
                <a:cubicBezTo>
                  <a:pt x="202" y="8079"/>
                  <a:pt x="172" y="8073"/>
                  <a:pt x="144" y="8062"/>
                </a:cubicBezTo>
                <a:cubicBezTo>
                  <a:pt x="115" y="8050"/>
                  <a:pt x="90" y="8033"/>
                  <a:pt x="68" y="8011"/>
                </a:cubicBezTo>
                <a:cubicBezTo>
                  <a:pt x="46" y="7990"/>
                  <a:pt x="30" y="7964"/>
                  <a:pt x="18" y="7936"/>
                </a:cubicBezTo>
                <a:cubicBezTo>
                  <a:pt x="6" y="7908"/>
                  <a:pt x="0" y="7878"/>
                  <a:pt x="0" y="7847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71" name="任意多边形: 形状 870"/>
          <p:cNvSpPr/>
          <p:nvPr/>
        </p:nvSpPr>
        <p:spPr>
          <a:xfrm>
            <a:off x="7328520" y="2272680"/>
            <a:ext cx="401760" cy="401760"/>
          </a:xfrm>
          <a:custGeom>
            <a:avLst/>
            <a:gdLst/>
            <a:ahLst/>
            <a:cxnLst/>
            <a:rect l="0" t="0" r="r" b="b"/>
            <a:pathLst>
              <a:path w="1116" h="1116">
                <a:moveTo>
                  <a:pt x="1116" y="558"/>
                </a:moveTo>
                <a:cubicBezTo>
                  <a:pt x="1116" y="594"/>
                  <a:pt x="1112" y="630"/>
                  <a:pt x="1105" y="666"/>
                </a:cubicBezTo>
                <a:cubicBezTo>
                  <a:pt x="1098" y="702"/>
                  <a:pt x="1087" y="737"/>
                  <a:pt x="1073" y="771"/>
                </a:cubicBezTo>
                <a:cubicBezTo>
                  <a:pt x="1059" y="805"/>
                  <a:pt x="1042" y="837"/>
                  <a:pt x="1022" y="867"/>
                </a:cubicBezTo>
                <a:cubicBezTo>
                  <a:pt x="1001" y="897"/>
                  <a:pt x="978" y="926"/>
                  <a:pt x="952" y="953"/>
                </a:cubicBezTo>
                <a:cubicBezTo>
                  <a:pt x="927" y="978"/>
                  <a:pt x="898" y="1001"/>
                  <a:pt x="868" y="1022"/>
                </a:cubicBezTo>
                <a:cubicBezTo>
                  <a:pt x="838" y="1042"/>
                  <a:pt x="805" y="1059"/>
                  <a:pt x="772" y="1073"/>
                </a:cubicBezTo>
                <a:cubicBezTo>
                  <a:pt x="738" y="1087"/>
                  <a:pt x="703" y="1098"/>
                  <a:pt x="667" y="1105"/>
                </a:cubicBezTo>
                <a:cubicBezTo>
                  <a:pt x="631" y="1112"/>
                  <a:pt x="595" y="1116"/>
                  <a:pt x="558" y="1116"/>
                </a:cubicBezTo>
                <a:cubicBezTo>
                  <a:pt x="522" y="1116"/>
                  <a:pt x="486" y="1112"/>
                  <a:pt x="450" y="1105"/>
                </a:cubicBezTo>
                <a:cubicBezTo>
                  <a:pt x="414" y="1098"/>
                  <a:pt x="379" y="1087"/>
                  <a:pt x="345" y="1073"/>
                </a:cubicBezTo>
                <a:cubicBezTo>
                  <a:pt x="311" y="1059"/>
                  <a:pt x="279" y="1042"/>
                  <a:pt x="248" y="1022"/>
                </a:cubicBezTo>
                <a:cubicBezTo>
                  <a:pt x="218" y="1001"/>
                  <a:pt x="189" y="978"/>
                  <a:pt x="164" y="953"/>
                </a:cubicBezTo>
                <a:cubicBezTo>
                  <a:pt x="138" y="926"/>
                  <a:pt x="115" y="897"/>
                  <a:pt x="94" y="867"/>
                </a:cubicBezTo>
                <a:cubicBezTo>
                  <a:pt x="74" y="837"/>
                  <a:pt x="57" y="805"/>
                  <a:pt x="43" y="771"/>
                </a:cubicBezTo>
                <a:cubicBezTo>
                  <a:pt x="29" y="737"/>
                  <a:pt x="18" y="702"/>
                  <a:pt x="11" y="666"/>
                </a:cubicBezTo>
                <a:cubicBezTo>
                  <a:pt x="4" y="630"/>
                  <a:pt x="0" y="594"/>
                  <a:pt x="0" y="558"/>
                </a:cubicBezTo>
                <a:cubicBezTo>
                  <a:pt x="0" y="521"/>
                  <a:pt x="4" y="485"/>
                  <a:pt x="11" y="449"/>
                </a:cubicBezTo>
                <a:cubicBezTo>
                  <a:pt x="18" y="413"/>
                  <a:pt x="29" y="378"/>
                  <a:pt x="43" y="344"/>
                </a:cubicBezTo>
                <a:cubicBezTo>
                  <a:pt x="57" y="311"/>
                  <a:pt x="74" y="278"/>
                  <a:pt x="94" y="248"/>
                </a:cubicBezTo>
                <a:cubicBezTo>
                  <a:pt x="115" y="218"/>
                  <a:pt x="138" y="189"/>
                  <a:pt x="164" y="164"/>
                </a:cubicBezTo>
                <a:cubicBezTo>
                  <a:pt x="189" y="138"/>
                  <a:pt x="218" y="115"/>
                  <a:pt x="248" y="94"/>
                </a:cubicBezTo>
                <a:cubicBezTo>
                  <a:pt x="279" y="74"/>
                  <a:pt x="311" y="57"/>
                  <a:pt x="345" y="43"/>
                </a:cubicBezTo>
                <a:cubicBezTo>
                  <a:pt x="379" y="29"/>
                  <a:pt x="414" y="18"/>
                  <a:pt x="450" y="11"/>
                </a:cubicBezTo>
                <a:cubicBezTo>
                  <a:pt x="486" y="4"/>
                  <a:pt x="522" y="0"/>
                  <a:pt x="558" y="0"/>
                </a:cubicBezTo>
                <a:cubicBezTo>
                  <a:pt x="595" y="0"/>
                  <a:pt x="631" y="4"/>
                  <a:pt x="667" y="11"/>
                </a:cubicBezTo>
                <a:cubicBezTo>
                  <a:pt x="703" y="18"/>
                  <a:pt x="738" y="29"/>
                  <a:pt x="772" y="43"/>
                </a:cubicBezTo>
                <a:cubicBezTo>
                  <a:pt x="805" y="57"/>
                  <a:pt x="838" y="74"/>
                  <a:pt x="868" y="94"/>
                </a:cubicBezTo>
                <a:cubicBezTo>
                  <a:pt x="898" y="115"/>
                  <a:pt x="927" y="138"/>
                  <a:pt x="952" y="164"/>
                </a:cubicBezTo>
                <a:cubicBezTo>
                  <a:pt x="978" y="189"/>
                  <a:pt x="1001" y="218"/>
                  <a:pt x="1022" y="248"/>
                </a:cubicBezTo>
                <a:cubicBezTo>
                  <a:pt x="1042" y="278"/>
                  <a:pt x="1059" y="311"/>
                  <a:pt x="1073" y="344"/>
                </a:cubicBezTo>
                <a:cubicBezTo>
                  <a:pt x="1087" y="378"/>
                  <a:pt x="1098" y="413"/>
                  <a:pt x="1105" y="449"/>
                </a:cubicBezTo>
                <a:cubicBezTo>
                  <a:pt x="1112" y="485"/>
                  <a:pt x="1116" y="521"/>
                  <a:pt x="1116" y="558"/>
                </a:cubicBezTo>
                <a:close/>
              </a:path>
            </a:pathLst>
          </a:custGeom>
          <a:solidFill>
            <a:srgbClr val="98FB98">
              <a:alpha val="2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872" name="图片 871"/>
          <p:cNvPicPr/>
          <p:nvPr/>
        </p:nvPicPr>
        <p:blipFill>
          <a:blip r:embed="rId6"/>
          <a:stretch>
            <a:fillRect/>
          </a:stretch>
        </p:blipFill>
        <p:spPr>
          <a:xfrm>
            <a:off x="7428960" y="2373480"/>
            <a:ext cx="20016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73" name="文本框 872"/>
          <p:cNvSpPr txBox="1"/>
          <p:nvPr/>
        </p:nvSpPr>
        <p:spPr>
          <a:xfrm>
            <a:off x="4200480" y="4224600"/>
            <a:ext cx="211284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形成清晰的类层次结构，便于理解和扩展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74" name="文本框 873"/>
          <p:cNvSpPr txBox="1"/>
          <p:nvPr/>
        </p:nvSpPr>
        <p:spPr>
          <a:xfrm>
            <a:off x="7866360" y="2347200"/>
            <a:ext cx="403200" cy="25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多态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75" name="文本框 874"/>
          <p:cNvSpPr txBox="1"/>
          <p:nvPr/>
        </p:nvSpPr>
        <p:spPr>
          <a:xfrm>
            <a:off x="7331400" y="2820600"/>
            <a:ext cx="176112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不同对象对同一消息做出不同反应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76" name="文本框 875"/>
          <p:cNvSpPr txBox="1"/>
          <p:nvPr/>
        </p:nvSpPr>
        <p:spPr>
          <a:xfrm>
            <a:off x="7331400" y="3097440"/>
            <a:ext cx="75528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180" b="0" u="none" strike="noStrike">
                <a:solidFill>
                  <a:srgbClr val="A7F3D0"/>
                </a:solidFill>
                <a:effectLst/>
                <a:uFillTx/>
                <a:latin typeface="WenQuanYiZenHei"/>
                <a:ea typeface="WenQuanYiZenHei"/>
              </a:rPr>
              <a:t>维护性提升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77" name="文本框 876"/>
          <p:cNvSpPr txBox="1"/>
          <p:nvPr/>
        </p:nvSpPr>
        <p:spPr>
          <a:xfrm>
            <a:off x="8083800" y="3102840"/>
            <a:ext cx="15012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180" b="0" u="none" strike="noStrike">
                <a:solidFill>
                  <a:srgbClr val="A7F3D0"/>
                </a:solidFill>
                <a:effectLst/>
                <a:uFillTx/>
                <a:latin typeface="DejaVuSans"/>
                <a:ea typeface="DejaVuSans"/>
              </a:rPr>
              <a:t>: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78" name="任意多边形: 形状 877"/>
          <p:cNvSpPr/>
          <p:nvPr/>
        </p:nvSpPr>
        <p:spPr>
          <a:xfrm>
            <a:off x="7328520" y="3442680"/>
            <a:ext cx="50760" cy="50760"/>
          </a:xfrm>
          <a:custGeom>
            <a:avLst/>
            <a:gdLst/>
            <a:ahLst/>
            <a:cxnLst/>
            <a:rect l="0" t="0" r="r" b="b"/>
            <a:pathLst>
              <a:path w="141" h="141">
                <a:moveTo>
                  <a:pt x="141" y="70"/>
                </a:moveTo>
                <a:cubicBezTo>
                  <a:pt x="141" y="79"/>
                  <a:pt x="139" y="88"/>
                  <a:pt x="135" y="97"/>
                </a:cubicBezTo>
                <a:cubicBezTo>
                  <a:pt x="132" y="106"/>
                  <a:pt x="127" y="114"/>
                  <a:pt x="120" y="120"/>
                </a:cubicBezTo>
                <a:cubicBezTo>
                  <a:pt x="114" y="127"/>
                  <a:pt x="106" y="132"/>
                  <a:pt x="98" y="135"/>
                </a:cubicBezTo>
                <a:cubicBezTo>
                  <a:pt x="89" y="139"/>
                  <a:pt x="80" y="141"/>
                  <a:pt x="71" y="141"/>
                </a:cubicBezTo>
                <a:cubicBezTo>
                  <a:pt x="62" y="141"/>
                  <a:pt x="53" y="139"/>
                  <a:pt x="44" y="135"/>
                </a:cubicBezTo>
                <a:cubicBezTo>
                  <a:pt x="36" y="132"/>
                  <a:pt x="28" y="127"/>
                  <a:pt x="22" y="120"/>
                </a:cubicBezTo>
                <a:cubicBezTo>
                  <a:pt x="15" y="114"/>
                  <a:pt x="10" y="106"/>
                  <a:pt x="6" y="97"/>
                </a:cubicBezTo>
                <a:cubicBezTo>
                  <a:pt x="2" y="88"/>
                  <a:pt x="0" y="79"/>
                  <a:pt x="0" y="70"/>
                </a:cubicBezTo>
                <a:cubicBezTo>
                  <a:pt x="0" y="61"/>
                  <a:pt x="2" y="52"/>
                  <a:pt x="6" y="43"/>
                </a:cubicBezTo>
                <a:cubicBezTo>
                  <a:pt x="10" y="35"/>
                  <a:pt x="15" y="27"/>
                  <a:pt x="22" y="21"/>
                </a:cubicBezTo>
                <a:cubicBezTo>
                  <a:pt x="28" y="14"/>
                  <a:pt x="36" y="9"/>
                  <a:pt x="44" y="6"/>
                </a:cubicBezTo>
                <a:cubicBezTo>
                  <a:pt x="53" y="2"/>
                  <a:pt x="62" y="0"/>
                  <a:pt x="71" y="0"/>
                </a:cubicBezTo>
                <a:cubicBezTo>
                  <a:pt x="80" y="0"/>
                  <a:pt x="89" y="2"/>
                  <a:pt x="98" y="6"/>
                </a:cubicBezTo>
                <a:cubicBezTo>
                  <a:pt x="106" y="9"/>
                  <a:pt x="114" y="14"/>
                  <a:pt x="120" y="21"/>
                </a:cubicBezTo>
                <a:cubicBezTo>
                  <a:pt x="127" y="27"/>
                  <a:pt x="132" y="35"/>
                  <a:pt x="135" y="43"/>
                </a:cubicBezTo>
                <a:cubicBezTo>
                  <a:pt x="139" y="52"/>
                  <a:pt x="141" y="61"/>
                  <a:pt x="141" y="70"/>
                </a:cubicBezTo>
                <a:close/>
              </a:path>
            </a:pathLst>
          </a:custGeom>
          <a:solidFill>
            <a:srgbClr val="98FB9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79" name="文本框 878"/>
          <p:cNvSpPr txBox="1"/>
          <p:nvPr/>
        </p:nvSpPr>
        <p:spPr>
          <a:xfrm>
            <a:off x="7565400" y="3388680"/>
            <a:ext cx="176112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以统一的方式处理不同类型的对象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80" name="任意多边形: 形状 879"/>
          <p:cNvSpPr/>
          <p:nvPr/>
        </p:nvSpPr>
        <p:spPr>
          <a:xfrm>
            <a:off x="7328520" y="3676680"/>
            <a:ext cx="50760" cy="50760"/>
          </a:xfrm>
          <a:custGeom>
            <a:avLst/>
            <a:gdLst/>
            <a:ahLst/>
            <a:cxnLst/>
            <a:rect l="0" t="0" r="r" b="b"/>
            <a:pathLst>
              <a:path w="141" h="141">
                <a:moveTo>
                  <a:pt x="141" y="71"/>
                </a:moveTo>
                <a:cubicBezTo>
                  <a:pt x="141" y="80"/>
                  <a:pt x="139" y="89"/>
                  <a:pt x="135" y="98"/>
                </a:cubicBezTo>
                <a:cubicBezTo>
                  <a:pt x="132" y="106"/>
                  <a:pt x="127" y="114"/>
                  <a:pt x="120" y="120"/>
                </a:cubicBezTo>
                <a:cubicBezTo>
                  <a:pt x="114" y="127"/>
                  <a:pt x="106" y="132"/>
                  <a:pt x="98" y="135"/>
                </a:cubicBezTo>
                <a:cubicBezTo>
                  <a:pt x="89" y="139"/>
                  <a:pt x="80" y="141"/>
                  <a:pt x="71" y="141"/>
                </a:cubicBezTo>
                <a:cubicBezTo>
                  <a:pt x="62" y="141"/>
                  <a:pt x="53" y="139"/>
                  <a:pt x="44" y="135"/>
                </a:cubicBezTo>
                <a:cubicBezTo>
                  <a:pt x="36" y="132"/>
                  <a:pt x="28" y="127"/>
                  <a:pt x="22" y="120"/>
                </a:cubicBezTo>
                <a:cubicBezTo>
                  <a:pt x="15" y="114"/>
                  <a:pt x="10" y="106"/>
                  <a:pt x="6" y="98"/>
                </a:cubicBezTo>
                <a:cubicBezTo>
                  <a:pt x="2" y="89"/>
                  <a:pt x="0" y="80"/>
                  <a:pt x="0" y="71"/>
                </a:cubicBezTo>
                <a:cubicBezTo>
                  <a:pt x="0" y="62"/>
                  <a:pt x="2" y="53"/>
                  <a:pt x="6" y="44"/>
                </a:cubicBezTo>
                <a:cubicBezTo>
                  <a:pt x="10" y="36"/>
                  <a:pt x="15" y="28"/>
                  <a:pt x="22" y="22"/>
                </a:cubicBezTo>
                <a:cubicBezTo>
                  <a:pt x="28" y="15"/>
                  <a:pt x="36" y="10"/>
                  <a:pt x="44" y="7"/>
                </a:cubicBezTo>
                <a:cubicBezTo>
                  <a:pt x="53" y="2"/>
                  <a:pt x="62" y="0"/>
                  <a:pt x="71" y="0"/>
                </a:cubicBezTo>
                <a:cubicBezTo>
                  <a:pt x="80" y="0"/>
                  <a:pt x="89" y="2"/>
                  <a:pt x="98" y="7"/>
                </a:cubicBezTo>
                <a:cubicBezTo>
                  <a:pt x="106" y="10"/>
                  <a:pt x="114" y="15"/>
                  <a:pt x="120" y="22"/>
                </a:cubicBezTo>
                <a:cubicBezTo>
                  <a:pt x="127" y="28"/>
                  <a:pt x="132" y="36"/>
                  <a:pt x="135" y="44"/>
                </a:cubicBezTo>
                <a:cubicBezTo>
                  <a:pt x="139" y="53"/>
                  <a:pt x="141" y="62"/>
                  <a:pt x="141" y="71"/>
                </a:cubicBezTo>
                <a:close/>
              </a:path>
            </a:pathLst>
          </a:custGeom>
          <a:solidFill>
            <a:srgbClr val="98FB9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81" name="文本框 880"/>
          <p:cNvSpPr txBox="1"/>
          <p:nvPr/>
        </p:nvSpPr>
        <p:spPr>
          <a:xfrm>
            <a:off x="7565400" y="3622680"/>
            <a:ext cx="152640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提高代码的灵活性和可扩展性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82" name="任意多边形: 形状 881"/>
          <p:cNvSpPr/>
          <p:nvPr/>
        </p:nvSpPr>
        <p:spPr>
          <a:xfrm>
            <a:off x="7328520" y="3877200"/>
            <a:ext cx="50760" cy="50760"/>
          </a:xfrm>
          <a:custGeom>
            <a:avLst/>
            <a:gdLst/>
            <a:ahLst/>
            <a:cxnLst/>
            <a:rect l="0" t="0" r="r" b="b"/>
            <a:pathLst>
              <a:path w="141" h="141">
                <a:moveTo>
                  <a:pt x="141" y="71"/>
                </a:moveTo>
                <a:cubicBezTo>
                  <a:pt x="141" y="80"/>
                  <a:pt x="139" y="89"/>
                  <a:pt x="135" y="98"/>
                </a:cubicBezTo>
                <a:cubicBezTo>
                  <a:pt x="132" y="106"/>
                  <a:pt x="127" y="114"/>
                  <a:pt x="120" y="120"/>
                </a:cubicBezTo>
                <a:cubicBezTo>
                  <a:pt x="114" y="127"/>
                  <a:pt x="106" y="132"/>
                  <a:pt x="98" y="135"/>
                </a:cubicBezTo>
                <a:cubicBezTo>
                  <a:pt x="89" y="139"/>
                  <a:pt x="80" y="141"/>
                  <a:pt x="71" y="141"/>
                </a:cubicBezTo>
                <a:cubicBezTo>
                  <a:pt x="62" y="141"/>
                  <a:pt x="53" y="139"/>
                  <a:pt x="44" y="135"/>
                </a:cubicBezTo>
                <a:cubicBezTo>
                  <a:pt x="36" y="132"/>
                  <a:pt x="28" y="127"/>
                  <a:pt x="22" y="120"/>
                </a:cubicBezTo>
                <a:cubicBezTo>
                  <a:pt x="15" y="114"/>
                  <a:pt x="10" y="106"/>
                  <a:pt x="6" y="98"/>
                </a:cubicBezTo>
                <a:cubicBezTo>
                  <a:pt x="2" y="89"/>
                  <a:pt x="0" y="80"/>
                  <a:pt x="0" y="71"/>
                </a:cubicBezTo>
                <a:cubicBezTo>
                  <a:pt x="0" y="62"/>
                  <a:pt x="2" y="53"/>
                  <a:pt x="6" y="44"/>
                </a:cubicBezTo>
                <a:cubicBezTo>
                  <a:pt x="10" y="36"/>
                  <a:pt x="15" y="28"/>
                  <a:pt x="22" y="22"/>
                </a:cubicBezTo>
                <a:cubicBezTo>
                  <a:pt x="28" y="15"/>
                  <a:pt x="36" y="10"/>
                  <a:pt x="44" y="7"/>
                </a:cubicBezTo>
                <a:cubicBezTo>
                  <a:pt x="53" y="2"/>
                  <a:pt x="62" y="0"/>
                  <a:pt x="71" y="0"/>
                </a:cubicBezTo>
                <a:cubicBezTo>
                  <a:pt x="80" y="0"/>
                  <a:pt x="89" y="2"/>
                  <a:pt x="98" y="7"/>
                </a:cubicBezTo>
                <a:cubicBezTo>
                  <a:pt x="106" y="10"/>
                  <a:pt x="114" y="15"/>
                  <a:pt x="120" y="22"/>
                </a:cubicBezTo>
                <a:cubicBezTo>
                  <a:pt x="127" y="28"/>
                  <a:pt x="132" y="36"/>
                  <a:pt x="135" y="44"/>
                </a:cubicBezTo>
                <a:cubicBezTo>
                  <a:pt x="139" y="53"/>
                  <a:pt x="141" y="62"/>
                  <a:pt x="141" y="71"/>
                </a:cubicBezTo>
                <a:close/>
              </a:path>
            </a:pathLst>
          </a:custGeom>
          <a:solidFill>
            <a:srgbClr val="98FB9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83" name="文本框 882"/>
          <p:cNvSpPr txBox="1"/>
          <p:nvPr/>
        </p:nvSpPr>
        <p:spPr>
          <a:xfrm>
            <a:off x="7565400" y="3823200"/>
            <a:ext cx="105696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降低模块间的耦合度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84" name="任意多边形: 形状 883"/>
          <p:cNvSpPr/>
          <p:nvPr/>
        </p:nvSpPr>
        <p:spPr>
          <a:xfrm>
            <a:off x="7328520" y="4077720"/>
            <a:ext cx="50760" cy="50760"/>
          </a:xfrm>
          <a:custGeom>
            <a:avLst/>
            <a:gdLst/>
            <a:ahLst/>
            <a:cxnLst/>
            <a:rect l="0" t="0" r="r" b="b"/>
            <a:pathLst>
              <a:path w="141" h="141">
                <a:moveTo>
                  <a:pt x="141" y="71"/>
                </a:moveTo>
                <a:cubicBezTo>
                  <a:pt x="141" y="80"/>
                  <a:pt x="139" y="89"/>
                  <a:pt x="135" y="98"/>
                </a:cubicBezTo>
                <a:cubicBezTo>
                  <a:pt x="132" y="106"/>
                  <a:pt x="127" y="114"/>
                  <a:pt x="120" y="120"/>
                </a:cubicBezTo>
                <a:cubicBezTo>
                  <a:pt x="114" y="127"/>
                  <a:pt x="106" y="132"/>
                  <a:pt x="98" y="135"/>
                </a:cubicBezTo>
                <a:cubicBezTo>
                  <a:pt x="89" y="139"/>
                  <a:pt x="80" y="141"/>
                  <a:pt x="71" y="141"/>
                </a:cubicBezTo>
                <a:cubicBezTo>
                  <a:pt x="62" y="141"/>
                  <a:pt x="53" y="139"/>
                  <a:pt x="44" y="135"/>
                </a:cubicBezTo>
                <a:cubicBezTo>
                  <a:pt x="36" y="132"/>
                  <a:pt x="28" y="127"/>
                  <a:pt x="22" y="120"/>
                </a:cubicBezTo>
                <a:cubicBezTo>
                  <a:pt x="15" y="114"/>
                  <a:pt x="10" y="106"/>
                  <a:pt x="6" y="98"/>
                </a:cubicBezTo>
                <a:cubicBezTo>
                  <a:pt x="2" y="89"/>
                  <a:pt x="0" y="80"/>
                  <a:pt x="0" y="71"/>
                </a:cubicBezTo>
                <a:cubicBezTo>
                  <a:pt x="0" y="62"/>
                  <a:pt x="2" y="53"/>
                  <a:pt x="6" y="44"/>
                </a:cubicBezTo>
                <a:cubicBezTo>
                  <a:pt x="10" y="36"/>
                  <a:pt x="15" y="28"/>
                  <a:pt x="22" y="22"/>
                </a:cubicBezTo>
                <a:cubicBezTo>
                  <a:pt x="28" y="15"/>
                  <a:pt x="36" y="10"/>
                  <a:pt x="44" y="7"/>
                </a:cubicBezTo>
                <a:cubicBezTo>
                  <a:pt x="53" y="3"/>
                  <a:pt x="62" y="0"/>
                  <a:pt x="71" y="0"/>
                </a:cubicBezTo>
                <a:cubicBezTo>
                  <a:pt x="80" y="0"/>
                  <a:pt x="89" y="3"/>
                  <a:pt x="98" y="7"/>
                </a:cubicBezTo>
                <a:cubicBezTo>
                  <a:pt x="106" y="10"/>
                  <a:pt x="114" y="15"/>
                  <a:pt x="120" y="22"/>
                </a:cubicBezTo>
                <a:cubicBezTo>
                  <a:pt x="127" y="28"/>
                  <a:pt x="132" y="36"/>
                  <a:pt x="135" y="44"/>
                </a:cubicBezTo>
                <a:cubicBezTo>
                  <a:pt x="139" y="53"/>
                  <a:pt x="141" y="62"/>
                  <a:pt x="141" y="71"/>
                </a:cubicBezTo>
                <a:close/>
              </a:path>
            </a:pathLst>
          </a:custGeom>
          <a:solidFill>
            <a:srgbClr val="98FB9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85" name="文本框 884"/>
          <p:cNvSpPr txBox="1"/>
          <p:nvPr/>
        </p:nvSpPr>
        <p:spPr>
          <a:xfrm>
            <a:off x="7565400" y="4024080"/>
            <a:ext cx="187812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简化系统设计，增强系统的可维护性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86" name="任意多边形: 形状 885"/>
          <p:cNvSpPr/>
          <p:nvPr/>
        </p:nvSpPr>
        <p:spPr>
          <a:xfrm>
            <a:off x="7328520" y="4278600"/>
            <a:ext cx="50760" cy="50400"/>
          </a:xfrm>
          <a:custGeom>
            <a:avLst/>
            <a:gdLst/>
            <a:ahLst/>
            <a:cxnLst/>
            <a:rect l="0" t="0" r="r" b="b"/>
            <a:pathLst>
              <a:path w="141" h="140">
                <a:moveTo>
                  <a:pt x="141" y="69"/>
                </a:moveTo>
                <a:cubicBezTo>
                  <a:pt x="141" y="78"/>
                  <a:pt x="139" y="87"/>
                  <a:pt x="135" y="96"/>
                </a:cubicBezTo>
                <a:cubicBezTo>
                  <a:pt x="132" y="104"/>
                  <a:pt x="127" y="112"/>
                  <a:pt x="120" y="118"/>
                </a:cubicBezTo>
                <a:cubicBezTo>
                  <a:pt x="114" y="125"/>
                  <a:pt x="106" y="130"/>
                  <a:pt x="98" y="134"/>
                </a:cubicBezTo>
                <a:cubicBezTo>
                  <a:pt x="89" y="137"/>
                  <a:pt x="80" y="140"/>
                  <a:pt x="71" y="140"/>
                </a:cubicBezTo>
                <a:cubicBezTo>
                  <a:pt x="62" y="140"/>
                  <a:pt x="53" y="137"/>
                  <a:pt x="44" y="134"/>
                </a:cubicBezTo>
                <a:cubicBezTo>
                  <a:pt x="36" y="130"/>
                  <a:pt x="28" y="125"/>
                  <a:pt x="22" y="118"/>
                </a:cubicBezTo>
                <a:cubicBezTo>
                  <a:pt x="15" y="112"/>
                  <a:pt x="10" y="104"/>
                  <a:pt x="6" y="96"/>
                </a:cubicBezTo>
                <a:cubicBezTo>
                  <a:pt x="2" y="87"/>
                  <a:pt x="0" y="78"/>
                  <a:pt x="0" y="69"/>
                </a:cubicBezTo>
                <a:cubicBezTo>
                  <a:pt x="0" y="60"/>
                  <a:pt x="2" y="51"/>
                  <a:pt x="6" y="43"/>
                </a:cubicBezTo>
                <a:cubicBezTo>
                  <a:pt x="10" y="34"/>
                  <a:pt x="15" y="27"/>
                  <a:pt x="22" y="20"/>
                </a:cubicBezTo>
                <a:cubicBezTo>
                  <a:pt x="28" y="13"/>
                  <a:pt x="36" y="8"/>
                  <a:pt x="44" y="5"/>
                </a:cubicBezTo>
                <a:cubicBezTo>
                  <a:pt x="53" y="1"/>
                  <a:pt x="62" y="0"/>
                  <a:pt x="71" y="0"/>
                </a:cubicBezTo>
                <a:cubicBezTo>
                  <a:pt x="80" y="0"/>
                  <a:pt x="89" y="1"/>
                  <a:pt x="98" y="5"/>
                </a:cubicBezTo>
                <a:cubicBezTo>
                  <a:pt x="106" y="8"/>
                  <a:pt x="114" y="13"/>
                  <a:pt x="120" y="20"/>
                </a:cubicBezTo>
                <a:cubicBezTo>
                  <a:pt x="127" y="27"/>
                  <a:pt x="132" y="34"/>
                  <a:pt x="135" y="43"/>
                </a:cubicBezTo>
                <a:cubicBezTo>
                  <a:pt x="139" y="51"/>
                  <a:pt x="141" y="60"/>
                  <a:pt x="141" y="69"/>
                </a:cubicBezTo>
                <a:close/>
              </a:path>
            </a:pathLst>
          </a:custGeom>
          <a:solidFill>
            <a:srgbClr val="98FB9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87" name="任意多边形: 形状 886"/>
          <p:cNvSpPr/>
          <p:nvPr/>
        </p:nvSpPr>
        <p:spPr>
          <a:xfrm>
            <a:off x="401040" y="5214240"/>
            <a:ext cx="9894600" cy="401760"/>
          </a:xfrm>
          <a:custGeom>
            <a:avLst/>
            <a:gdLst/>
            <a:ahLst/>
            <a:cxnLst/>
            <a:rect l="0" t="0" r="r" b="b"/>
            <a:pathLst>
              <a:path w="27485" h="1116">
                <a:moveTo>
                  <a:pt x="0" y="884"/>
                </a:moveTo>
                <a:lnTo>
                  <a:pt x="0" y="233"/>
                </a:lnTo>
                <a:cubicBezTo>
                  <a:pt x="0" y="217"/>
                  <a:pt x="1" y="202"/>
                  <a:pt x="4" y="187"/>
                </a:cubicBezTo>
                <a:cubicBezTo>
                  <a:pt x="7" y="172"/>
                  <a:pt x="12" y="158"/>
                  <a:pt x="17" y="144"/>
                </a:cubicBezTo>
                <a:cubicBezTo>
                  <a:pt x="23" y="130"/>
                  <a:pt x="30" y="116"/>
                  <a:pt x="39" y="104"/>
                </a:cubicBezTo>
                <a:cubicBezTo>
                  <a:pt x="47" y="91"/>
                  <a:pt x="57" y="79"/>
                  <a:pt x="68" y="68"/>
                </a:cubicBezTo>
                <a:cubicBezTo>
                  <a:pt x="78" y="58"/>
                  <a:pt x="90" y="48"/>
                  <a:pt x="103" y="40"/>
                </a:cubicBezTo>
                <a:cubicBezTo>
                  <a:pt x="116" y="31"/>
                  <a:pt x="129" y="24"/>
                  <a:pt x="143" y="18"/>
                </a:cubicBezTo>
                <a:cubicBezTo>
                  <a:pt x="157" y="12"/>
                  <a:pt x="172" y="8"/>
                  <a:pt x="187" y="5"/>
                </a:cubicBezTo>
                <a:cubicBezTo>
                  <a:pt x="202" y="2"/>
                  <a:pt x="217" y="0"/>
                  <a:pt x="232" y="0"/>
                </a:cubicBezTo>
                <a:lnTo>
                  <a:pt x="27253" y="0"/>
                </a:lnTo>
                <a:cubicBezTo>
                  <a:pt x="27268" y="0"/>
                  <a:pt x="27283" y="2"/>
                  <a:pt x="27298" y="5"/>
                </a:cubicBezTo>
                <a:cubicBezTo>
                  <a:pt x="27313" y="8"/>
                  <a:pt x="27328" y="12"/>
                  <a:pt x="27342" y="18"/>
                </a:cubicBezTo>
                <a:cubicBezTo>
                  <a:pt x="27356" y="24"/>
                  <a:pt x="27369" y="31"/>
                  <a:pt x="27382" y="40"/>
                </a:cubicBezTo>
                <a:cubicBezTo>
                  <a:pt x="27394" y="48"/>
                  <a:pt x="27406" y="58"/>
                  <a:pt x="27417" y="68"/>
                </a:cubicBezTo>
                <a:cubicBezTo>
                  <a:pt x="27428" y="79"/>
                  <a:pt x="27437" y="91"/>
                  <a:pt x="27446" y="104"/>
                </a:cubicBezTo>
                <a:cubicBezTo>
                  <a:pt x="27454" y="116"/>
                  <a:pt x="27461" y="130"/>
                  <a:pt x="27467" y="144"/>
                </a:cubicBezTo>
                <a:cubicBezTo>
                  <a:pt x="27473" y="158"/>
                  <a:pt x="27478" y="172"/>
                  <a:pt x="27481" y="187"/>
                </a:cubicBezTo>
                <a:cubicBezTo>
                  <a:pt x="27483" y="202"/>
                  <a:pt x="27485" y="217"/>
                  <a:pt x="27485" y="233"/>
                </a:cubicBezTo>
                <a:lnTo>
                  <a:pt x="27485" y="884"/>
                </a:lnTo>
                <a:cubicBezTo>
                  <a:pt x="27485" y="899"/>
                  <a:pt x="27483" y="914"/>
                  <a:pt x="27481" y="929"/>
                </a:cubicBezTo>
                <a:cubicBezTo>
                  <a:pt x="27478" y="944"/>
                  <a:pt x="27473" y="958"/>
                  <a:pt x="27467" y="972"/>
                </a:cubicBezTo>
                <a:cubicBezTo>
                  <a:pt x="27461" y="986"/>
                  <a:pt x="27454" y="1000"/>
                  <a:pt x="27446" y="1013"/>
                </a:cubicBezTo>
                <a:cubicBezTo>
                  <a:pt x="27437" y="1025"/>
                  <a:pt x="27428" y="1037"/>
                  <a:pt x="27417" y="1048"/>
                </a:cubicBezTo>
                <a:cubicBezTo>
                  <a:pt x="27406" y="1058"/>
                  <a:pt x="27394" y="1068"/>
                  <a:pt x="27382" y="1077"/>
                </a:cubicBezTo>
                <a:cubicBezTo>
                  <a:pt x="27369" y="1085"/>
                  <a:pt x="27356" y="1092"/>
                  <a:pt x="27342" y="1098"/>
                </a:cubicBezTo>
                <a:cubicBezTo>
                  <a:pt x="27328" y="1104"/>
                  <a:pt x="27313" y="1108"/>
                  <a:pt x="27298" y="1111"/>
                </a:cubicBezTo>
                <a:cubicBezTo>
                  <a:pt x="27283" y="1114"/>
                  <a:pt x="27268" y="1116"/>
                  <a:pt x="27253" y="1116"/>
                </a:cubicBezTo>
                <a:lnTo>
                  <a:pt x="232" y="1116"/>
                </a:lnTo>
                <a:cubicBezTo>
                  <a:pt x="217" y="1116"/>
                  <a:pt x="202" y="1114"/>
                  <a:pt x="187" y="1111"/>
                </a:cubicBezTo>
                <a:cubicBezTo>
                  <a:pt x="172" y="1108"/>
                  <a:pt x="157" y="1104"/>
                  <a:pt x="143" y="1098"/>
                </a:cubicBezTo>
                <a:cubicBezTo>
                  <a:pt x="129" y="1092"/>
                  <a:pt x="116" y="1085"/>
                  <a:pt x="103" y="1077"/>
                </a:cubicBezTo>
                <a:cubicBezTo>
                  <a:pt x="90" y="1068"/>
                  <a:pt x="78" y="1058"/>
                  <a:pt x="68" y="1048"/>
                </a:cubicBezTo>
                <a:cubicBezTo>
                  <a:pt x="57" y="1037"/>
                  <a:pt x="47" y="1025"/>
                  <a:pt x="39" y="1013"/>
                </a:cubicBezTo>
                <a:cubicBezTo>
                  <a:pt x="30" y="1000"/>
                  <a:pt x="23" y="986"/>
                  <a:pt x="17" y="972"/>
                </a:cubicBezTo>
                <a:cubicBezTo>
                  <a:pt x="12" y="958"/>
                  <a:pt x="7" y="944"/>
                  <a:pt x="4" y="929"/>
                </a:cubicBezTo>
                <a:cubicBezTo>
                  <a:pt x="1" y="914"/>
                  <a:pt x="0" y="899"/>
                  <a:pt x="0" y="884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888" name="图片 887"/>
          <p:cNvPicPr/>
          <p:nvPr/>
        </p:nvPicPr>
        <p:blipFill>
          <a:blip r:embed="rId7"/>
          <a:stretch>
            <a:fillRect/>
          </a:stretch>
        </p:blipFill>
        <p:spPr>
          <a:xfrm>
            <a:off x="1612800" y="5339880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89" name="文本框 888"/>
          <p:cNvSpPr txBox="1"/>
          <p:nvPr/>
        </p:nvSpPr>
        <p:spPr>
          <a:xfrm>
            <a:off x="7565400" y="4224600"/>
            <a:ext cx="187812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便于添加新的类而无需修改现有代码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90" name="文本框 889"/>
          <p:cNvSpPr txBox="1"/>
          <p:nvPr/>
        </p:nvSpPr>
        <p:spPr>
          <a:xfrm>
            <a:off x="1817280" y="5332680"/>
            <a:ext cx="133200" cy="157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DejaVuSans"/>
                <a:ea typeface="DejaVuSans"/>
              </a:rPr>
              <a:t> 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93" name="文本框 892"/>
          <p:cNvSpPr txBox="1"/>
          <p:nvPr/>
        </p:nvSpPr>
        <p:spPr>
          <a:xfrm>
            <a:off x="1859760" y="5328000"/>
            <a:ext cx="724284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通过这三大特性，面向对象编程使开发人员可从静态（属性）和动态（方法）两个方面考虑问题，更好地设计和实现系统。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9" name="图片 998"/>
          <p:cNvPicPr/>
          <p:nvPr/>
        </p:nvPicPr>
        <p:blipFill>
          <a:blip r:embed="rId1"/>
          <a:stretch>
            <a:fillRect/>
          </a:stretch>
        </p:blipFill>
        <p:spPr>
          <a:xfrm>
            <a:off x="401040" y="802080"/>
            <a:ext cx="668160" cy="33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00" name="图片 999"/>
          <p:cNvPicPr/>
          <p:nvPr/>
        </p:nvPicPr>
        <p:blipFill>
          <a:blip r:embed="rId2"/>
          <a:stretch>
            <a:fillRect/>
          </a:stretch>
        </p:blipFill>
        <p:spPr>
          <a:xfrm>
            <a:off x="6275880" y="5105880"/>
            <a:ext cx="3751920" cy="241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01" name="图片 1000"/>
          <p:cNvPicPr/>
          <p:nvPr/>
        </p:nvPicPr>
        <p:blipFill>
          <a:blip r:embed="rId3"/>
          <a:stretch>
            <a:fillRect/>
          </a:stretch>
        </p:blipFill>
        <p:spPr>
          <a:xfrm>
            <a:off x="1002960" y="1337040"/>
            <a:ext cx="2982960" cy="241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02" name="任意多边形: 形状 1001"/>
          <p:cNvSpPr/>
          <p:nvPr/>
        </p:nvSpPr>
        <p:spPr>
          <a:xfrm>
            <a:off x="3342600" y="2089080"/>
            <a:ext cx="25200" cy="835920"/>
          </a:xfrm>
          <a:custGeom>
            <a:avLst/>
            <a:gdLst/>
            <a:ahLst/>
            <a:cxnLst/>
            <a:rect l="0" t="0" r="r" b="b"/>
            <a:pathLst>
              <a:path w="70" h="2322">
                <a:moveTo>
                  <a:pt x="0" y="0"/>
                </a:moveTo>
                <a:lnTo>
                  <a:pt x="70" y="0"/>
                </a:lnTo>
                <a:lnTo>
                  <a:pt x="70" y="2322"/>
                </a:lnTo>
                <a:lnTo>
                  <a:pt x="0" y="2322"/>
                </a:lnTo>
                <a:lnTo>
                  <a:pt x="0" y="0"/>
                </a:lnTo>
                <a:close/>
              </a:path>
            </a:pathLst>
          </a:custGeom>
          <a:solidFill>
            <a:srgbClr val="98FB98">
              <a:alpha val="2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03" name="任意多边形: 形状 1002"/>
          <p:cNvSpPr/>
          <p:nvPr/>
        </p:nvSpPr>
        <p:spPr>
          <a:xfrm>
            <a:off x="6910920" y="2674080"/>
            <a:ext cx="25200" cy="1002960"/>
          </a:xfrm>
          <a:custGeom>
            <a:avLst/>
            <a:gdLst/>
            <a:ahLst/>
            <a:cxnLst/>
            <a:rect l="0" t="0" r="r" b="b"/>
            <a:pathLst>
              <a:path w="70" h="2786">
                <a:moveTo>
                  <a:pt x="0" y="0"/>
                </a:moveTo>
                <a:lnTo>
                  <a:pt x="70" y="0"/>
                </a:lnTo>
                <a:lnTo>
                  <a:pt x="70" y="2786"/>
                </a:lnTo>
                <a:lnTo>
                  <a:pt x="0" y="2786"/>
                </a:lnTo>
                <a:lnTo>
                  <a:pt x="0" y="0"/>
                </a:lnTo>
                <a:close/>
              </a:path>
            </a:pathLst>
          </a:custGeom>
          <a:solidFill>
            <a:srgbClr val="98FB98">
              <a:alpha val="2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04" name="任意多边形: 形状 1003"/>
          <p:cNvSpPr/>
          <p:nvPr/>
        </p:nvSpPr>
        <p:spPr>
          <a:xfrm>
            <a:off x="401040" y="1103040"/>
            <a:ext cx="4813560" cy="3276000"/>
          </a:xfrm>
          <a:custGeom>
            <a:avLst/>
            <a:gdLst/>
            <a:ahLst/>
            <a:cxnLst/>
            <a:rect l="0" t="0" r="r" b="b"/>
            <a:pathLst>
              <a:path w="13371" h="9100">
                <a:moveTo>
                  <a:pt x="0" y="8868"/>
                </a:moveTo>
                <a:lnTo>
                  <a:pt x="0" y="232"/>
                </a:lnTo>
                <a:cubicBezTo>
                  <a:pt x="0" y="217"/>
                  <a:pt x="1" y="201"/>
                  <a:pt x="4" y="186"/>
                </a:cubicBezTo>
                <a:cubicBezTo>
                  <a:pt x="7" y="172"/>
                  <a:pt x="12" y="157"/>
                  <a:pt x="17" y="143"/>
                </a:cubicBezTo>
                <a:cubicBezTo>
                  <a:pt x="23" y="129"/>
                  <a:pt x="30" y="115"/>
                  <a:pt x="39" y="103"/>
                </a:cubicBezTo>
                <a:cubicBezTo>
                  <a:pt x="47" y="90"/>
                  <a:pt x="57" y="78"/>
                  <a:pt x="68" y="68"/>
                </a:cubicBezTo>
                <a:cubicBezTo>
                  <a:pt x="78" y="57"/>
                  <a:pt x="90" y="47"/>
                  <a:pt x="103" y="39"/>
                </a:cubicBezTo>
                <a:cubicBezTo>
                  <a:pt x="116" y="30"/>
                  <a:pt x="129" y="23"/>
                  <a:pt x="143" y="17"/>
                </a:cubicBezTo>
                <a:cubicBezTo>
                  <a:pt x="157" y="11"/>
                  <a:pt x="172" y="7"/>
                  <a:pt x="187" y="4"/>
                </a:cubicBezTo>
                <a:cubicBezTo>
                  <a:pt x="202" y="1"/>
                  <a:pt x="217" y="0"/>
                  <a:pt x="232" y="0"/>
                </a:cubicBezTo>
                <a:lnTo>
                  <a:pt x="13139" y="0"/>
                </a:lnTo>
                <a:cubicBezTo>
                  <a:pt x="13155" y="0"/>
                  <a:pt x="13170" y="1"/>
                  <a:pt x="13185" y="4"/>
                </a:cubicBezTo>
                <a:cubicBezTo>
                  <a:pt x="13200" y="7"/>
                  <a:pt x="13214" y="11"/>
                  <a:pt x="13228" y="17"/>
                </a:cubicBezTo>
                <a:cubicBezTo>
                  <a:pt x="13242" y="23"/>
                  <a:pt x="13256" y="30"/>
                  <a:pt x="13268" y="39"/>
                </a:cubicBezTo>
                <a:cubicBezTo>
                  <a:pt x="13281" y="47"/>
                  <a:pt x="13293" y="57"/>
                  <a:pt x="13303" y="68"/>
                </a:cubicBezTo>
                <a:cubicBezTo>
                  <a:pt x="13314" y="78"/>
                  <a:pt x="13324" y="90"/>
                  <a:pt x="13332" y="103"/>
                </a:cubicBezTo>
                <a:cubicBezTo>
                  <a:pt x="13341" y="115"/>
                  <a:pt x="13348" y="129"/>
                  <a:pt x="13354" y="143"/>
                </a:cubicBezTo>
                <a:cubicBezTo>
                  <a:pt x="13360" y="157"/>
                  <a:pt x="13364" y="172"/>
                  <a:pt x="13367" y="186"/>
                </a:cubicBezTo>
                <a:cubicBezTo>
                  <a:pt x="13370" y="201"/>
                  <a:pt x="13371" y="217"/>
                  <a:pt x="13371" y="232"/>
                </a:cubicBezTo>
                <a:lnTo>
                  <a:pt x="13371" y="8868"/>
                </a:lnTo>
                <a:cubicBezTo>
                  <a:pt x="13371" y="8883"/>
                  <a:pt x="13370" y="8898"/>
                  <a:pt x="13367" y="8913"/>
                </a:cubicBezTo>
                <a:cubicBezTo>
                  <a:pt x="13364" y="8928"/>
                  <a:pt x="13360" y="8943"/>
                  <a:pt x="13354" y="8957"/>
                </a:cubicBezTo>
                <a:cubicBezTo>
                  <a:pt x="13348" y="8971"/>
                  <a:pt x="13341" y="8984"/>
                  <a:pt x="13332" y="8997"/>
                </a:cubicBezTo>
                <a:cubicBezTo>
                  <a:pt x="13324" y="9010"/>
                  <a:pt x="13314" y="9021"/>
                  <a:pt x="13303" y="9032"/>
                </a:cubicBezTo>
                <a:cubicBezTo>
                  <a:pt x="13293" y="9043"/>
                  <a:pt x="13281" y="9053"/>
                  <a:pt x="13268" y="9061"/>
                </a:cubicBezTo>
                <a:cubicBezTo>
                  <a:pt x="13256" y="9069"/>
                  <a:pt x="13242" y="9077"/>
                  <a:pt x="13228" y="9082"/>
                </a:cubicBezTo>
                <a:cubicBezTo>
                  <a:pt x="13214" y="9088"/>
                  <a:pt x="13200" y="9093"/>
                  <a:pt x="13185" y="9096"/>
                </a:cubicBezTo>
                <a:cubicBezTo>
                  <a:pt x="13170" y="9099"/>
                  <a:pt x="13155" y="9100"/>
                  <a:pt x="13139" y="9100"/>
                </a:cubicBezTo>
                <a:lnTo>
                  <a:pt x="232" y="9100"/>
                </a:lnTo>
                <a:cubicBezTo>
                  <a:pt x="217" y="9100"/>
                  <a:pt x="202" y="9099"/>
                  <a:pt x="187" y="9096"/>
                </a:cubicBezTo>
                <a:cubicBezTo>
                  <a:pt x="172" y="9093"/>
                  <a:pt x="157" y="9088"/>
                  <a:pt x="143" y="9082"/>
                </a:cubicBezTo>
                <a:cubicBezTo>
                  <a:pt x="129" y="9077"/>
                  <a:pt x="116" y="9069"/>
                  <a:pt x="103" y="9061"/>
                </a:cubicBezTo>
                <a:cubicBezTo>
                  <a:pt x="90" y="9053"/>
                  <a:pt x="78" y="9043"/>
                  <a:pt x="68" y="9032"/>
                </a:cubicBezTo>
                <a:cubicBezTo>
                  <a:pt x="57" y="9021"/>
                  <a:pt x="47" y="9010"/>
                  <a:pt x="39" y="8997"/>
                </a:cubicBezTo>
                <a:cubicBezTo>
                  <a:pt x="30" y="8984"/>
                  <a:pt x="23" y="8971"/>
                  <a:pt x="17" y="8957"/>
                </a:cubicBezTo>
                <a:cubicBezTo>
                  <a:pt x="12" y="8943"/>
                  <a:pt x="7" y="8928"/>
                  <a:pt x="4" y="8913"/>
                </a:cubicBezTo>
                <a:cubicBezTo>
                  <a:pt x="1" y="8898"/>
                  <a:pt x="0" y="8883"/>
                  <a:pt x="0" y="8868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1005" name="图片 1004"/>
          <p:cNvPicPr/>
          <p:nvPr/>
        </p:nvPicPr>
        <p:blipFill>
          <a:blip r:embed="rId4"/>
          <a:stretch>
            <a:fillRect/>
          </a:stretch>
        </p:blipFill>
        <p:spPr>
          <a:xfrm>
            <a:off x="601560" y="1311840"/>
            <a:ext cx="217080" cy="250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06" name="文本框 1005"/>
          <p:cNvSpPr txBox="1"/>
          <p:nvPr/>
        </p:nvSpPr>
        <p:spPr>
          <a:xfrm>
            <a:off x="401040" y="378720"/>
            <a:ext cx="1501920" cy="378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237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总结与展望</a:t>
            </a:r>
            <a:endParaRPr lang="en-US" sz="237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07" name="文本框 1006"/>
          <p:cNvSpPr txBox="1"/>
          <p:nvPr/>
        </p:nvSpPr>
        <p:spPr>
          <a:xfrm>
            <a:off x="952560" y="1317960"/>
            <a:ext cx="490320" cy="23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580" b="1" u="none" strike="noStrike">
                <a:solidFill>
                  <a:srgbClr val="FFFFFF"/>
                </a:solidFill>
                <a:effectLst/>
                <a:uFillTx/>
                <a:latin typeface="DejaVuSans"/>
                <a:ea typeface="DejaVuSans"/>
              </a:rPr>
              <a:t>OOP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08" name="文本框 1007"/>
          <p:cNvSpPr txBox="1"/>
          <p:nvPr/>
        </p:nvSpPr>
        <p:spPr>
          <a:xfrm>
            <a:off x="1440720" y="1311120"/>
            <a:ext cx="1817805" cy="24314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580" b="0" u="none" strike="noStrike" dirty="0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在</a:t>
            </a:r>
            <a:r>
              <a:rPr lang="zh-CN" altLang="en-US" sz="1580" b="0" u="none" strike="noStrike" dirty="0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软件开发</a:t>
            </a:r>
            <a:r>
              <a:rPr lang="zh-CN" sz="1580" b="0" u="none" strike="noStrike" dirty="0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中的价值</a:t>
            </a:r>
            <a:endParaRPr lang="en-US" sz="1580" b="0" u="none" strike="noStrike" dirty="0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09" name="文本框 1008"/>
          <p:cNvSpPr txBox="1"/>
          <p:nvPr/>
        </p:nvSpPr>
        <p:spPr>
          <a:xfrm>
            <a:off x="601560" y="1751400"/>
            <a:ext cx="4039567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 dirty="0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面向对象编程在</a:t>
            </a:r>
            <a:r>
              <a:rPr lang="zh-CN" altLang="en-US" sz="1050" b="0" u="none" strike="noStrike" dirty="0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软件系统开发</a:t>
            </a:r>
            <a:r>
              <a:rPr lang="zh-CN" sz="1050" b="0" u="none" strike="noStrike" dirty="0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中提供了一种组织和管理代码的有效方</a:t>
            </a:r>
            <a:endParaRPr lang="en-US" sz="1050" b="0" u="none" strike="noStrike" dirty="0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10" name="任意多边形: 形状 1009"/>
          <p:cNvSpPr/>
          <p:nvPr/>
        </p:nvSpPr>
        <p:spPr>
          <a:xfrm>
            <a:off x="601560" y="2306160"/>
            <a:ext cx="317880" cy="334800"/>
          </a:xfrm>
          <a:custGeom>
            <a:avLst/>
            <a:gdLst/>
            <a:ahLst/>
            <a:cxnLst/>
            <a:rect l="0" t="0" r="r" b="b"/>
            <a:pathLst>
              <a:path w="883" h="930">
                <a:moveTo>
                  <a:pt x="0" y="467"/>
                </a:moveTo>
                <a:lnTo>
                  <a:pt x="0" y="462"/>
                </a:lnTo>
                <a:cubicBezTo>
                  <a:pt x="0" y="432"/>
                  <a:pt x="3" y="402"/>
                  <a:pt x="8" y="372"/>
                </a:cubicBezTo>
                <a:cubicBezTo>
                  <a:pt x="14" y="342"/>
                  <a:pt x="22" y="313"/>
                  <a:pt x="33" y="285"/>
                </a:cubicBezTo>
                <a:cubicBezTo>
                  <a:pt x="44" y="257"/>
                  <a:pt x="58" y="231"/>
                  <a:pt x="74" y="206"/>
                </a:cubicBezTo>
                <a:cubicBezTo>
                  <a:pt x="90" y="180"/>
                  <a:pt x="109" y="157"/>
                  <a:pt x="129" y="136"/>
                </a:cubicBezTo>
                <a:cubicBezTo>
                  <a:pt x="149" y="114"/>
                  <a:pt x="172" y="95"/>
                  <a:pt x="196" y="78"/>
                </a:cubicBezTo>
                <a:cubicBezTo>
                  <a:pt x="220" y="61"/>
                  <a:pt x="245" y="47"/>
                  <a:pt x="272" y="35"/>
                </a:cubicBezTo>
                <a:cubicBezTo>
                  <a:pt x="299" y="24"/>
                  <a:pt x="326" y="15"/>
                  <a:pt x="355" y="9"/>
                </a:cubicBezTo>
                <a:cubicBezTo>
                  <a:pt x="383" y="3"/>
                  <a:pt x="412" y="0"/>
                  <a:pt x="441" y="0"/>
                </a:cubicBezTo>
                <a:cubicBezTo>
                  <a:pt x="470" y="0"/>
                  <a:pt x="499" y="3"/>
                  <a:pt x="527" y="9"/>
                </a:cubicBezTo>
                <a:cubicBezTo>
                  <a:pt x="556" y="15"/>
                  <a:pt x="584" y="24"/>
                  <a:pt x="611" y="35"/>
                </a:cubicBezTo>
                <a:cubicBezTo>
                  <a:pt x="637" y="47"/>
                  <a:pt x="663" y="61"/>
                  <a:pt x="687" y="78"/>
                </a:cubicBezTo>
                <a:cubicBezTo>
                  <a:pt x="711" y="95"/>
                  <a:pt x="733" y="114"/>
                  <a:pt x="754" y="136"/>
                </a:cubicBezTo>
                <a:cubicBezTo>
                  <a:pt x="774" y="157"/>
                  <a:pt x="793" y="180"/>
                  <a:pt x="809" y="206"/>
                </a:cubicBezTo>
                <a:cubicBezTo>
                  <a:pt x="825" y="231"/>
                  <a:pt x="838" y="257"/>
                  <a:pt x="849" y="285"/>
                </a:cubicBezTo>
                <a:cubicBezTo>
                  <a:pt x="860" y="313"/>
                  <a:pt x="869" y="342"/>
                  <a:pt x="874" y="372"/>
                </a:cubicBezTo>
                <a:cubicBezTo>
                  <a:pt x="880" y="402"/>
                  <a:pt x="883" y="432"/>
                  <a:pt x="883" y="462"/>
                </a:cubicBezTo>
                <a:lnTo>
                  <a:pt x="883" y="467"/>
                </a:lnTo>
                <a:cubicBezTo>
                  <a:pt x="883" y="497"/>
                  <a:pt x="880" y="527"/>
                  <a:pt x="874" y="558"/>
                </a:cubicBezTo>
                <a:cubicBezTo>
                  <a:pt x="869" y="588"/>
                  <a:pt x="860" y="617"/>
                  <a:pt x="849" y="645"/>
                </a:cubicBezTo>
                <a:cubicBezTo>
                  <a:pt x="838" y="673"/>
                  <a:pt x="825" y="699"/>
                  <a:pt x="809" y="725"/>
                </a:cubicBezTo>
                <a:cubicBezTo>
                  <a:pt x="793" y="750"/>
                  <a:pt x="774" y="773"/>
                  <a:pt x="754" y="795"/>
                </a:cubicBezTo>
                <a:cubicBezTo>
                  <a:pt x="733" y="816"/>
                  <a:pt x="711" y="835"/>
                  <a:pt x="687" y="852"/>
                </a:cubicBezTo>
                <a:cubicBezTo>
                  <a:pt x="663" y="869"/>
                  <a:pt x="637" y="883"/>
                  <a:pt x="611" y="895"/>
                </a:cubicBezTo>
                <a:cubicBezTo>
                  <a:pt x="584" y="906"/>
                  <a:pt x="556" y="915"/>
                  <a:pt x="527" y="921"/>
                </a:cubicBezTo>
                <a:cubicBezTo>
                  <a:pt x="499" y="927"/>
                  <a:pt x="470" y="930"/>
                  <a:pt x="441" y="930"/>
                </a:cubicBezTo>
                <a:cubicBezTo>
                  <a:pt x="412" y="930"/>
                  <a:pt x="383" y="927"/>
                  <a:pt x="355" y="921"/>
                </a:cubicBezTo>
                <a:cubicBezTo>
                  <a:pt x="326" y="915"/>
                  <a:pt x="299" y="906"/>
                  <a:pt x="272" y="895"/>
                </a:cubicBezTo>
                <a:cubicBezTo>
                  <a:pt x="245" y="883"/>
                  <a:pt x="220" y="869"/>
                  <a:pt x="196" y="852"/>
                </a:cubicBezTo>
                <a:cubicBezTo>
                  <a:pt x="172" y="835"/>
                  <a:pt x="149" y="816"/>
                  <a:pt x="129" y="795"/>
                </a:cubicBezTo>
                <a:cubicBezTo>
                  <a:pt x="109" y="773"/>
                  <a:pt x="90" y="750"/>
                  <a:pt x="74" y="725"/>
                </a:cubicBezTo>
                <a:cubicBezTo>
                  <a:pt x="58" y="699"/>
                  <a:pt x="44" y="673"/>
                  <a:pt x="33" y="645"/>
                </a:cubicBezTo>
                <a:cubicBezTo>
                  <a:pt x="22" y="617"/>
                  <a:pt x="14" y="588"/>
                  <a:pt x="8" y="558"/>
                </a:cubicBezTo>
                <a:cubicBezTo>
                  <a:pt x="3" y="527"/>
                  <a:pt x="0" y="497"/>
                  <a:pt x="0" y="467"/>
                </a:cubicBezTo>
                <a:close/>
              </a:path>
            </a:pathLst>
          </a:custGeom>
          <a:solidFill>
            <a:srgbClr val="98FB98">
              <a:alpha val="2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1011" name="图片 1010"/>
          <p:cNvPicPr/>
          <p:nvPr/>
        </p:nvPicPr>
        <p:blipFill>
          <a:blip r:embed="rId5"/>
          <a:stretch>
            <a:fillRect/>
          </a:stretch>
        </p:blipFill>
        <p:spPr>
          <a:xfrm>
            <a:off x="693720" y="2406600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12" name="文本框 1011"/>
          <p:cNvSpPr txBox="1"/>
          <p:nvPr/>
        </p:nvSpPr>
        <p:spPr>
          <a:xfrm>
            <a:off x="601560" y="1951920"/>
            <a:ext cx="241488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式，使系统更加模块化、灵活和可扩展。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13" name="文本框 1012"/>
          <p:cNvSpPr txBox="1"/>
          <p:nvPr/>
        </p:nvSpPr>
        <p:spPr>
          <a:xfrm>
            <a:off x="1054800" y="2286360"/>
            <a:ext cx="3904915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 dirty="0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模块化设计：将</a:t>
            </a:r>
            <a:r>
              <a:rPr lang="zh-CN" altLang="en-US" sz="1050" b="0" u="none" strike="noStrike" dirty="0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软件</a:t>
            </a:r>
            <a:r>
              <a:rPr lang="zh-CN" sz="1050" b="0" u="none" strike="noStrike" dirty="0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系统分解为多个独立对象，每个对象负责特定</a:t>
            </a:r>
            <a:endParaRPr lang="en-US" sz="1050" b="0" u="none" strike="noStrike" dirty="0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14" name="任意多边形: 形状 1013"/>
          <p:cNvSpPr/>
          <p:nvPr/>
        </p:nvSpPr>
        <p:spPr>
          <a:xfrm>
            <a:off x="601560" y="2807640"/>
            <a:ext cx="334440" cy="334800"/>
          </a:xfrm>
          <a:custGeom>
            <a:avLst/>
            <a:gdLst/>
            <a:ahLst/>
            <a:cxnLst/>
            <a:rect l="0" t="0" r="r" b="b"/>
            <a:pathLst>
              <a:path w="929" h="930">
                <a:moveTo>
                  <a:pt x="929" y="465"/>
                </a:moveTo>
                <a:cubicBezTo>
                  <a:pt x="929" y="496"/>
                  <a:pt x="926" y="526"/>
                  <a:pt x="920" y="556"/>
                </a:cubicBezTo>
                <a:cubicBezTo>
                  <a:pt x="914" y="586"/>
                  <a:pt x="906" y="615"/>
                  <a:pt x="894" y="643"/>
                </a:cubicBezTo>
                <a:cubicBezTo>
                  <a:pt x="882" y="671"/>
                  <a:pt x="868" y="698"/>
                  <a:pt x="851" y="723"/>
                </a:cubicBezTo>
                <a:cubicBezTo>
                  <a:pt x="834" y="749"/>
                  <a:pt x="815" y="772"/>
                  <a:pt x="793" y="794"/>
                </a:cubicBezTo>
                <a:cubicBezTo>
                  <a:pt x="772" y="815"/>
                  <a:pt x="748" y="834"/>
                  <a:pt x="723" y="851"/>
                </a:cubicBezTo>
                <a:cubicBezTo>
                  <a:pt x="698" y="868"/>
                  <a:pt x="671" y="883"/>
                  <a:pt x="642" y="894"/>
                </a:cubicBezTo>
                <a:cubicBezTo>
                  <a:pt x="614" y="906"/>
                  <a:pt x="585" y="915"/>
                  <a:pt x="555" y="921"/>
                </a:cubicBezTo>
                <a:cubicBezTo>
                  <a:pt x="525" y="927"/>
                  <a:pt x="495" y="930"/>
                  <a:pt x="464" y="930"/>
                </a:cubicBezTo>
                <a:cubicBezTo>
                  <a:pt x="434" y="930"/>
                  <a:pt x="403" y="927"/>
                  <a:pt x="374" y="921"/>
                </a:cubicBezTo>
                <a:cubicBezTo>
                  <a:pt x="344" y="915"/>
                  <a:pt x="315" y="906"/>
                  <a:pt x="286" y="894"/>
                </a:cubicBezTo>
                <a:cubicBezTo>
                  <a:pt x="258" y="883"/>
                  <a:pt x="232" y="868"/>
                  <a:pt x="206" y="851"/>
                </a:cubicBezTo>
                <a:cubicBezTo>
                  <a:pt x="181" y="834"/>
                  <a:pt x="157" y="815"/>
                  <a:pt x="136" y="794"/>
                </a:cubicBezTo>
                <a:cubicBezTo>
                  <a:pt x="114" y="772"/>
                  <a:pt x="95" y="749"/>
                  <a:pt x="78" y="723"/>
                </a:cubicBezTo>
                <a:cubicBezTo>
                  <a:pt x="61" y="698"/>
                  <a:pt x="47" y="671"/>
                  <a:pt x="35" y="643"/>
                </a:cubicBezTo>
                <a:cubicBezTo>
                  <a:pt x="24" y="615"/>
                  <a:pt x="15" y="586"/>
                  <a:pt x="9" y="556"/>
                </a:cubicBezTo>
                <a:cubicBezTo>
                  <a:pt x="3" y="526"/>
                  <a:pt x="0" y="496"/>
                  <a:pt x="0" y="465"/>
                </a:cubicBezTo>
                <a:cubicBezTo>
                  <a:pt x="0" y="435"/>
                  <a:pt x="3" y="405"/>
                  <a:pt x="9" y="375"/>
                </a:cubicBezTo>
                <a:cubicBezTo>
                  <a:pt x="15" y="345"/>
                  <a:pt x="24" y="316"/>
                  <a:pt x="35" y="288"/>
                </a:cubicBezTo>
                <a:cubicBezTo>
                  <a:pt x="47" y="260"/>
                  <a:pt x="61" y="233"/>
                  <a:pt x="78" y="207"/>
                </a:cubicBezTo>
                <a:cubicBezTo>
                  <a:pt x="95" y="182"/>
                  <a:pt x="114" y="159"/>
                  <a:pt x="136" y="137"/>
                </a:cubicBezTo>
                <a:cubicBezTo>
                  <a:pt x="157" y="116"/>
                  <a:pt x="181" y="96"/>
                  <a:pt x="206" y="78"/>
                </a:cubicBezTo>
                <a:cubicBezTo>
                  <a:pt x="232" y="61"/>
                  <a:pt x="258" y="47"/>
                  <a:pt x="286" y="35"/>
                </a:cubicBezTo>
                <a:cubicBezTo>
                  <a:pt x="315" y="24"/>
                  <a:pt x="344" y="15"/>
                  <a:pt x="374" y="9"/>
                </a:cubicBezTo>
                <a:cubicBezTo>
                  <a:pt x="403" y="3"/>
                  <a:pt x="434" y="0"/>
                  <a:pt x="464" y="0"/>
                </a:cubicBezTo>
                <a:cubicBezTo>
                  <a:pt x="495" y="0"/>
                  <a:pt x="525" y="3"/>
                  <a:pt x="555" y="9"/>
                </a:cubicBezTo>
                <a:cubicBezTo>
                  <a:pt x="585" y="15"/>
                  <a:pt x="614" y="24"/>
                  <a:pt x="642" y="35"/>
                </a:cubicBezTo>
                <a:cubicBezTo>
                  <a:pt x="671" y="47"/>
                  <a:pt x="698" y="61"/>
                  <a:pt x="723" y="78"/>
                </a:cubicBezTo>
                <a:cubicBezTo>
                  <a:pt x="748" y="96"/>
                  <a:pt x="772" y="116"/>
                  <a:pt x="793" y="137"/>
                </a:cubicBezTo>
                <a:cubicBezTo>
                  <a:pt x="815" y="159"/>
                  <a:pt x="834" y="182"/>
                  <a:pt x="851" y="207"/>
                </a:cubicBezTo>
                <a:cubicBezTo>
                  <a:pt x="868" y="233"/>
                  <a:pt x="882" y="260"/>
                  <a:pt x="894" y="288"/>
                </a:cubicBezTo>
                <a:cubicBezTo>
                  <a:pt x="906" y="316"/>
                  <a:pt x="914" y="345"/>
                  <a:pt x="920" y="375"/>
                </a:cubicBezTo>
                <a:cubicBezTo>
                  <a:pt x="926" y="405"/>
                  <a:pt x="929" y="435"/>
                  <a:pt x="929" y="465"/>
                </a:cubicBezTo>
                <a:close/>
              </a:path>
            </a:pathLst>
          </a:custGeom>
          <a:solidFill>
            <a:srgbClr val="98FB98">
              <a:alpha val="2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1015" name="图片 1014"/>
          <p:cNvPicPr/>
          <p:nvPr/>
        </p:nvPicPr>
        <p:blipFill>
          <a:blip r:embed="rId6"/>
          <a:stretch>
            <a:fillRect/>
          </a:stretch>
        </p:blipFill>
        <p:spPr>
          <a:xfrm>
            <a:off x="693720" y="2908080"/>
            <a:ext cx="15012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16" name="文本框 1015"/>
          <p:cNvSpPr txBox="1"/>
          <p:nvPr/>
        </p:nvSpPr>
        <p:spPr>
          <a:xfrm>
            <a:off x="1054800" y="2486880"/>
            <a:ext cx="2689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功能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17" name="任意多边形: 形状 1016"/>
          <p:cNvSpPr/>
          <p:nvPr/>
        </p:nvSpPr>
        <p:spPr>
          <a:xfrm>
            <a:off x="601560" y="3275640"/>
            <a:ext cx="334440" cy="334800"/>
          </a:xfrm>
          <a:custGeom>
            <a:avLst/>
            <a:gdLst/>
            <a:ahLst/>
            <a:cxnLst/>
            <a:rect l="0" t="0" r="r" b="b"/>
            <a:pathLst>
              <a:path w="929" h="930">
                <a:moveTo>
                  <a:pt x="929" y="464"/>
                </a:moveTo>
                <a:cubicBezTo>
                  <a:pt x="929" y="495"/>
                  <a:pt x="926" y="525"/>
                  <a:pt x="920" y="555"/>
                </a:cubicBezTo>
                <a:cubicBezTo>
                  <a:pt x="914" y="585"/>
                  <a:pt x="906" y="614"/>
                  <a:pt x="894" y="642"/>
                </a:cubicBezTo>
                <a:cubicBezTo>
                  <a:pt x="882" y="671"/>
                  <a:pt x="868" y="698"/>
                  <a:pt x="851" y="723"/>
                </a:cubicBezTo>
                <a:cubicBezTo>
                  <a:pt x="834" y="749"/>
                  <a:pt x="815" y="772"/>
                  <a:pt x="793" y="794"/>
                </a:cubicBezTo>
                <a:cubicBezTo>
                  <a:pt x="772" y="815"/>
                  <a:pt x="748" y="834"/>
                  <a:pt x="723" y="851"/>
                </a:cubicBezTo>
                <a:cubicBezTo>
                  <a:pt x="698" y="868"/>
                  <a:pt x="671" y="883"/>
                  <a:pt x="642" y="894"/>
                </a:cubicBezTo>
                <a:cubicBezTo>
                  <a:pt x="614" y="906"/>
                  <a:pt x="585" y="915"/>
                  <a:pt x="555" y="921"/>
                </a:cubicBezTo>
                <a:cubicBezTo>
                  <a:pt x="525" y="927"/>
                  <a:pt x="495" y="930"/>
                  <a:pt x="464" y="930"/>
                </a:cubicBezTo>
                <a:cubicBezTo>
                  <a:pt x="434" y="930"/>
                  <a:pt x="403" y="927"/>
                  <a:pt x="374" y="921"/>
                </a:cubicBezTo>
                <a:cubicBezTo>
                  <a:pt x="344" y="915"/>
                  <a:pt x="315" y="906"/>
                  <a:pt x="286" y="894"/>
                </a:cubicBezTo>
                <a:cubicBezTo>
                  <a:pt x="258" y="883"/>
                  <a:pt x="232" y="868"/>
                  <a:pt x="206" y="851"/>
                </a:cubicBezTo>
                <a:cubicBezTo>
                  <a:pt x="181" y="834"/>
                  <a:pt x="157" y="815"/>
                  <a:pt x="136" y="794"/>
                </a:cubicBezTo>
                <a:cubicBezTo>
                  <a:pt x="114" y="772"/>
                  <a:pt x="95" y="749"/>
                  <a:pt x="78" y="723"/>
                </a:cubicBezTo>
                <a:cubicBezTo>
                  <a:pt x="61" y="698"/>
                  <a:pt x="47" y="671"/>
                  <a:pt x="35" y="642"/>
                </a:cubicBezTo>
                <a:cubicBezTo>
                  <a:pt x="24" y="614"/>
                  <a:pt x="15" y="585"/>
                  <a:pt x="9" y="555"/>
                </a:cubicBezTo>
                <a:cubicBezTo>
                  <a:pt x="3" y="525"/>
                  <a:pt x="0" y="495"/>
                  <a:pt x="0" y="464"/>
                </a:cubicBezTo>
                <a:cubicBezTo>
                  <a:pt x="0" y="434"/>
                  <a:pt x="3" y="404"/>
                  <a:pt x="9" y="374"/>
                </a:cubicBezTo>
                <a:cubicBezTo>
                  <a:pt x="15" y="344"/>
                  <a:pt x="24" y="315"/>
                  <a:pt x="35" y="287"/>
                </a:cubicBezTo>
                <a:cubicBezTo>
                  <a:pt x="47" y="258"/>
                  <a:pt x="61" y="232"/>
                  <a:pt x="78" y="206"/>
                </a:cubicBezTo>
                <a:cubicBezTo>
                  <a:pt x="95" y="181"/>
                  <a:pt x="114" y="158"/>
                  <a:pt x="136" y="136"/>
                </a:cubicBezTo>
                <a:cubicBezTo>
                  <a:pt x="157" y="114"/>
                  <a:pt x="181" y="95"/>
                  <a:pt x="206" y="78"/>
                </a:cubicBezTo>
                <a:cubicBezTo>
                  <a:pt x="232" y="61"/>
                  <a:pt x="258" y="47"/>
                  <a:pt x="286" y="35"/>
                </a:cubicBezTo>
                <a:cubicBezTo>
                  <a:pt x="315" y="24"/>
                  <a:pt x="344" y="15"/>
                  <a:pt x="374" y="9"/>
                </a:cubicBezTo>
                <a:cubicBezTo>
                  <a:pt x="403" y="3"/>
                  <a:pt x="434" y="0"/>
                  <a:pt x="464" y="0"/>
                </a:cubicBezTo>
                <a:cubicBezTo>
                  <a:pt x="495" y="0"/>
                  <a:pt x="525" y="3"/>
                  <a:pt x="555" y="9"/>
                </a:cubicBezTo>
                <a:cubicBezTo>
                  <a:pt x="585" y="15"/>
                  <a:pt x="614" y="24"/>
                  <a:pt x="642" y="35"/>
                </a:cubicBezTo>
                <a:cubicBezTo>
                  <a:pt x="671" y="47"/>
                  <a:pt x="698" y="61"/>
                  <a:pt x="723" y="78"/>
                </a:cubicBezTo>
                <a:cubicBezTo>
                  <a:pt x="748" y="95"/>
                  <a:pt x="772" y="114"/>
                  <a:pt x="793" y="136"/>
                </a:cubicBezTo>
                <a:cubicBezTo>
                  <a:pt x="815" y="158"/>
                  <a:pt x="834" y="181"/>
                  <a:pt x="851" y="206"/>
                </a:cubicBezTo>
                <a:cubicBezTo>
                  <a:pt x="868" y="232"/>
                  <a:pt x="882" y="258"/>
                  <a:pt x="894" y="287"/>
                </a:cubicBezTo>
                <a:cubicBezTo>
                  <a:pt x="906" y="315"/>
                  <a:pt x="914" y="344"/>
                  <a:pt x="920" y="374"/>
                </a:cubicBezTo>
                <a:cubicBezTo>
                  <a:pt x="926" y="404"/>
                  <a:pt x="929" y="434"/>
                  <a:pt x="929" y="464"/>
                </a:cubicBezTo>
                <a:close/>
              </a:path>
            </a:pathLst>
          </a:custGeom>
          <a:solidFill>
            <a:srgbClr val="98FB98">
              <a:alpha val="2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1018" name="图片 1017"/>
          <p:cNvPicPr/>
          <p:nvPr/>
        </p:nvPicPr>
        <p:blipFill>
          <a:blip r:embed="rId7"/>
          <a:stretch>
            <a:fillRect/>
          </a:stretch>
        </p:blipFill>
        <p:spPr>
          <a:xfrm>
            <a:off x="702000" y="3376080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19" name="文本框 1018"/>
          <p:cNvSpPr txBox="1"/>
          <p:nvPr/>
        </p:nvSpPr>
        <p:spPr>
          <a:xfrm>
            <a:off x="1069560" y="2887920"/>
            <a:ext cx="3231654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 dirty="0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层次化模拟：通过继承关系模拟</a:t>
            </a:r>
            <a:r>
              <a:rPr lang="zh-CN" altLang="en-US" sz="1050" b="0" u="none" strike="noStrike" dirty="0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现实</a:t>
            </a:r>
            <a:r>
              <a:rPr lang="zh-CN" sz="1050" b="0" u="none" strike="noStrike" dirty="0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中</a:t>
            </a:r>
            <a:r>
              <a:rPr lang="zh-CN" altLang="en-US" sz="1050" b="0" u="none" strike="noStrike" dirty="0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事物</a:t>
            </a:r>
            <a:r>
              <a:rPr lang="zh-CN" sz="1050" b="0" u="none" strike="noStrike" dirty="0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的分类层次</a:t>
            </a:r>
            <a:endParaRPr lang="en-US" sz="1050" b="0" u="none" strike="noStrike" dirty="0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20" name="任意多边形: 形状 1019"/>
          <p:cNvSpPr/>
          <p:nvPr/>
        </p:nvSpPr>
        <p:spPr>
          <a:xfrm>
            <a:off x="5481720" y="1103040"/>
            <a:ext cx="4813920" cy="3276000"/>
          </a:xfrm>
          <a:custGeom>
            <a:avLst/>
            <a:gdLst/>
            <a:ahLst/>
            <a:cxnLst/>
            <a:rect l="0" t="0" r="r" b="b"/>
            <a:pathLst>
              <a:path w="13372" h="9100">
                <a:moveTo>
                  <a:pt x="0" y="8868"/>
                </a:moveTo>
                <a:lnTo>
                  <a:pt x="0" y="232"/>
                </a:lnTo>
                <a:cubicBezTo>
                  <a:pt x="0" y="217"/>
                  <a:pt x="2" y="201"/>
                  <a:pt x="5" y="186"/>
                </a:cubicBezTo>
                <a:cubicBezTo>
                  <a:pt x="8" y="172"/>
                  <a:pt x="12" y="157"/>
                  <a:pt x="18" y="143"/>
                </a:cubicBezTo>
                <a:cubicBezTo>
                  <a:pt x="24" y="129"/>
                  <a:pt x="31" y="115"/>
                  <a:pt x="39" y="103"/>
                </a:cubicBezTo>
                <a:cubicBezTo>
                  <a:pt x="48" y="90"/>
                  <a:pt x="57" y="78"/>
                  <a:pt x="68" y="68"/>
                </a:cubicBezTo>
                <a:cubicBezTo>
                  <a:pt x="79" y="57"/>
                  <a:pt x="91" y="47"/>
                  <a:pt x="103" y="39"/>
                </a:cubicBezTo>
                <a:cubicBezTo>
                  <a:pt x="116" y="30"/>
                  <a:pt x="129" y="23"/>
                  <a:pt x="144" y="17"/>
                </a:cubicBezTo>
                <a:cubicBezTo>
                  <a:pt x="158" y="11"/>
                  <a:pt x="172" y="7"/>
                  <a:pt x="187" y="4"/>
                </a:cubicBezTo>
                <a:cubicBezTo>
                  <a:pt x="202" y="1"/>
                  <a:pt x="217" y="0"/>
                  <a:pt x="232" y="0"/>
                </a:cubicBezTo>
                <a:lnTo>
                  <a:pt x="13140" y="0"/>
                </a:lnTo>
                <a:cubicBezTo>
                  <a:pt x="13155" y="0"/>
                  <a:pt x="13170" y="1"/>
                  <a:pt x="13185" y="4"/>
                </a:cubicBezTo>
                <a:cubicBezTo>
                  <a:pt x="13200" y="7"/>
                  <a:pt x="13215" y="11"/>
                  <a:pt x="13229" y="17"/>
                </a:cubicBezTo>
                <a:cubicBezTo>
                  <a:pt x="13243" y="23"/>
                  <a:pt x="13256" y="30"/>
                  <a:pt x="13269" y="39"/>
                </a:cubicBezTo>
                <a:cubicBezTo>
                  <a:pt x="13281" y="47"/>
                  <a:pt x="13293" y="57"/>
                  <a:pt x="13304" y="68"/>
                </a:cubicBezTo>
                <a:cubicBezTo>
                  <a:pt x="13315" y="78"/>
                  <a:pt x="13324" y="90"/>
                  <a:pt x="13333" y="103"/>
                </a:cubicBezTo>
                <a:cubicBezTo>
                  <a:pt x="13341" y="115"/>
                  <a:pt x="13348" y="129"/>
                  <a:pt x="13354" y="143"/>
                </a:cubicBezTo>
                <a:cubicBezTo>
                  <a:pt x="13360" y="157"/>
                  <a:pt x="13365" y="172"/>
                  <a:pt x="13368" y="186"/>
                </a:cubicBezTo>
                <a:cubicBezTo>
                  <a:pt x="13370" y="201"/>
                  <a:pt x="13372" y="217"/>
                  <a:pt x="13372" y="232"/>
                </a:cubicBezTo>
                <a:lnTo>
                  <a:pt x="13372" y="8868"/>
                </a:lnTo>
                <a:cubicBezTo>
                  <a:pt x="13372" y="8883"/>
                  <a:pt x="13370" y="8898"/>
                  <a:pt x="13368" y="8913"/>
                </a:cubicBezTo>
                <a:cubicBezTo>
                  <a:pt x="13365" y="8928"/>
                  <a:pt x="13360" y="8943"/>
                  <a:pt x="13354" y="8957"/>
                </a:cubicBezTo>
                <a:cubicBezTo>
                  <a:pt x="13348" y="8971"/>
                  <a:pt x="13341" y="8984"/>
                  <a:pt x="13333" y="8997"/>
                </a:cubicBezTo>
                <a:cubicBezTo>
                  <a:pt x="13324" y="9010"/>
                  <a:pt x="13315" y="9021"/>
                  <a:pt x="13304" y="9032"/>
                </a:cubicBezTo>
                <a:cubicBezTo>
                  <a:pt x="13293" y="9043"/>
                  <a:pt x="13281" y="9053"/>
                  <a:pt x="13269" y="9061"/>
                </a:cubicBezTo>
                <a:cubicBezTo>
                  <a:pt x="13256" y="9069"/>
                  <a:pt x="13243" y="9077"/>
                  <a:pt x="13229" y="9082"/>
                </a:cubicBezTo>
                <a:cubicBezTo>
                  <a:pt x="13215" y="9088"/>
                  <a:pt x="13200" y="9093"/>
                  <a:pt x="13185" y="9096"/>
                </a:cubicBezTo>
                <a:cubicBezTo>
                  <a:pt x="13170" y="9099"/>
                  <a:pt x="13155" y="9100"/>
                  <a:pt x="13140" y="9100"/>
                </a:cubicBezTo>
                <a:lnTo>
                  <a:pt x="232" y="9100"/>
                </a:lnTo>
                <a:cubicBezTo>
                  <a:pt x="217" y="9100"/>
                  <a:pt x="202" y="9099"/>
                  <a:pt x="187" y="9096"/>
                </a:cubicBezTo>
                <a:cubicBezTo>
                  <a:pt x="172" y="9093"/>
                  <a:pt x="158" y="9088"/>
                  <a:pt x="144" y="9082"/>
                </a:cubicBezTo>
                <a:cubicBezTo>
                  <a:pt x="129" y="9077"/>
                  <a:pt x="116" y="9069"/>
                  <a:pt x="103" y="9061"/>
                </a:cubicBezTo>
                <a:cubicBezTo>
                  <a:pt x="91" y="9053"/>
                  <a:pt x="79" y="9043"/>
                  <a:pt x="68" y="9032"/>
                </a:cubicBezTo>
                <a:cubicBezTo>
                  <a:pt x="57" y="9021"/>
                  <a:pt x="48" y="9010"/>
                  <a:pt x="39" y="8997"/>
                </a:cubicBezTo>
                <a:cubicBezTo>
                  <a:pt x="31" y="8984"/>
                  <a:pt x="24" y="8971"/>
                  <a:pt x="18" y="8957"/>
                </a:cubicBezTo>
                <a:cubicBezTo>
                  <a:pt x="12" y="8943"/>
                  <a:pt x="8" y="8928"/>
                  <a:pt x="5" y="8913"/>
                </a:cubicBezTo>
                <a:cubicBezTo>
                  <a:pt x="2" y="8898"/>
                  <a:pt x="0" y="8883"/>
                  <a:pt x="0" y="8868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1021" name="图片 1020"/>
          <p:cNvPicPr/>
          <p:nvPr/>
        </p:nvPicPr>
        <p:blipFill>
          <a:blip r:embed="rId8"/>
          <a:stretch>
            <a:fillRect/>
          </a:stretch>
        </p:blipFill>
        <p:spPr>
          <a:xfrm>
            <a:off x="5682600" y="1311840"/>
            <a:ext cx="217080" cy="250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22" name="文本框 1021"/>
          <p:cNvSpPr txBox="1"/>
          <p:nvPr/>
        </p:nvSpPr>
        <p:spPr>
          <a:xfrm>
            <a:off x="1069560" y="3355920"/>
            <a:ext cx="2962349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 dirty="0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动态交互：利用多态实现</a:t>
            </a:r>
            <a:r>
              <a:rPr lang="zh-CN" altLang="en-US" sz="1050" b="0" u="none" strike="noStrike" dirty="0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事物之</a:t>
            </a:r>
            <a:r>
              <a:rPr lang="zh-CN" sz="1050" b="0" u="none" strike="noStrike" dirty="0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间的复杂交互关系</a:t>
            </a:r>
            <a:endParaRPr lang="en-US" sz="1050" b="0" u="none" strike="noStrike" dirty="0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23" name="文本框 1022"/>
          <p:cNvSpPr txBox="1"/>
          <p:nvPr/>
        </p:nvSpPr>
        <p:spPr>
          <a:xfrm>
            <a:off x="6033600" y="1317960"/>
            <a:ext cx="490320" cy="23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580" b="1" u="none" strike="noStrike">
                <a:solidFill>
                  <a:srgbClr val="FFFFFF"/>
                </a:solidFill>
                <a:effectLst/>
                <a:uFillTx/>
                <a:latin typeface="DejaVuSans"/>
                <a:ea typeface="DejaVuSans"/>
              </a:rPr>
              <a:t>OOP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24" name="任意多边形: 形状 1023"/>
          <p:cNvSpPr/>
          <p:nvPr/>
        </p:nvSpPr>
        <p:spPr>
          <a:xfrm>
            <a:off x="5682240" y="1738080"/>
            <a:ext cx="334800" cy="334440"/>
          </a:xfrm>
          <a:custGeom>
            <a:avLst/>
            <a:gdLst/>
            <a:ahLst/>
            <a:cxnLst/>
            <a:rect l="0" t="0" r="r" b="b"/>
            <a:pathLst>
              <a:path w="930" h="929">
                <a:moveTo>
                  <a:pt x="930" y="465"/>
                </a:moveTo>
                <a:cubicBezTo>
                  <a:pt x="930" y="496"/>
                  <a:pt x="927" y="526"/>
                  <a:pt x="921" y="556"/>
                </a:cubicBezTo>
                <a:cubicBezTo>
                  <a:pt x="915" y="586"/>
                  <a:pt x="906" y="615"/>
                  <a:pt x="895" y="643"/>
                </a:cubicBezTo>
                <a:cubicBezTo>
                  <a:pt x="883" y="671"/>
                  <a:pt x="869" y="698"/>
                  <a:pt x="852" y="723"/>
                </a:cubicBezTo>
                <a:cubicBezTo>
                  <a:pt x="835" y="748"/>
                  <a:pt x="815" y="772"/>
                  <a:pt x="794" y="793"/>
                </a:cubicBezTo>
                <a:cubicBezTo>
                  <a:pt x="772" y="815"/>
                  <a:pt x="749" y="834"/>
                  <a:pt x="724" y="851"/>
                </a:cubicBezTo>
                <a:cubicBezTo>
                  <a:pt x="698" y="868"/>
                  <a:pt x="671" y="882"/>
                  <a:pt x="643" y="894"/>
                </a:cubicBezTo>
                <a:cubicBezTo>
                  <a:pt x="615" y="906"/>
                  <a:pt x="586" y="914"/>
                  <a:pt x="556" y="920"/>
                </a:cubicBezTo>
                <a:cubicBezTo>
                  <a:pt x="526" y="926"/>
                  <a:pt x="496" y="929"/>
                  <a:pt x="466" y="929"/>
                </a:cubicBezTo>
                <a:cubicBezTo>
                  <a:pt x="434" y="929"/>
                  <a:pt x="404" y="926"/>
                  <a:pt x="374" y="920"/>
                </a:cubicBezTo>
                <a:cubicBezTo>
                  <a:pt x="344" y="914"/>
                  <a:pt x="315" y="906"/>
                  <a:pt x="287" y="894"/>
                </a:cubicBezTo>
                <a:cubicBezTo>
                  <a:pt x="259" y="882"/>
                  <a:pt x="232" y="868"/>
                  <a:pt x="207" y="851"/>
                </a:cubicBezTo>
                <a:cubicBezTo>
                  <a:pt x="181" y="834"/>
                  <a:pt x="158" y="815"/>
                  <a:pt x="136" y="793"/>
                </a:cubicBezTo>
                <a:cubicBezTo>
                  <a:pt x="115" y="772"/>
                  <a:pt x="96" y="748"/>
                  <a:pt x="79" y="723"/>
                </a:cubicBezTo>
                <a:cubicBezTo>
                  <a:pt x="62" y="698"/>
                  <a:pt x="47" y="671"/>
                  <a:pt x="36" y="643"/>
                </a:cubicBezTo>
                <a:cubicBezTo>
                  <a:pt x="24" y="615"/>
                  <a:pt x="15" y="586"/>
                  <a:pt x="9" y="556"/>
                </a:cubicBezTo>
                <a:cubicBezTo>
                  <a:pt x="3" y="526"/>
                  <a:pt x="0" y="496"/>
                  <a:pt x="0" y="465"/>
                </a:cubicBezTo>
                <a:cubicBezTo>
                  <a:pt x="0" y="435"/>
                  <a:pt x="3" y="404"/>
                  <a:pt x="9" y="375"/>
                </a:cubicBezTo>
                <a:cubicBezTo>
                  <a:pt x="15" y="345"/>
                  <a:pt x="24" y="316"/>
                  <a:pt x="36" y="287"/>
                </a:cubicBezTo>
                <a:cubicBezTo>
                  <a:pt x="47" y="258"/>
                  <a:pt x="62" y="231"/>
                  <a:pt x="79" y="206"/>
                </a:cubicBezTo>
                <a:cubicBezTo>
                  <a:pt x="96" y="181"/>
                  <a:pt x="115" y="157"/>
                  <a:pt x="136" y="136"/>
                </a:cubicBezTo>
                <a:cubicBezTo>
                  <a:pt x="158" y="114"/>
                  <a:pt x="181" y="95"/>
                  <a:pt x="207" y="78"/>
                </a:cubicBezTo>
                <a:cubicBezTo>
                  <a:pt x="232" y="61"/>
                  <a:pt x="259" y="47"/>
                  <a:pt x="287" y="35"/>
                </a:cubicBezTo>
                <a:cubicBezTo>
                  <a:pt x="315" y="23"/>
                  <a:pt x="344" y="15"/>
                  <a:pt x="374" y="9"/>
                </a:cubicBezTo>
                <a:cubicBezTo>
                  <a:pt x="404" y="3"/>
                  <a:pt x="434" y="0"/>
                  <a:pt x="466" y="0"/>
                </a:cubicBezTo>
                <a:cubicBezTo>
                  <a:pt x="496" y="0"/>
                  <a:pt x="526" y="3"/>
                  <a:pt x="556" y="9"/>
                </a:cubicBezTo>
                <a:cubicBezTo>
                  <a:pt x="586" y="15"/>
                  <a:pt x="615" y="23"/>
                  <a:pt x="643" y="35"/>
                </a:cubicBezTo>
                <a:cubicBezTo>
                  <a:pt x="671" y="47"/>
                  <a:pt x="698" y="61"/>
                  <a:pt x="724" y="78"/>
                </a:cubicBezTo>
                <a:cubicBezTo>
                  <a:pt x="749" y="95"/>
                  <a:pt x="772" y="114"/>
                  <a:pt x="794" y="136"/>
                </a:cubicBezTo>
                <a:cubicBezTo>
                  <a:pt x="815" y="157"/>
                  <a:pt x="835" y="181"/>
                  <a:pt x="852" y="206"/>
                </a:cubicBezTo>
                <a:cubicBezTo>
                  <a:pt x="869" y="231"/>
                  <a:pt x="883" y="258"/>
                  <a:pt x="895" y="287"/>
                </a:cubicBezTo>
                <a:cubicBezTo>
                  <a:pt x="906" y="316"/>
                  <a:pt x="915" y="345"/>
                  <a:pt x="921" y="375"/>
                </a:cubicBezTo>
                <a:cubicBezTo>
                  <a:pt x="927" y="404"/>
                  <a:pt x="930" y="435"/>
                  <a:pt x="930" y="465"/>
                </a:cubicBezTo>
                <a:close/>
              </a:path>
            </a:pathLst>
          </a:custGeom>
          <a:solidFill>
            <a:srgbClr val="98FB98">
              <a:alpha val="2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1025" name="图片 1024"/>
          <p:cNvPicPr/>
          <p:nvPr/>
        </p:nvPicPr>
        <p:blipFill>
          <a:blip r:embed="rId9"/>
          <a:stretch>
            <a:fillRect/>
          </a:stretch>
        </p:blipFill>
        <p:spPr>
          <a:xfrm>
            <a:off x="5774400" y="1838520"/>
            <a:ext cx="15012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26" name="文本框 1025"/>
          <p:cNvSpPr txBox="1"/>
          <p:nvPr/>
        </p:nvSpPr>
        <p:spPr>
          <a:xfrm>
            <a:off x="6521400" y="1311120"/>
            <a:ext cx="1811160" cy="25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提高软件质量的作用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27" name="任意多边形: 形状 1026"/>
          <p:cNvSpPr/>
          <p:nvPr/>
        </p:nvSpPr>
        <p:spPr>
          <a:xfrm>
            <a:off x="5682240" y="2206080"/>
            <a:ext cx="334800" cy="334440"/>
          </a:xfrm>
          <a:custGeom>
            <a:avLst/>
            <a:gdLst/>
            <a:ahLst/>
            <a:cxnLst/>
            <a:rect l="0" t="0" r="r" b="b"/>
            <a:pathLst>
              <a:path w="930" h="929">
                <a:moveTo>
                  <a:pt x="930" y="464"/>
                </a:moveTo>
                <a:cubicBezTo>
                  <a:pt x="930" y="494"/>
                  <a:pt x="927" y="525"/>
                  <a:pt x="921" y="555"/>
                </a:cubicBezTo>
                <a:cubicBezTo>
                  <a:pt x="915" y="584"/>
                  <a:pt x="906" y="614"/>
                  <a:pt x="895" y="642"/>
                </a:cubicBezTo>
                <a:cubicBezTo>
                  <a:pt x="883" y="670"/>
                  <a:pt x="869" y="697"/>
                  <a:pt x="852" y="722"/>
                </a:cubicBezTo>
                <a:cubicBezTo>
                  <a:pt x="835" y="747"/>
                  <a:pt x="815" y="771"/>
                  <a:pt x="794" y="792"/>
                </a:cubicBezTo>
                <a:cubicBezTo>
                  <a:pt x="772" y="814"/>
                  <a:pt x="749" y="834"/>
                  <a:pt x="724" y="851"/>
                </a:cubicBezTo>
                <a:cubicBezTo>
                  <a:pt x="698" y="868"/>
                  <a:pt x="671" y="882"/>
                  <a:pt x="643" y="894"/>
                </a:cubicBezTo>
                <a:cubicBezTo>
                  <a:pt x="615" y="906"/>
                  <a:pt x="586" y="914"/>
                  <a:pt x="556" y="920"/>
                </a:cubicBezTo>
                <a:cubicBezTo>
                  <a:pt x="526" y="926"/>
                  <a:pt x="496" y="929"/>
                  <a:pt x="466" y="929"/>
                </a:cubicBezTo>
                <a:cubicBezTo>
                  <a:pt x="434" y="929"/>
                  <a:pt x="404" y="926"/>
                  <a:pt x="374" y="920"/>
                </a:cubicBezTo>
                <a:cubicBezTo>
                  <a:pt x="344" y="914"/>
                  <a:pt x="315" y="906"/>
                  <a:pt x="287" y="894"/>
                </a:cubicBezTo>
                <a:cubicBezTo>
                  <a:pt x="259" y="882"/>
                  <a:pt x="232" y="868"/>
                  <a:pt x="207" y="851"/>
                </a:cubicBezTo>
                <a:cubicBezTo>
                  <a:pt x="181" y="834"/>
                  <a:pt x="158" y="814"/>
                  <a:pt x="136" y="792"/>
                </a:cubicBezTo>
                <a:cubicBezTo>
                  <a:pt x="115" y="771"/>
                  <a:pt x="96" y="747"/>
                  <a:pt x="79" y="722"/>
                </a:cubicBezTo>
                <a:cubicBezTo>
                  <a:pt x="62" y="697"/>
                  <a:pt x="47" y="670"/>
                  <a:pt x="36" y="642"/>
                </a:cubicBezTo>
                <a:cubicBezTo>
                  <a:pt x="24" y="614"/>
                  <a:pt x="15" y="584"/>
                  <a:pt x="9" y="555"/>
                </a:cubicBezTo>
                <a:cubicBezTo>
                  <a:pt x="3" y="525"/>
                  <a:pt x="0" y="494"/>
                  <a:pt x="0" y="464"/>
                </a:cubicBezTo>
                <a:cubicBezTo>
                  <a:pt x="0" y="434"/>
                  <a:pt x="3" y="403"/>
                  <a:pt x="9" y="373"/>
                </a:cubicBezTo>
                <a:cubicBezTo>
                  <a:pt x="15" y="344"/>
                  <a:pt x="24" y="315"/>
                  <a:pt x="36" y="286"/>
                </a:cubicBezTo>
                <a:cubicBezTo>
                  <a:pt x="47" y="258"/>
                  <a:pt x="62" y="231"/>
                  <a:pt x="79" y="206"/>
                </a:cubicBezTo>
                <a:cubicBezTo>
                  <a:pt x="96" y="181"/>
                  <a:pt x="115" y="157"/>
                  <a:pt x="136" y="136"/>
                </a:cubicBezTo>
                <a:cubicBezTo>
                  <a:pt x="158" y="114"/>
                  <a:pt x="181" y="95"/>
                  <a:pt x="207" y="78"/>
                </a:cubicBezTo>
                <a:cubicBezTo>
                  <a:pt x="232" y="61"/>
                  <a:pt x="259" y="47"/>
                  <a:pt x="287" y="35"/>
                </a:cubicBezTo>
                <a:cubicBezTo>
                  <a:pt x="315" y="23"/>
                  <a:pt x="344" y="15"/>
                  <a:pt x="374" y="9"/>
                </a:cubicBezTo>
                <a:cubicBezTo>
                  <a:pt x="404" y="3"/>
                  <a:pt x="434" y="0"/>
                  <a:pt x="466" y="0"/>
                </a:cubicBezTo>
                <a:cubicBezTo>
                  <a:pt x="496" y="0"/>
                  <a:pt x="526" y="3"/>
                  <a:pt x="556" y="9"/>
                </a:cubicBezTo>
                <a:cubicBezTo>
                  <a:pt x="586" y="15"/>
                  <a:pt x="615" y="23"/>
                  <a:pt x="643" y="35"/>
                </a:cubicBezTo>
                <a:cubicBezTo>
                  <a:pt x="671" y="47"/>
                  <a:pt x="698" y="61"/>
                  <a:pt x="724" y="78"/>
                </a:cubicBezTo>
                <a:cubicBezTo>
                  <a:pt x="749" y="95"/>
                  <a:pt x="772" y="114"/>
                  <a:pt x="794" y="136"/>
                </a:cubicBezTo>
                <a:cubicBezTo>
                  <a:pt x="815" y="157"/>
                  <a:pt x="835" y="181"/>
                  <a:pt x="852" y="206"/>
                </a:cubicBezTo>
                <a:cubicBezTo>
                  <a:pt x="869" y="231"/>
                  <a:pt x="883" y="258"/>
                  <a:pt x="895" y="286"/>
                </a:cubicBezTo>
                <a:cubicBezTo>
                  <a:pt x="906" y="315"/>
                  <a:pt x="915" y="344"/>
                  <a:pt x="921" y="373"/>
                </a:cubicBezTo>
                <a:cubicBezTo>
                  <a:pt x="927" y="403"/>
                  <a:pt x="930" y="434"/>
                  <a:pt x="930" y="464"/>
                </a:cubicBezTo>
                <a:close/>
              </a:path>
            </a:pathLst>
          </a:custGeom>
          <a:solidFill>
            <a:srgbClr val="98FB98">
              <a:alpha val="2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1028" name="图片 1027"/>
          <p:cNvPicPr/>
          <p:nvPr/>
        </p:nvPicPr>
        <p:blipFill>
          <a:blip r:embed="rId10"/>
          <a:stretch>
            <a:fillRect/>
          </a:stretch>
        </p:blipFill>
        <p:spPr>
          <a:xfrm>
            <a:off x="5782680" y="2306520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29" name="文本框 1028"/>
          <p:cNvSpPr txBox="1"/>
          <p:nvPr/>
        </p:nvSpPr>
        <p:spPr>
          <a:xfrm>
            <a:off x="6150600" y="1818360"/>
            <a:ext cx="33534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降低系统复杂度：通过模块化开发降低系统的整体复杂度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30" name="任意多边形: 形状 1029"/>
          <p:cNvSpPr/>
          <p:nvPr/>
        </p:nvSpPr>
        <p:spPr>
          <a:xfrm>
            <a:off x="5682240" y="2707560"/>
            <a:ext cx="309600" cy="334440"/>
          </a:xfrm>
          <a:custGeom>
            <a:avLst/>
            <a:gdLst/>
            <a:ahLst/>
            <a:cxnLst/>
            <a:rect l="0" t="0" r="r" b="b"/>
            <a:pathLst>
              <a:path w="860" h="929">
                <a:moveTo>
                  <a:pt x="0" y="466"/>
                </a:moveTo>
                <a:lnTo>
                  <a:pt x="0" y="464"/>
                </a:lnTo>
                <a:cubicBezTo>
                  <a:pt x="0" y="433"/>
                  <a:pt x="3" y="403"/>
                  <a:pt x="9" y="373"/>
                </a:cubicBezTo>
                <a:cubicBezTo>
                  <a:pt x="14" y="342"/>
                  <a:pt x="22" y="313"/>
                  <a:pt x="33" y="285"/>
                </a:cubicBezTo>
                <a:cubicBezTo>
                  <a:pt x="44" y="257"/>
                  <a:pt x="57" y="231"/>
                  <a:pt x="73" y="205"/>
                </a:cubicBezTo>
                <a:cubicBezTo>
                  <a:pt x="88" y="180"/>
                  <a:pt x="107" y="157"/>
                  <a:pt x="127" y="135"/>
                </a:cubicBezTo>
                <a:cubicBezTo>
                  <a:pt x="147" y="114"/>
                  <a:pt x="169" y="94"/>
                  <a:pt x="192" y="78"/>
                </a:cubicBezTo>
                <a:cubicBezTo>
                  <a:pt x="216" y="61"/>
                  <a:pt x="240" y="46"/>
                  <a:pt x="266" y="35"/>
                </a:cubicBezTo>
                <a:cubicBezTo>
                  <a:pt x="293" y="23"/>
                  <a:pt x="319" y="14"/>
                  <a:pt x="347" y="8"/>
                </a:cubicBezTo>
                <a:cubicBezTo>
                  <a:pt x="375" y="2"/>
                  <a:pt x="403" y="0"/>
                  <a:pt x="431" y="0"/>
                </a:cubicBezTo>
                <a:cubicBezTo>
                  <a:pt x="459" y="0"/>
                  <a:pt x="487" y="2"/>
                  <a:pt x="515" y="8"/>
                </a:cubicBezTo>
                <a:cubicBezTo>
                  <a:pt x="542" y="14"/>
                  <a:pt x="569" y="23"/>
                  <a:pt x="595" y="35"/>
                </a:cubicBezTo>
                <a:cubicBezTo>
                  <a:pt x="621" y="46"/>
                  <a:pt x="646" y="61"/>
                  <a:pt x="669" y="78"/>
                </a:cubicBezTo>
                <a:cubicBezTo>
                  <a:pt x="693" y="94"/>
                  <a:pt x="715" y="114"/>
                  <a:pt x="734" y="135"/>
                </a:cubicBezTo>
                <a:cubicBezTo>
                  <a:pt x="754" y="157"/>
                  <a:pt x="772" y="180"/>
                  <a:pt x="788" y="205"/>
                </a:cubicBezTo>
                <a:cubicBezTo>
                  <a:pt x="804" y="231"/>
                  <a:pt x="817" y="257"/>
                  <a:pt x="828" y="285"/>
                </a:cubicBezTo>
                <a:cubicBezTo>
                  <a:pt x="838" y="313"/>
                  <a:pt x="847" y="342"/>
                  <a:pt x="852" y="373"/>
                </a:cubicBezTo>
                <a:cubicBezTo>
                  <a:pt x="858" y="403"/>
                  <a:pt x="860" y="433"/>
                  <a:pt x="860" y="464"/>
                </a:cubicBezTo>
                <a:lnTo>
                  <a:pt x="860" y="466"/>
                </a:lnTo>
                <a:cubicBezTo>
                  <a:pt x="860" y="496"/>
                  <a:pt x="858" y="526"/>
                  <a:pt x="852" y="556"/>
                </a:cubicBezTo>
                <a:cubicBezTo>
                  <a:pt x="847" y="586"/>
                  <a:pt x="838" y="615"/>
                  <a:pt x="828" y="643"/>
                </a:cubicBezTo>
                <a:cubicBezTo>
                  <a:pt x="817" y="671"/>
                  <a:pt x="804" y="698"/>
                  <a:pt x="788" y="723"/>
                </a:cubicBezTo>
                <a:cubicBezTo>
                  <a:pt x="772" y="749"/>
                  <a:pt x="754" y="772"/>
                  <a:pt x="734" y="793"/>
                </a:cubicBezTo>
                <a:cubicBezTo>
                  <a:pt x="715" y="815"/>
                  <a:pt x="693" y="834"/>
                  <a:pt x="669" y="851"/>
                </a:cubicBezTo>
                <a:cubicBezTo>
                  <a:pt x="646" y="868"/>
                  <a:pt x="621" y="882"/>
                  <a:pt x="595" y="894"/>
                </a:cubicBezTo>
                <a:cubicBezTo>
                  <a:pt x="569" y="905"/>
                  <a:pt x="542" y="914"/>
                  <a:pt x="515" y="920"/>
                </a:cubicBezTo>
                <a:cubicBezTo>
                  <a:pt x="487" y="926"/>
                  <a:pt x="459" y="929"/>
                  <a:pt x="431" y="929"/>
                </a:cubicBezTo>
                <a:cubicBezTo>
                  <a:pt x="403" y="929"/>
                  <a:pt x="375" y="926"/>
                  <a:pt x="347" y="920"/>
                </a:cubicBezTo>
                <a:cubicBezTo>
                  <a:pt x="319" y="914"/>
                  <a:pt x="293" y="905"/>
                  <a:pt x="266" y="894"/>
                </a:cubicBezTo>
                <a:cubicBezTo>
                  <a:pt x="240" y="882"/>
                  <a:pt x="216" y="868"/>
                  <a:pt x="192" y="851"/>
                </a:cubicBezTo>
                <a:cubicBezTo>
                  <a:pt x="169" y="834"/>
                  <a:pt x="147" y="815"/>
                  <a:pt x="127" y="793"/>
                </a:cubicBezTo>
                <a:cubicBezTo>
                  <a:pt x="107" y="772"/>
                  <a:pt x="88" y="749"/>
                  <a:pt x="73" y="723"/>
                </a:cubicBezTo>
                <a:cubicBezTo>
                  <a:pt x="57" y="698"/>
                  <a:pt x="44" y="671"/>
                  <a:pt x="33" y="643"/>
                </a:cubicBezTo>
                <a:cubicBezTo>
                  <a:pt x="22" y="615"/>
                  <a:pt x="14" y="586"/>
                  <a:pt x="9" y="556"/>
                </a:cubicBezTo>
                <a:cubicBezTo>
                  <a:pt x="3" y="526"/>
                  <a:pt x="0" y="496"/>
                  <a:pt x="0" y="466"/>
                </a:cubicBezTo>
                <a:close/>
              </a:path>
            </a:pathLst>
          </a:custGeom>
          <a:solidFill>
            <a:srgbClr val="98FB98">
              <a:alpha val="2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1031" name="图片 1030"/>
          <p:cNvPicPr/>
          <p:nvPr/>
        </p:nvPicPr>
        <p:blipFill>
          <a:blip r:embed="rId11"/>
          <a:stretch>
            <a:fillRect/>
          </a:stretch>
        </p:blipFill>
        <p:spPr>
          <a:xfrm>
            <a:off x="5774400" y="2808000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32" name="文本框 1031"/>
          <p:cNvSpPr txBox="1"/>
          <p:nvPr/>
        </p:nvSpPr>
        <p:spPr>
          <a:xfrm>
            <a:off x="6150600" y="2286360"/>
            <a:ext cx="375588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提高代码复用性：通过继承机制减少代码冗余，提高代码利用率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33" name="文本框 1032"/>
          <p:cNvSpPr txBox="1"/>
          <p:nvPr/>
        </p:nvSpPr>
        <p:spPr>
          <a:xfrm>
            <a:off x="6126120" y="2687400"/>
            <a:ext cx="38898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增强可维护性：封装机制使内部实现可以在不影响外部接口的情况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34" name="任意多边形: 形状 1033"/>
          <p:cNvSpPr/>
          <p:nvPr/>
        </p:nvSpPr>
        <p:spPr>
          <a:xfrm>
            <a:off x="5682240" y="3208680"/>
            <a:ext cx="334800" cy="334800"/>
          </a:xfrm>
          <a:custGeom>
            <a:avLst/>
            <a:gdLst/>
            <a:ahLst/>
            <a:cxnLst/>
            <a:rect l="0" t="0" r="r" b="b"/>
            <a:pathLst>
              <a:path w="930" h="930">
                <a:moveTo>
                  <a:pt x="930" y="465"/>
                </a:moveTo>
                <a:cubicBezTo>
                  <a:pt x="930" y="495"/>
                  <a:pt x="927" y="525"/>
                  <a:pt x="921" y="555"/>
                </a:cubicBezTo>
                <a:cubicBezTo>
                  <a:pt x="915" y="585"/>
                  <a:pt x="906" y="614"/>
                  <a:pt x="895" y="642"/>
                </a:cubicBezTo>
                <a:cubicBezTo>
                  <a:pt x="883" y="670"/>
                  <a:pt x="869" y="697"/>
                  <a:pt x="852" y="723"/>
                </a:cubicBezTo>
                <a:cubicBezTo>
                  <a:pt x="835" y="748"/>
                  <a:pt x="815" y="771"/>
                  <a:pt x="794" y="793"/>
                </a:cubicBezTo>
                <a:cubicBezTo>
                  <a:pt x="772" y="814"/>
                  <a:pt x="749" y="835"/>
                  <a:pt x="724" y="852"/>
                </a:cubicBezTo>
                <a:cubicBezTo>
                  <a:pt x="698" y="869"/>
                  <a:pt x="671" y="883"/>
                  <a:pt x="643" y="894"/>
                </a:cubicBezTo>
                <a:cubicBezTo>
                  <a:pt x="615" y="906"/>
                  <a:pt x="586" y="915"/>
                  <a:pt x="556" y="921"/>
                </a:cubicBezTo>
                <a:cubicBezTo>
                  <a:pt x="526" y="927"/>
                  <a:pt x="496" y="930"/>
                  <a:pt x="466" y="930"/>
                </a:cubicBezTo>
                <a:cubicBezTo>
                  <a:pt x="434" y="930"/>
                  <a:pt x="404" y="927"/>
                  <a:pt x="374" y="921"/>
                </a:cubicBezTo>
                <a:cubicBezTo>
                  <a:pt x="344" y="915"/>
                  <a:pt x="315" y="906"/>
                  <a:pt x="287" y="894"/>
                </a:cubicBezTo>
                <a:cubicBezTo>
                  <a:pt x="259" y="883"/>
                  <a:pt x="232" y="869"/>
                  <a:pt x="207" y="852"/>
                </a:cubicBezTo>
                <a:cubicBezTo>
                  <a:pt x="181" y="835"/>
                  <a:pt x="158" y="814"/>
                  <a:pt x="136" y="793"/>
                </a:cubicBezTo>
                <a:cubicBezTo>
                  <a:pt x="115" y="771"/>
                  <a:pt x="96" y="748"/>
                  <a:pt x="79" y="723"/>
                </a:cubicBezTo>
                <a:cubicBezTo>
                  <a:pt x="62" y="697"/>
                  <a:pt x="47" y="670"/>
                  <a:pt x="36" y="642"/>
                </a:cubicBezTo>
                <a:cubicBezTo>
                  <a:pt x="24" y="614"/>
                  <a:pt x="15" y="585"/>
                  <a:pt x="9" y="555"/>
                </a:cubicBezTo>
                <a:cubicBezTo>
                  <a:pt x="3" y="525"/>
                  <a:pt x="0" y="495"/>
                  <a:pt x="0" y="465"/>
                </a:cubicBezTo>
                <a:cubicBezTo>
                  <a:pt x="0" y="434"/>
                  <a:pt x="3" y="404"/>
                  <a:pt x="9" y="374"/>
                </a:cubicBezTo>
                <a:cubicBezTo>
                  <a:pt x="15" y="344"/>
                  <a:pt x="24" y="315"/>
                  <a:pt x="36" y="287"/>
                </a:cubicBezTo>
                <a:cubicBezTo>
                  <a:pt x="47" y="259"/>
                  <a:pt x="62" y="232"/>
                  <a:pt x="79" y="207"/>
                </a:cubicBezTo>
                <a:cubicBezTo>
                  <a:pt x="96" y="181"/>
                  <a:pt x="115" y="158"/>
                  <a:pt x="136" y="136"/>
                </a:cubicBezTo>
                <a:cubicBezTo>
                  <a:pt x="158" y="115"/>
                  <a:pt x="181" y="95"/>
                  <a:pt x="207" y="79"/>
                </a:cubicBezTo>
                <a:cubicBezTo>
                  <a:pt x="232" y="62"/>
                  <a:pt x="259" y="47"/>
                  <a:pt x="287" y="36"/>
                </a:cubicBezTo>
                <a:cubicBezTo>
                  <a:pt x="315" y="24"/>
                  <a:pt x="344" y="15"/>
                  <a:pt x="374" y="9"/>
                </a:cubicBezTo>
                <a:cubicBezTo>
                  <a:pt x="404" y="3"/>
                  <a:pt x="434" y="0"/>
                  <a:pt x="466" y="0"/>
                </a:cubicBezTo>
                <a:cubicBezTo>
                  <a:pt x="496" y="0"/>
                  <a:pt x="526" y="3"/>
                  <a:pt x="556" y="9"/>
                </a:cubicBezTo>
                <a:cubicBezTo>
                  <a:pt x="586" y="15"/>
                  <a:pt x="615" y="24"/>
                  <a:pt x="643" y="36"/>
                </a:cubicBezTo>
                <a:cubicBezTo>
                  <a:pt x="671" y="47"/>
                  <a:pt x="698" y="62"/>
                  <a:pt x="724" y="79"/>
                </a:cubicBezTo>
                <a:cubicBezTo>
                  <a:pt x="749" y="95"/>
                  <a:pt x="772" y="115"/>
                  <a:pt x="794" y="136"/>
                </a:cubicBezTo>
                <a:cubicBezTo>
                  <a:pt x="815" y="158"/>
                  <a:pt x="835" y="181"/>
                  <a:pt x="852" y="207"/>
                </a:cubicBezTo>
                <a:cubicBezTo>
                  <a:pt x="869" y="232"/>
                  <a:pt x="883" y="259"/>
                  <a:pt x="895" y="287"/>
                </a:cubicBezTo>
                <a:cubicBezTo>
                  <a:pt x="906" y="315"/>
                  <a:pt x="915" y="344"/>
                  <a:pt x="921" y="374"/>
                </a:cubicBezTo>
                <a:cubicBezTo>
                  <a:pt x="927" y="404"/>
                  <a:pt x="930" y="434"/>
                  <a:pt x="930" y="465"/>
                </a:cubicBezTo>
                <a:close/>
              </a:path>
            </a:pathLst>
          </a:custGeom>
          <a:solidFill>
            <a:srgbClr val="98FB98">
              <a:alpha val="2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1035" name="图片 1034"/>
          <p:cNvPicPr/>
          <p:nvPr/>
        </p:nvPicPr>
        <p:blipFill>
          <a:blip r:embed="rId12"/>
          <a:stretch>
            <a:fillRect/>
          </a:stretch>
        </p:blipFill>
        <p:spPr>
          <a:xfrm>
            <a:off x="5791320" y="3309120"/>
            <a:ext cx="11664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36" name="文本框 1035"/>
          <p:cNvSpPr txBox="1"/>
          <p:nvPr/>
        </p:nvSpPr>
        <p:spPr>
          <a:xfrm>
            <a:off x="6126120" y="2887920"/>
            <a:ext cx="4032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下修改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37" name="任意多边形: 形状 1036"/>
          <p:cNvSpPr/>
          <p:nvPr/>
        </p:nvSpPr>
        <p:spPr>
          <a:xfrm>
            <a:off x="401040" y="4579200"/>
            <a:ext cx="9894600" cy="1036800"/>
          </a:xfrm>
          <a:custGeom>
            <a:avLst/>
            <a:gdLst/>
            <a:ahLst/>
            <a:cxnLst/>
            <a:rect l="0" t="0" r="r" b="b"/>
            <a:pathLst>
              <a:path w="27485" h="2880">
                <a:moveTo>
                  <a:pt x="0" y="2648"/>
                </a:moveTo>
                <a:lnTo>
                  <a:pt x="0" y="233"/>
                </a:lnTo>
                <a:cubicBezTo>
                  <a:pt x="0" y="217"/>
                  <a:pt x="1" y="202"/>
                  <a:pt x="4" y="187"/>
                </a:cubicBezTo>
                <a:cubicBezTo>
                  <a:pt x="7" y="172"/>
                  <a:pt x="12" y="158"/>
                  <a:pt x="17" y="144"/>
                </a:cubicBezTo>
                <a:cubicBezTo>
                  <a:pt x="23" y="129"/>
                  <a:pt x="30" y="116"/>
                  <a:pt x="39" y="103"/>
                </a:cubicBezTo>
                <a:cubicBezTo>
                  <a:pt x="47" y="91"/>
                  <a:pt x="57" y="79"/>
                  <a:pt x="68" y="68"/>
                </a:cubicBezTo>
                <a:cubicBezTo>
                  <a:pt x="78" y="57"/>
                  <a:pt x="90" y="48"/>
                  <a:pt x="103" y="39"/>
                </a:cubicBezTo>
                <a:cubicBezTo>
                  <a:pt x="116" y="31"/>
                  <a:pt x="129" y="24"/>
                  <a:pt x="143" y="18"/>
                </a:cubicBezTo>
                <a:cubicBezTo>
                  <a:pt x="157" y="12"/>
                  <a:pt x="172" y="8"/>
                  <a:pt x="187" y="5"/>
                </a:cubicBezTo>
                <a:cubicBezTo>
                  <a:pt x="202" y="2"/>
                  <a:pt x="217" y="0"/>
                  <a:pt x="232" y="0"/>
                </a:cubicBezTo>
                <a:lnTo>
                  <a:pt x="27253" y="0"/>
                </a:lnTo>
                <a:cubicBezTo>
                  <a:pt x="27268" y="0"/>
                  <a:pt x="27283" y="2"/>
                  <a:pt x="27298" y="5"/>
                </a:cubicBezTo>
                <a:cubicBezTo>
                  <a:pt x="27313" y="8"/>
                  <a:pt x="27328" y="12"/>
                  <a:pt x="27342" y="18"/>
                </a:cubicBezTo>
                <a:cubicBezTo>
                  <a:pt x="27356" y="24"/>
                  <a:pt x="27369" y="31"/>
                  <a:pt x="27382" y="39"/>
                </a:cubicBezTo>
                <a:cubicBezTo>
                  <a:pt x="27394" y="48"/>
                  <a:pt x="27406" y="57"/>
                  <a:pt x="27417" y="68"/>
                </a:cubicBezTo>
                <a:cubicBezTo>
                  <a:pt x="27428" y="79"/>
                  <a:pt x="27437" y="91"/>
                  <a:pt x="27446" y="103"/>
                </a:cubicBezTo>
                <a:cubicBezTo>
                  <a:pt x="27454" y="116"/>
                  <a:pt x="27461" y="129"/>
                  <a:pt x="27467" y="144"/>
                </a:cubicBezTo>
                <a:cubicBezTo>
                  <a:pt x="27473" y="158"/>
                  <a:pt x="27478" y="172"/>
                  <a:pt x="27481" y="187"/>
                </a:cubicBezTo>
                <a:cubicBezTo>
                  <a:pt x="27483" y="202"/>
                  <a:pt x="27485" y="217"/>
                  <a:pt x="27485" y="233"/>
                </a:cubicBezTo>
                <a:lnTo>
                  <a:pt x="27485" y="2648"/>
                </a:lnTo>
                <a:cubicBezTo>
                  <a:pt x="27485" y="2663"/>
                  <a:pt x="27483" y="2678"/>
                  <a:pt x="27481" y="2693"/>
                </a:cubicBezTo>
                <a:cubicBezTo>
                  <a:pt x="27478" y="2708"/>
                  <a:pt x="27473" y="2722"/>
                  <a:pt x="27467" y="2736"/>
                </a:cubicBezTo>
                <a:cubicBezTo>
                  <a:pt x="27461" y="2750"/>
                  <a:pt x="27454" y="2764"/>
                  <a:pt x="27446" y="2777"/>
                </a:cubicBezTo>
                <a:cubicBezTo>
                  <a:pt x="27437" y="2789"/>
                  <a:pt x="27428" y="2801"/>
                  <a:pt x="27417" y="2812"/>
                </a:cubicBezTo>
                <a:cubicBezTo>
                  <a:pt x="27406" y="2822"/>
                  <a:pt x="27394" y="2832"/>
                  <a:pt x="27382" y="2841"/>
                </a:cubicBezTo>
                <a:cubicBezTo>
                  <a:pt x="27369" y="2849"/>
                  <a:pt x="27356" y="2856"/>
                  <a:pt x="27342" y="2862"/>
                </a:cubicBezTo>
                <a:cubicBezTo>
                  <a:pt x="27328" y="2868"/>
                  <a:pt x="27313" y="2872"/>
                  <a:pt x="27298" y="2875"/>
                </a:cubicBezTo>
                <a:cubicBezTo>
                  <a:pt x="27283" y="2878"/>
                  <a:pt x="27268" y="2880"/>
                  <a:pt x="27253" y="2880"/>
                </a:cubicBezTo>
                <a:lnTo>
                  <a:pt x="232" y="2880"/>
                </a:lnTo>
                <a:cubicBezTo>
                  <a:pt x="217" y="2880"/>
                  <a:pt x="202" y="2878"/>
                  <a:pt x="187" y="2875"/>
                </a:cubicBezTo>
                <a:cubicBezTo>
                  <a:pt x="172" y="2872"/>
                  <a:pt x="157" y="2868"/>
                  <a:pt x="143" y="2862"/>
                </a:cubicBezTo>
                <a:cubicBezTo>
                  <a:pt x="129" y="2856"/>
                  <a:pt x="116" y="2849"/>
                  <a:pt x="103" y="2841"/>
                </a:cubicBezTo>
                <a:cubicBezTo>
                  <a:pt x="90" y="2832"/>
                  <a:pt x="78" y="2822"/>
                  <a:pt x="68" y="2812"/>
                </a:cubicBezTo>
                <a:cubicBezTo>
                  <a:pt x="57" y="2801"/>
                  <a:pt x="47" y="2789"/>
                  <a:pt x="39" y="2777"/>
                </a:cubicBezTo>
                <a:cubicBezTo>
                  <a:pt x="30" y="2764"/>
                  <a:pt x="23" y="2750"/>
                  <a:pt x="17" y="2736"/>
                </a:cubicBezTo>
                <a:cubicBezTo>
                  <a:pt x="12" y="2722"/>
                  <a:pt x="7" y="2708"/>
                  <a:pt x="4" y="2693"/>
                </a:cubicBezTo>
                <a:cubicBezTo>
                  <a:pt x="1" y="2678"/>
                  <a:pt x="0" y="2663"/>
                  <a:pt x="0" y="2648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1038" name="图片 1037"/>
          <p:cNvPicPr/>
          <p:nvPr/>
        </p:nvPicPr>
        <p:blipFill>
          <a:blip r:embed="rId13"/>
          <a:stretch>
            <a:fillRect/>
          </a:stretch>
        </p:blipFill>
        <p:spPr>
          <a:xfrm>
            <a:off x="568080" y="4763160"/>
            <a:ext cx="15012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39" name="文本框 1038"/>
          <p:cNvSpPr txBox="1"/>
          <p:nvPr/>
        </p:nvSpPr>
        <p:spPr>
          <a:xfrm>
            <a:off x="6150600" y="3288960"/>
            <a:ext cx="36216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提升可扩展性：面向对象设计使系统能够更容易地添加新功能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40" name="文本框 1039"/>
          <p:cNvSpPr txBox="1"/>
          <p:nvPr/>
        </p:nvSpPr>
        <p:spPr>
          <a:xfrm>
            <a:off x="819000" y="4761000"/>
            <a:ext cx="671400" cy="21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未来展望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41" name="文本框 1040"/>
          <p:cNvSpPr txBox="1"/>
          <p:nvPr/>
        </p:nvSpPr>
        <p:spPr>
          <a:xfrm>
            <a:off x="568080" y="5060880"/>
            <a:ext cx="9291005" cy="32316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 dirty="0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随着</a:t>
            </a:r>
            <a:r>
              <a:rPr lang="zh-CN" altLang="en-US" sz="1050" b="0" u="none" strike="noStrike" dirty="0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人们对软件</a:t>
            </a:r>
            <a:r>
              <a:rPr lang="zh-CN" sz="1050" b="0" u="none" strike="noStrike" dirty="0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需求的不断增长，面向对象编程将在更复杂的</a:t>
            </a:r>
            <a:r>
              <a:rPr lang="zh-CN" altLang="en-US" sz="1050" b="0" u="none" strike="noStrike" dirty="0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软件</a:t>
            </a:r>
            <a:r>
              <a:rPr lang="zh-CN" altLang="en-US" sz="1050" dirty="0">
                <a:solidFill>
                  <a:srgbClr val="FFFFFF"/>
                </a:solidFill>
                <a:latin typeface="WenQuanYiZenHei"/>
                <a:ea typeface="WenQuanYiZenHei"/>
              </a:rPr>
              <a:t>设计</a:t>
            </a:r>
            <a:r>
              <a:rPr lang="zh-CN" altLang="en-US" sz="1050" b="0" u="none" strike="noStrike" dirty="0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、软件开发</a:t>
            </a:r>
            <a:r>
              <a:rPr lang="zh-CN" sz="1050" b="0" u="none" strike="noStrike" dirty="0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等领域发挥更大作用，为</a:t>
            </a:r>
            <a:r>
              <a:rPr lang="zh-CN" altLang="en-US" sz="1050" b="0" u="none" strike="noStrike" dirty="0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新一代信息技术的不断发展</a:t>
            </a:r>
            <a:r>
              <a:rPr lang="zh-CN" sz="1050" b="0" u="none" strike="noStrike" dirty="0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提供有力</a:t>
            </a:r>
            <a:r>
              <a:rPr lang="zh-CN" altLang="en-US" sz="1050" b="0" u="none" strike="noStrike" dirty="0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的</a:t>
            </a:r>
            <a:r>
              <a:rPr lang="zh-CN" sz="1050" b="0" u="none" strike="noStrike" dirty="0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技术</a:t>
            </a:r>
            <a:r>
              <a:rPr lang="zh-CN" altLang="zh-CN" sz="1050" b="0" u="none" strike="noStrike" dirty="0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支持。</a:t>
            </a:r>
            <a:endParaRPr lang="en-US" altLang="zh-CN" sz="1050" dirty="0">
              <a:solidFill>
                <a:srgbClr val="000000"/>
              </a:solidFill>
              <a:latin typeface="Times New Roman" panose="02020603050405020304"/>
            </a:endParaRPr>
          </a:p>
          <a:p>
            <a:endParaRPr lang="en-US" sz="1050" b="0" u="none" strike="noStrike" dirty="0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图片 78"/>
          <p:cNvPicPr/>
          <p:nvPr/>
        </p:nvPicPr>
        <p:blipFill>
          <a:blip r:embed="rId1"/>
          <a:stretch>
            <a:fillRect/>
          </a:stretch>
        </p:blipFill>
        <p:spPr>
          <a:xfrm>
            <a:off x="401040" y="802080"/>
            <a:ext cx="668160" cy="33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0" name="图片 79"/>
          <p:cNvPicPr/>
          <p:nvPr/>
        </p:nvPicPr>
        <p:blipFill>
          <a:blip r:embed="rId2"/>
          <a:stretch>
            <a:fillRect/>
          </a:stretch>
        </p:blipFill>
        <p:spPr>
          <a:xfrm>
            <a:off x="1337040" y="1337040"/>
            <a:ext cx="2222640" cy="241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1" name="图片 80"/>
          <p:cNvPicPr/>
          <p:nvPr/>
        </p:nvPicPr>
        <p:blipFill>
          <a:blip r:embed="rId3"/>
          <a:stretch>
            <a:fillRect/>
          </a:stretch>
        </p:blipFill>
        <p:spPr>
          <a:xfrm>
            <a:off x="7136640" y="3768840"/>
            <a:ext cx="2222640" cy="241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2" name="任意多边形: 形状 81"/>
          <p:cNvSpPr/>
          <p:nvPr/>
        </p:nvSpPr>
        <p:spPr>
          <a:xfrm>
            <a:off x="401040" y="1103040"/>
            <a:ext cx="4813560" cy="3092040"/>
          </a:xfrm>
          <a:custGeom>
            <a:avLst/>
            <a:gdLst/>
            <a:ahLst/>
            <a:cxnLst/>
            <a:rect l="0" t="0" r="r" b="b"/>
            <a:pathLst>
              <a:path w="13371" h="8589">
                <a:moveTo>
                  <a:pt x="0" y="8357"/>
                </a:moveTo>
                <a:lnTo>
                  <a:pt x="0" y="232"/>
                </a:lnTo>
                <a:cubicBezTo>
                  <a:pt x="0" y="217"/>
                  <a:pt x="1" y="201"/>
                  <a:pt x="4" y="186"/>
                </a:cubicBezTo>
                <a:cubicBezTo>
                  <a:pt x="7" y="172"/>
                  <a:pt x="12" y="157"/>
                  <a:pt x="17" y="143"/>
                </a:cubicBezTo>
                <a:cubicBezTo>
                  <a:pt x="23" y="129"/>
                  <a:pt x="30" y="115"/>
                  <a:pt x="39" y="103"/>
                </a:cubicBezTo>
                <a:cubicBezTo>
                  <a:pt x="47" y="90"/>
                  <a:pt x="57" y="78"/>
                  <a:pt x="68" y="68"/>
                </a:cubicBezTo>
                <a:cubicBezTo>
                  <a:pt x="78" y="57"/>
                  <a:pt x="90" y="47"/>
                  <a:pt x="103" y="39"/>
                </a:cubicBezTo>
                <a:cubicBezTo>
                  <a:pt x="116" y="30"/>
                  <a:pt x="129" y="23"/>
                  <a:pt x="143" y="17"/>
                </a:cubicBezTo>
                <a:cubicBezTo>
                  <a:pt x="157" y="11"/>
                  <a:pt x="172" y="7"/>
                  <a:pt x="187" y="4"/>
                </a:cubicBezTo>
                <a:cubicBezTo>
                  <a:pt x="202" y="1"/>
                  <a:pt x="217" y="0"/>
                  <a:pt x="232" y="0"/>
                </a:cubicBezTo>
                <a:lnTo>
                  <a:pt x="13139" y="0"/>
                </a:lnTo>
                <a:cubicBezTo>
                  <a:pt x="13155" y="0"/>
                  <a:pt x="13170" y="1"/>
                  <a:pt x="13185" y="4"/>
                </a:cubicBezTo>
                <a:cubicBezTo>
                  <a:pt x="13200" y="7"/>
                  <a:pt x="13214" y="11"/>
                  <a:pt x="13228" y="17"/>
                </a:cubicBezTo>
                <a:cubicBezTo>
                  <a:pt x="13242" y="23"/>
                  <a:pt x="13256" y="30"/>
                  <a:pt x="13268" y="39"/>
                </a:cubicBezTo>
                <a:cubicBezTo>
                  <a:pt x="13281" y="47"/>
                  <a:pt x="13293" y="57"/>
                  <a:pt x="13303" y="68"/>
                </a:cubicBezTo>
                <a:cubicBezTo>
                  <a:pt x="13314" y="78"/>
                  <a:pt x="13324" y="90"/>
                  <a:pt x="13332" y="103"/>
                </a:cubicBezTo>
                <a:cubicBezTo>
                  <a:pt x="13341" y="115"/>
                  <a:pt x="13348" y="129"/>
                  <a:pt x="13354" y="143"/>
                </a:cubicBezTo>
                <a:cubicBezTo>
                  <a:pt x="13360" y="157"/>
                  <a:pt x="13364" y="172"/>
                  <a:pt x="13367" y="186"/>
                </a:cubicBezTo>
                <a:cubicBezTo>
                  <a:pt x="13370" y="201"/>
                  <a:pt x="13371" y="217"/>
                  <a:pt x="13371" y="232"/>
                </a:cubicBezTo>
                <a:lnTo>
                  <a:pt x="13371" y="8357"/>
                </a:lnTo>
                <a:cubicBezTo>
                  <a:pt x="13371" y="8373"/>
                  <a:pt x="13370" y="8388"/>
                  <a:pt x="13367" y="8403"/>
                </a:cubicBezTo>
                <a:cubicBezTo>
                  <a:pt x="13364" y="8418"/>
                  <a:pt x="13360" y="8432"/>
                  <a:pt x="13354" y="8446"/>
                </a:cubicBezTo>
                <a:cubicBezTo>
                  <a:pt x="13348" y="8460"/>
                  <a:pt x="13341" y="8474"/>
                  <a:pt x="13332" y="8486"/>
                </a:cubicBezTo>
                <a:cubicBezTo>
                  <a:pt x="13324" y="8499"/>
                  <a:pt x="13314" y="8511"/>
                  <a:pt x="13303" y="8521"/>
                </a:cubicBezTo>
                <a:cubicBezTo>
                  <a:pt x="13293" y="8532"/>
                  <a:pt x="13281" y="8542"/>
                  <a:pt x="13268" y="8550"/>
                </a:cubicBezTo>
                <a:cubicBezTo>
                  <a:pt x="13256" y="8559"/>
                  <a:pt x="13242" y="8566"/>
                  <a:pt x="13228" y="8572"/>
                </a:cubicBezTo>
                <a:cubicBezTo>
                  <a:pt x="13214" y="8578"/>
                  <a:pt x="13200" y="8582"/>
                  <a:pt x="13185" y="8585"/>
                </a:cubicBezTo>
                <a:cubicBezTo>
                  <a:pt x="13170" y="8588"/>
                  <a:pt x="13155" y="8589"/>
                  <a:pt x="13139" y="8589"/>
                </a:cubicBezTo>
                <a:lnTo>
                  <a:pt x="232" y="8589"/>
                </a:lnTo>
                <a:cubicBezTo>
                  <a:pt x="217" y="8589"/>
                  <a:pt x="202" y="8588"/>
                  <a:pt x="187" y="8585"/>
                </a:cubicBezTo>
                <a:cubicBezTo>
                  <a:pt x="172" y="8582"/>
                  <a:pt x="157" y="8578"/>
                  <a:pt x="143" y="8572"/>
                </a:cubicBezTo>
                <a:cubicBezTo>
                  <a:pt x="129" y="8566"/>
                  <a:pt x="116" y="8559"/>
                  <a:pt x="103" y="8550"/>
                </a:cubicBezTo>
                <a:cubicBezTo>
                  <a:pt x="90" y="8542"/>
                  <a:pt x="78" y="8532"/>
                  <a:pt x="68" y="8521"/>
                </a:cubicBezTo>
                <a:cubicBezTo>
                  <a:pt x="57" y="8511"/>
                  <a:pt x="47" y="8499"/>
                  <a:pt x="39" y="8486"/>
                </a:cubicBezTo>
                <a:cubicBezTo>
                  <a:pt x="30" y="8474"/>
                  <a:pt x="23" y="8460"/>
                  <a:pt x="17" y="8446"/>
                </a:cubicBezTo>
                <a:cubicBezTo>
                  <a:pt x="12" y="8432"/>
                  <a:pt x="7" y="8418"/>
                  <a:pt x="4" y="8403"/>
                </a:cubicBezTo>
                <a:cubicBezTo>
                  <a:pt x="1" y="8388"/>
                  <a:pt x="0" y="8373"/>
                  <a:pt x="0" y="8357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83" name="图片 82"/>
          <p:cNvPicPr/>
          <p:nvPr/>
        </p:nvPicPr>
        <p:blipFill>
          <a:blip r:embed="rId4"/>
          <a:stretch>
            <a:fillRect/>
          </a:stretch>
        </p:blipFill>
        <p:spPr>
          <a:xfrm>
            <a:off x="601560" y="1311840"/>
            <a:ext cx="250200" cy="250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4" name="文本框 83"/>
          <p:cNvSpPr txBox="1"/>
          <p:nvPr/>
        </p:nvSpPr>
        <p:spPr>
          <a:xfrm>
            <a:off x="401040" y="378720"/>
            <a:ext cx="3303360" cy="378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237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面向对象编程的基本概念</a:t>
            </a:r>
            <a:endParaRPr lang="en-US" sz="237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5" name="文本框 84"/>
          <p:cNvSpPr txBox="1"/>
          <p:nvPr/>
        </p:nvSpPr>
        <p:spPr>
          <a:xfrm>
            <a:off x="986040" y="1311120"/>
            <a:ext cx="1006560" cy="25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起源与发展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6" name="文本框 85"/>
          <p:cNvSpPr txBox="1"/>
          <p:nvPr/>
        </p:nvSpPr>
        <p:spPr>
          <a:xfrm>
            <a:off x="936000" y="1722600"/>
            <a:ext cx="187200" cy="157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1" u="none" strike="noStrike">
                <a:solidFill>
                  <a:srgbClr val="FDE68A"/>
                </a:solidFill>
                <a:effectLst/>
                <a:uFillTx/>
                <a:latin typeface="DejaVuSans"/>
                <a:ea typeface="DejaVuSans"/>
              </a:rPr>
              <a:t>20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7" name="文本框 86"/>
          <p:cNvSpPr txBox="1"/>
          <p:nvPr/>
        </p:nvSpPr>
        <p:spPr>
          <a:xfrm>
            <a:off x="1122120" y="1717920"/>
            <a:ext cx="2689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DE68A"/>
                </a:solidFill>
                <a:effectLst/>
                <a:uFillTx/>
                <a:latin typeface="WenQuanYiZenHei"/>
                <a:ea typeface="WenQuanYiZenHei"/>
              </a:rPr>
              <a:t>世纪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8" name="文本框 87"/>
          <p:cNvSpPr txBox="1"/>
          <p:nvPr/>
        </p:nvSpPr>
        <p:spPr>
          <a:xfrm>
            <a:off x="1389600" y="1722600"/>
            <a:ext cx="187200" cy="157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1" u="none" strike="noStrike">
                <a:solidFill>
                  <a:srgbClr val="FDE68A"/>
                </a:solidFill>
                <a:effectLst/>
                <a:uFillTx/>
                <a:latin typeface="DejaVuSans"/>
                <a:ea typeface="DejaVuSans"/>
              </a:rPr>
              <a:t>60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9" name="文本框 88"/>
          <p:cNvSpPr txBox="1"/>
          <p:nvPr/>
        </p:nvSpPr>
        <p:spPr>
          <a:xfrm>
            <a:off x="1575360" y="1717920"/>
            <a:ext cx="2689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DE68A"/>
                </a:solidFill>
                <a:effectLst/>
                <a:uFillTx/>
                <a:latin typeface="WenQuanYiZenHei"/>
                <a:ea typeface="WenQuanYiZenHei"/>
              </a:rPr>
              <a:t>年代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0" name="文本框 89"/>
          <p:cNvSpPr txBox="1"/>
          <p:nvPr/>
        </p:nvSpPr>
        <p:spPr>
          <a:xfrm>
            <a:off x="936000" y="1918800"/>
            <a:ext cx="14760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面向对象程序设计起源于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1" name="文本框 90"/>
          <p:cNvSpPr txBox="1"/>
          <p:nvPr/>
        </p:nvSpPr>
        <p:spPr>
          <a:xfrm>
            <a:off x="2406600" y="1923480"/>
            <a:ext cx="458280" cy="157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DejaVuSans"/>
                <a:ea typeface="DejaVuSans"/>
              </a:rPr>
              <a:t>Simula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2" name="任意多边形: 形状 91"/>
          <p:cNvSpPr/>
          <p:nvPr/>
        </p:nvSpPr>
        <p:spPr>
          <a:xfrm>
            <a:off x="635040" y="1771560"/>
            <a:ext cx="100440" cy="100440"/>
          </a:xfrm>
          <a:custGeom>
            <a:avLst/>
            <a:gdLst/>
            <a:ahLst/>
            <a:cxnLst/>
            <a:rect l="0" t="0" r="r" b="b"/>
            <a:pathLst>
              <a:path w="279" h="279">
                <a:moveTo>
                  <a:pt x="279" y="139"/>
                </a:moveTo>
                <a:cubicBezTo>
                  <a:pt x="279" y="157"/>
                  <a:pt x="276" y="175"/>
                  <a:pt x="269" y="192"/>
                </a:cubicBezTo>
                <a:cubicBezTo>
                  <a:pt x="262" y="209"/>
                  <a:pt x="252" y="225"/>
                  <a:pt x="238" y="238"/>
                </a:cubicBezTo>
                <a:cubicBezTo>
                  <a:pt x="225" y="251"/>
                  <a:pt x="210" y="262"/>
                  <a:pt x="193" y="269"/>
                </a:cubicBezTo>
                <a:cubicBezTo>
                  <a:pt x="176" y="276"/>
                  <a:pt x="158" y="279"/>
                  <a:pt x="140" y="279"/>
                </a:cubicBezTo>
                <a:cubicBezTo>
                  <a:pt x="122" y="279"/>
                  <a:pt x="104" y="276"/>
                  <a:pt x="87" y="269"/>
                </a:cubicBezTo>
                <a:cubicBezTo>
                  <a:pt x="70" y="262"/>
                  <a:pt x="55" y="251"/>
                  <a:pt x="40" y="238"/>
                </a:cubicBezTo>
                <a:cubicBezTo>
                  <a:pt x="27" y="225"/>
                  <a:pt x="17" y="209"/>
                  <a:pt x="10" y="192"/>
                </a:cubicBezTo>
                <a:cubicBezTo>
                  <a:pt x="3" y="175"/>
                  <a:pt x="0" y="157"/>
                  <a:pt x="0" y="139"/>
                </a:cubicBezTo>
                <a:cubicBezTo>
                  <a:pt x="0" y="120"/>
                  <a:pt x="3" y="103"/>
                  <a:pt x="10" y="86"/>
                </a:cubicBezTo>
                <a:cubicBezTo>
                  <a:pt x="17" y="69"/>
                  <a:pt x="27" y="54"/>
                  <a:pt x="40" y="40"/>
                </a:cubicBezTo>
                <a:cubicBezTo>
                  <a:pt x="55" y="27"/>
                  <a:pt x="70" y="17"/>
                  <a:pt x="87" y="10"/>
                </a:cubicBezTo>
                <a:cubicBezTo>
                  <a:pt x="104" y="3"/>
                  <a:pt x="122" y="0"/>
                  <a:pt x="140" y="0"/>
                </a:cubicBezTo>
                <a:cubicBezTo>
                  <a:pt x="158" y="0"/>
                  <a:pt x="176" y="3"/>
                  <a:pt x="193" y="10"/>
                </a:cubicBezTo>
                <a:cubicBezTo>
                  <a:pt x="210" y="17"/>
                  <a:pt x="225" y="27"/>
                  <a:pt x="238" y="40"/>
                </a:cubicBezTo>
                <a:cubicBezTo>
                  <a:pt x="252" y="54"/>
                  <a:pt x="262" y="69"/>
                  <a:pt x="269" y="86"/>
                </a:cubicBezTo>
                <a:cubicBezTo>
                  <a:pt x="276" y="103"/>
                  <a:pt x="279" y="120"/>
                  <a:pt x="279" y="139"/>
                </a:cubicBezTo>
                <a:close/>
              </a:path>
            </a:pathLst>
          </a:custGeom>
          <a:solidFill>
            <a:srgbClr val="98FB9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3" name="任意多边形: 形状 92"/>
          <p:cNvSpPr/>
          <p:nvPr/>
        </p:nvSpPr>
        <p:spPr>
          <a:xfrm>
            <a:off x="685080" y="1871640"/>
            <a:ext cx="16920" cy="485280"/>
          </a:xfrm>
          <a:custGeom>
            <a:avLst/>
            <a:gdLst/>
            <a:ahLst/>
            <a:cxnLst/>
            <a:rect l="0" t="0" r="r" b="b"/>
            <a:pathLst>
              <a:path w="47" h="1348">
                <a:moveTo>
                  <a:pt x="0" y="0"/>
                </a:moveTo>
                <a:lnTo>
                  <a:pt x="47" y="0"/>
                </a:lnTo>
                <a:lnTo>
                  <a:pt x="47" y="1348"/>
                </a:lnTo>
                <a:lnTo>
                  <a:pt x="0" y="1348"/>
                </a:lnTo>
                <a:lnTo>
                  <a:pt x="0" y="0"/>
                </a:lnTo>
                <a:close/>
              </a:path>
            </a:pathLst>
          </a:custGeom>
          <a:solidFill>
            <a:srgbClr val="98FB9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4" name="文本框 93"/>
          <p:cNvSpPr txBox="1"/>
          <p:nvPr/>
        </p:nvSpPr>
        <p:spPr>
          <a:xfrm>
            <a:off x="2862720" y="1918800"/>
            <a:ext cx="2689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语言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5" name="文本框 94"/>
          <p:cNvSpPr txBox="1"/>
          <p:nvPr/>
        </p:nvSpPr>
        <p:spPr>
          <a:xfrm>
            <a:off x="936000" y="2252880"/>
            <a:ext cx="5371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DE68A"/>
                </a:solidFill>
                <a:effectLst/>
                <a:uFillTx/>
                <a:latin typeface="WenQuanYiZenHei"/>
                <a:ea typeface="WenQuanYiZenHei"/>
              </a:rPr>
              <a:t>理论基础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6" name="文本框 95"/>
          <p:cNvSpPr txBox="1"/>
          <p:nvPr/>
        </p:nvSpPr>
        <p:spPr>
          <a:xfrm>
            <a:off x="936000" y="2453400"/>
            <a:ext cx="402408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软件工程、结构化程序设计、数据抽象、信息隐藏、知识表示及并行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7" name="任意多边形: 形状 96"/>
          <p:cNvSpPr/>
          <p:nvPr/>
        </p:nvSpPr>
        <p:spPr>
          <a:xfrm>
            <a:off x="635040" y="2306160"/>
            <a:ext cx="100440" cy="100800"/>
          </a:xfrm>
          <a:custGeom>
            <a:avLst/>
            <a:gdLst/>
            <a:ahLst/>
            <a:cxnLst/>
            <a:rect l="0" t="0" r="r" b="b"/>
            <a:pathLst>
              <a:path w="279" h="280">
                <a:moveTo>
                  <a:pt x="279" y="141"/>
                </a:moveTo>
                <a:cubicBezTo>
                  <a:pt x="279" y="159"/>
                  <a:pt x="276" y="177"/>
                  <a:pt x="269" y="194"/>
                </a:cubicBezTo>
                <a:cubicBezTo>
                  <a:pt x="262" y="211"/>
                  <a:pt x="252" y="226"/>
                  <a:pt x="238" y="239"/>
                </a:cubicBezTo>
                <a:cubicBezTo>
                  <a:pt x="225" y="252"/>
                  <a:pt x="210" y="262"/>
                  <a:pt x="193" y="269"/>
                </a:cubicBezTo>
                <a:cubicBezTo>
                  <a:pt x="176" y="276"/>
                  <a:pt x="158" y="280"/>
                  <a:pt x="140" y="280"/>
                </a:cubicBezTo>
                <a:cubicBezTo>
                  <a:pt x="122" y="280"/>
                  <a:pt x="104" y="276"/>
                  <a:pt x="87" y="269"/>
                </a:cubicBezTo>
                <a:cubicBezTo>
                  <a:pt x="70" y="262"/>
                  <a:pt x="55" y="252"/>
                  <a:pt x="40" y="239"/>
                </a:cubicBezTo>
                <a:cubicBezTo>
                  <a:pt x="27" y="226"/>
                  <a:pt x="17" y="211"/>
                  <a:pt x="10" y="194"/>
                </a:cubicBezTo>
                <a:cubicBezTo>
                  <a:pt x="3" y="177"/>
                  <a:pt x="0" y="159"/>
                  <a:pt x="0" y="141"/>
                </a:cubicBezTo>
                <a:cubicBezTo>
                  <a:pt x="0" y="121"/>
                  <a:pt x="3" y="103"/>
                  <a:pt x="10" y="86"/>
                </a:cubicBezTo>
                <a:cubicBezTo>
                  <a:pt x="17" y="69"/>
                  <a:pt x="27" y="54"/>
                  <a:pt x="40" y="41"/>
                </a:cubicBezTo>
                <a:cubicBezTo>
                  <a:pt x="55" y="28"/>
                  <a:pt x="70" y="18"/>
                  <a:pt x="87" y="11"/>
                </a:cubicBezTo>
                <a:cubicBezTo>
                  <a:pt x="104" y="4"/>
                  <a:pt x="122" y="0"/>
                  <a:pt x="140" y="0"/>
                </a:cubicBezTo>
                <a:cubicBezTo>
                  <a:pt x="158" y="0"/>
                  <a:pt x="176" y="4"/>
                  <a:pt x="193" y="11"/>
                </a:cubicBezTo>
                <a:cubicBezTo>
                  <a:pt x="210" y="18"/>
                  <a:pt x="225" y="28"/>
                  <a:pt x="238" y="41"/>
                </a:cubicBezTo>
                <a:cubicBezTo>
                  <a:pt x="252" y="54"/>
                  <a:pt x="262" y="69"/>
                  <a:pt x="269" y="86"/>
                </a:cubicBezTo>
                <a:cubicBezTo>
                  <a:pt x="276" y="103"/>
                  <a:pt x="279" y="121"/>
                  <a:pt x="279" y="141"/>
                </a:cubicBezTo>
                <a:close/>
              </a:path>
            </a:pathLst>
          </a:custGeom>
          <a:solidFill>
            <a:srgbClr val="98FB9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8" name="任意多边形: 形状 97"/>
          <p:cNvSpPr/>
          <p:nvPr/>
        </p:nvSpPr>
        <p:spPr>
          <a:xfrm>
            <a:off x="685080" y="2406600"/>
            <a:ext cx="16920" cy="685440"/>
          </a:xfrm>
          <a:custGeom>
            <a:avLst/>
            <a:gdLst/>
            <a:ahLst/>
            <a:cxnLst/>
            <a:rect l="0" t="0" r="r" b="b"/>
            <a:pathLst>
              <a:path w="47" h="1904">
                <a:moveTo>
                  <a:pt x="0" y="0"/>
                </a:moveTo>
                <a:lnTo>
                  <a:pt x="47" y="0"/>
                </a:lnTo>
                <a:lnTo>
                  <a:pt x="47" y="1904"/>
                </a:lnTo>
                <a:lnTo>
                  <a:pt x="0" y="1904"/>
                </a:lnTo>
                <a:lnTo>
                  <a:pt x="0" y="0"/>
                </a:lnTo>
                <a:close/>
              </a:path>
            </a:pathLst>
          </a:custGeom>
          <a:solidFill>
            <a:srgbClr val="98FB9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9" name="文本框 98"/>
          <p:cNvSpPr txBox="1"/>
          <p:nvPr/>
        </p:nvSpPr>
        <p:spPr>
          <a:xfrm>
            <a:off x="936000" y="2653920"/>
            <a:ext cx="17442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处理等多种理论的积累和发展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936000" y="2988360"/>
            <a:ext cx="5371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DE68A"/>
                </a:solidFill>
                <a:effectLst/>
                <a:uFillTx/>
                <a:latin typeface="WenQuanYiZenHei"/>
                <a:ea typeface="WenQuanYiZenHei"/>
              </a:rPr>
              <a:t>现代应用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1" name="文本框 100"/>
          <p:cNvSpPr txBox="1"/>
          <p:nvPr/>
        </p:nvSpPr>
        <p:spPr>
          <a:xfrm>
            <a:off x="936000" y="3188880"/>
            <a:ext cx="4032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如今的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2" name="文本框 101"/>
          <p:cNvSpPr txBox="1"/>
          <p:nvPr/>
        </p:nvSpPr>
        <p:spPr>
          <a:xfrm>
            <a:off x="1337040" y="3193560"/>
            <a:ext cx="318960" cy="157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DejaVuSans"/>
                <a:ea typeface="DejaVuSans"/>
              </a:rPr>
              <a:t>C++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3" name="文本框 102"/>
          <p:cNvSpPr txBox="1"/>
          <p:nvPr/>
        </p:nvSpPr>
        <p:spPr>
          <a:xfrm>
            <a:off x="1654560" y="3188880"/>
            <a:ext cx="1350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、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4" name="文本框 103"/>
          <p:cNvSpPr txBox="1"/>
          <p:nvPr/>
        </p:nvSpPr>
        <p:spPr>
          <a:xfrm>
            <a:off x="1788120" y="3193560"/>
            <a:ext cx="284040" cy="157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DejaVuSans"/>
                <a:ea typeface="DejaVuSans"/>
              </a:rPr>
              <a:t>Java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5" name="文本框 104"/>
          <p:cNvSpPr txBox="1"/>
          <p:nvPr/>
        </p:nvSpPr>
        <p:spPr>
          <a:xfrm>
            <a:off x="2070720" y="3188880"/>
            <a:ext cx="1350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、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6" name="文本框 105"/>
          <p:cNvSpPr txBox="1"/>
          <p:nvPr/>
        </p:nvSpPr>
        <p:spPr>
          <a:xfrm>
            <a:off x="2204280" y="3193560"/>
            <a:ext cx="465480" cy="157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DejaVuSans"/>
                <a:ea typeface="DejaVuSans"/>
              </a:rPr>
              <a:t>Python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7" name="文本框 106"/>
          <p:cNvSpPr txBox="1"/>
          <p:nvPr/>
        </p:nvSpPr>
        <p:spPr>
          <a:xfrm>
            <a:off x="2667960" y="3188880"/>
            <a:ext cx="1350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、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8" name="文本框 107"/>
          <p:cNvSpPr txBox="1"/>
          <p:nvPr/>
        </p:nvSpPr>
        <p:spPr>
          <a:xfrm>
            <a:off x="2801520" y="3193560"/>
            <a:ext cx="206640" cy="157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DejaVuSans"/>
                <a:ea typeface="DejaVuSans"/>
              </a:rPr>
              <a:t>C#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9" name="文本框 108"/>
          <p:cNvSpPr txBox="1"/>
          <p:nvPr/>
        </p:nvSpPr>
        <p:spPr>
          <a:xfrm>
            <a:off x="3007080" y="3188880"/>
            <a:ext cx="1350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和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0" name="文本框 109"/>
          <p:cNvSpPr txBox="1"/>
          <p:nvPr/>
        </p:nvSpPr>
        <p:spPr>
          <a:xfrm>
            <a:off x="3140640" y="3193560"/>
            <a:ext cx="343440" cy="157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DejaVuSans"/>
                <a:ea typeface="DejaVuSans"/>
              </a:rPr>
              <a:t>Ruby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1" name="文本框 110"/>
          <p:cNvSpPr txBox="1"/>
          <p:nvPr/>
        </p:nvSpPr>
        <p:spPr>
          <a:xfrm>
            <a:off x="3476160" y="3188880"/>
            <a:ext cx="14760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等主流编程语言都采用面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2" name="任意多边形: 形状 111"/>
          <p:cNvSpPr/>
          <p:nvPr/>
        </p:nvSpPr>
        <p:spPr>
          <a:xfrm>
            <a:off x="635040" y="3041640"/>
            <a:ext cx="100440" cy="100800"/>
          </a:xfrm>
          <a:custGeom>
            <a:avLst/>
            <a:gdLst/>
            <a:ahLst/>
            <a:cxnLst/>
            <a:rect l="0" t="0" r="r" b="b"/>
            <a:pathLst>
              <a:path w="279" h="280">
                <a:moveTo>
                  <a:pt x="279" y="140"/>
                </a:moveTo>
                <a:cubicBezTo>
                  <a:pt x="279" y="159"/>
                  <a:pt x="276" y="177"/>
                  <a:pt x="269" y="194"/>
                </a:cubicBezTo>
                <a:cubicBezTo>
                  <a:pt x="262" y="211"/>
                  <a:pt x="252" y="226"/>
                  <a:pt x="238" y="239"/>
                </a:cubicBezTo>
                <a:cubicBezTo>
                  <a:pt x="225" y="252"/>
                  <a:pt x="210" y="262"/>
                  <a:pt x="193" y="269"/>
                </a:cubicBezTo>
                <a:cubicBezTo>
                  <a:pt x="176" y="276"/>
                  <a:pt x="158" y="280"/>
                  <a:pt x="140" y="280"/>
                </a:cubicBezTo>
                <a:cubicBezTo>
                  <a:pt x="122" y="280"/>
                  <a:pt x="104" y="276"/>
                  <a:pt x="87" y="269"/>
                </a:cubicBezTo>
                <a:cubicBezTo>
                  <a:pt x="70" y="262"/>
                  <a:pt x="55" y="252"/>
                  <a:pt x="40" y="239"/>
                </a:cubicBezTo>
                <a:cubicBezTo>
                  <a:pt x="27" y="226"/>
                  <a:pt x="17" y="211"/>
                  <a:pt x="10" y="194"/>
                </a:cubicBezTo>
                <a:cubicBezTo>
                  <a:pt x="3" y="177"/>
                  <a:pt x="0" y="159"/>
                  <a:pt x="0" y="140"/>
                </a:cubicBezTo>
                <a:cubicBezTo>
                  <a:pt x="0" y="122"/>
                  <a:pt x="3" y="104"/>
                  <a:pt x="10" y="87"/>
                </a:cubicBezTo>
                <a:cubicBezTo>
                  <a:pt x="17" y="70"/>
                  <a:pt x="27" y="55"/>
                  <a:pt x="40" y="42"/>
                </a:cubicBezTo>
                <a:cubicBezTo>
                  <a:pt x="55" y="28"/>
                  <a:pt x="70" y="18"/>
                  <a:pt x="87" y="11"/>
                </a:cubicBezTo>
                <a:cubicBezTo>
                  <a:pt x="104" y="4"/>
                  <a:pt x="122" y="0"/>
                  <a:pt x="140" y="0"/>
                </a:cubicBezTo>
                <a:cubicBezTo>
                  <a:pt x="158" y="0"/>
                  <a:pt x="176" y="4"/>
                  <a:pt x="193" y="11"/>
                </a:cubicBezTo>
                <a:cubicBezTo>
                  <a:pt x="210" y="18"/>
                  <a:pt x="225" y="28"/>
                  <a:pt x="238" y="42"/>
                </a:cubicBezTo>
                <a:cubicBezTo>
                  <a:pt x="252" y="55"/>
                  <a:pt x="262" y="70"/>
                  <a:pt x="269" y="87"/>
                </a:cubicBezTo>
                <a:cubicBezTo>
                  <a:pt x="276" y="104"/>
                  <a:pt x="279" y="122"/>
                  <a:pt x="279" y="140"/>
                </a:cubicBezTo>
                <a:close/>
              </a:path>
            </a:pathLst>
          </a:custGeom>
          <a:solidFill>
            <a:srgbClr val="98FB9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3" name="任意多边形: 形状 112"/>
          <p:cNvSpPr/>
          <p:nvPr/>
        </p:nvSpPr>
        <p:spPr>
          <a:xfrm>
            <a:off x="5481720" y="1103040"/>
            <a:ext cx="4813920" cy="3092040"/>
          </a:xfrm>
          <a:custGeom>
            <a:avLst/>
            <a:gdLst/>
            <a:ahLst/>
            <a:cxnLst/>
            <a:rect l="0" t="0" r="r" b="b"/>
            <a:pathLst>
              <a:path w="13372" h="8589">
                <a:moveTo>
                  <a:pt x="0" y="8357"/>
                </a:moveTo>
                <a:lnTo>
                  <a:pt x="0" y="232"/>
                </a:lnTo>
                <a:cubicBezTo>
                  <a:pt x="0" y="217"/>
                  <a:pt x="2" y="201"/>
                  <a:pt x="5" y="186"/>
                </a:cubicBezTo>
                <a:cubicBezTo>
                  <a:pt x="8" y="172"/>
                  <a:pt x="12" y="157"/>
                  <a:pt x="18" y="143"/>
                </a:cubicBezTo>
                <a:cubicBezTo>
                  <a:pt x="24" y="129"/>
                  <a:pt x="31" y="115"/>
                  <a:pt x="39" y="103"/>
                </a:cubicBezTo>
                <a:cubicBezTo>
                  <a:pt x="48" y="90"/>
                  <a:pt x="57" y="78"/>
                  <a:pt x="68" y="68"/>
                </a:cubicBezTo>
                <a:cubicBezTo>
                  <a:pt x="79" y="57"/>
                  <a:pt x="91" y="47"/>
                  <a:pt x="103" y="39"/>
                </a:cubicBezTo>
                <a:cubicBezTo>
                  <a:pt x="116" y="30"/>
                  <a:pt x="129" y="23"/>
                  <a:pt x="144" y="17"/>
                </a:cubicBezTo>
                <a:cubicBezTo>
                  <a:pt x="158" y="11"/>
                  <a:pt x="172" y="7"/>
                  <a:pt x="187" y="4"/>
                </a:cubicBezTo>
                <a:cubicBezTo>
                  <a:pt x="202" y="1"/>
                  <a:pt x="217" y="0"/>
                  <a:pt x="232" y="0"/>
                </a:cubicBezTo>
                <a:lnTo>
                  <a:pt x="13140" y="0"/>
                </a:lnTo>
                <a:cubicBezTo>
                  <a:pt x="13155" y="0"/>
                  <a:pt x="13170" y="1"/>
                  <a:pt x="13185" y="4"/>
                </a:cubicBezTo>
                <a:cubicBezTo>
                  <a:pt x="13200" y="7"/>
                  <a:pt x="13215" y="11"/>
                  <a:pt x="13229" y="17"/>
                </a:cubicBezTo>
                <a:cubicBezTo>
                  <a:pt x="13243" y="23"/>
                  <a:pt x="13256" y="30"/>
                  <a:pt x="13269" y="39"/>
                </a:cubicBezTo>
                <a:cubicBezTo>
                  <a:pt x="13281" y="47"/>
                  <a:pt x="13293" y="57"/>
                  <a:pt x="13304" y="68"/>
                </a:cubicBezTo>
                <a:cubicBezTo>
                  <a:pt x="13315" y="78"/>
                  <a:pt x="13324" y="90"/>
                  <a:pt x="13333" y="103"/>
                </a:cubicBezTo>
                <a:cubicBezTo>
                  <a:pt x="13341" y="115"/>
                  <a:pt x="13348" y="129"/>
                  <a:pt x="13354" y="143"/>
                </a:cubicBezTo>
                <a:cubicBezTo>
                  <a:pt x="13360" y="157"/>
                  <a:pt x="13365" y="172"/>
                  <a:pt x="13368" y="186"/>
                </a:cubicBezTo>
                <a:cubicBezTo>
                  <a:pt x="13370" y="201"/>
                  <a:pt x="13372" y="217"/>
                  <a:pt x="13372" y="232"/>
                </a:cubicBezTo>
                <a:lnTo>
                  <a:pt x="13372" y="8357"/>
                </a:lnTo>
                <a:cubicBezTo>
                  <a:pt x="13372" y="8373"/>
                  <a:pt x="13370" y="8388"/>
                  <a:pt x="13368" y="8403"/>
                </a:cubicBezTo>
                <a:cubicBezTo>
                  <a:pt x="13365" y="8418"/>
                  <a:pt x="13360" y="8432"/>
                  <a:pt x="13354" y="8446"/>
                </a:cubicBezTo>
                <a:cubicBezTo>
                  <a:pt x="13348" y="8460"/>
                  <a:pt x="13341" y="8474"/>
                  <a:pt x="13333" y="8486"/>
                </a:cubicBezTo>
                <a:cubicBezTo>
                  <a:pt x="13324" y="8499"/>
                  <a:pt x="13315" y="8511"/>
                  <a:pt x="13304" y="8521"/>
                </a:cubicBezTo>
                <a:cubicBezTo>
                  <a:pt x="13293" y="8532"/>
                  <a:pt x="13281" y="8542"/>
                  <a:pt x="13269" y="8550"/>
                </a:cubicBezTo>
                <a:cubicBezTo>
                  <a:pt x="13256" y="8559"/>
                  <a:pt x="13243" y="8566"/>
                  <a:pt x="13229" y="8572"/>
                </a:cubicBezTo>
                <a:cubicBezTo>
                  <a:pt x="13215" y="8578"/>
                  <a:pt x="13200" y="8582"/>
                  <a:pt x="13185" y="8585"/>
                </a:cubicBezTo>
                <a:cubicBezTo>
                  <a:pt x="13170" y="8588"/>
                  <a:pt x="13155" y="8589"/>
                  <a:pt x="13140" y="8589"/>
                </a:cubicBezTo>
                <a:lnTo>
                  <a:pt x="232" y="8589"/>
                </a:lnTo>
                <a:cubicBezTo>
                  <a:pt x="217" y="8589"/>
                  <a:pt x="202" y="8588"/>
                  <a:pt x="187" y="8585"/>
                </a:cubicBezTo>
                <a:cubicBezTo>
                  <a:pt x="172" y="8582"/>
                  <a:pt x="158" y="8578"/>
                  <a:pt x="144" y="8572"/>
                </a:cubicBezTo>
                <a:cubicBezTo>
                  <a:pt x="129" y="8566"/>
                  <a:pt x="116" y="8559"/>
                  <a:pt x="103" y="8550"/>
                </a:cubicBezTo>
                <a:cubicBezTo>
                  <a:pt x="91" y="8542"/>
                  <a:pt x="79" y="8532"/>
                  <a:pt x="68" y="8521"/>
                </a:cubicBezTo>
                <a:cubicBezTo>
                  <a:pt x="57" y="8511"/>
                  <a:pt x="48" y="8499"/>
                  <a:pt x="39" y="8486"/>
                </a:cubicBezTo>
                <a:cubicBezTo>
                  <a:pt x="31" y="8474"/>
                  <a:pt x="24" y="8460"/>
                  <a:pt x="18" y="8446"/>
                </a:cubicBezTo>
                <a:cubicBezTo>
                  <a:pt x="12" y="8432"/>
                  <a:pt x="8" y="8418"/>
                  <a:pt x="5" y="8403"/>
                </a:cubicBezTo>
                <a:cubicBezTo>
                  <a:pt x="2" y="8388"/>
                  <a:pt x="0" y="8373"/>
                  <a:pt x="0" y="8357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114" name="图片 113"/>
          <p:cNvPicPr/>
          <p:nvPr/>
        </p:nvPicPr>
        <p:blipFill>
          <a:blip r:embed="rId5"/>
          <a:stretch>
            <a:fillRect/>
          </a:stretch>
        </p:blipFill>
        <p:spPr>
          <a:xfrm>
            <a:off x="5682600" y="1311840"/>
            <a:ext cx="191880" cy="250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5" name="文本框 114"/>
          <p:cNvSpPr txBox="1"/>
          <p:nvPr/>
        </p:nvSpPr>
        <p:spPr>
          <a:xfrm>
            <a:off x="936000" y="3389400"/>
            <a:ext cx="6714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向对象思想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6" name="文本框 115"/>
          <p:cNvSpPr txBox="1"/>
          <p:nvPr/>
        </p:nvSpPr>
        <p:spPr>
          <a:xfrm>
            <a:off x="6008400" y="1311120"/>
            <a:ext cx="805320" cy="25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核心思想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7" name="任意多边形: 形状 116"/>
          <p:cNvSpPr/>
          <p:nvPr/>
        </p:nvSpPr>
        <p:spPr>
          <a:xfrm>
            <a:off x="5682240" y="1771560"/>
            <a:ext cx="67320" cy="66960"/>
          </a:xfrm>
          <a:custGeom>
            <a:avLst/>
            <a:gdLst/>
            <a:ahLst/>
            <a:cxnLst/>
            <a:rect l="0" t="0" r="r" b="b"/>
            <a:pathLst>
              <a:path w="187" h="186">
                <a:moveTo>
                  <a:pt x="187" y="93"/>
                </a:moveTo>
                <a:cubicBezTo>
                  <a:pt x="187" y="105"/>
                  <a:pt x="185" y="117"/>
                  <a:pt x="180" y="128"/>
                </a:cubicBezTo>
                <a:cubicBezTo>
                  <a:pt x="175" y="139"/>
                  <a:pt x="169" y="149"/>
                  <a:pt x="160" y="158"/>
                </a:cubicBezTo>
                <a:cubicBezTo>
                  <a:pt x="151" y="168"/>
                  <a:pt x="141" y="175"/>
                  <a:pt x="130" y="179"/>
                </a:cubicBezTo>
                <a:cubicBezTo>
                  <a:pt x="118" y="184"/>
                  <a:pt x="107" y="186"/>
                  <a:pt x="94" y="186"/>
                </a:cubicBezTo>
                <a:cubicBezTo>
                  <a:pt x="82" y="186"/>
                  <a:pt x="70" y="184"/>
                  <a:pt x="59" y="179"/>
                </a:cubicBezTo>
                <a:cubicBezTo>
                  <a:pt x="47" y="175"/>
                  <a:pt x="37" y="168"/>
                  <a:pt x="28" y="158"/>
                </a:cubicBezTo>
                <a:cubicBezTo>
                  <a:pt x="19" y="149"/>
                  <a:pt x="12" y="139"/>
                  <a:pt x="7" y="128"/>
                </a:cubicBezTo>
                <a:cubicBezTo>
                  <a:pt x="3" y="117"/>
                  <a:pt x="0" y="105"/>
                  <a:pt x="0" y="93"/>
                </a:cubicBezTo>
                <a:cubicBezTo>
                  <a:pt x="0" y="80"/>
                  <a:pt x="3" y="68"/>
                  <a:pt x="7" y="57"/>
                </a:cubicBezTo>
                <a:cubicBezTo>
                  <a:pt x="12" y="46"/>
                  <a:pt x="19" y="36"/>
                  <a:pt x="28" y="27"/>
                </a:cubicBezTo>
                <a:cubicBezTo>
                  <a:pt x="37" y="18"/>
                  <a:pt x="47" y="11"/>
                  <a:pt x="59" y="7"/>
                </a:cubicBezTo>
                <a:cubicBezTo>
                  <a:pt x="70" y="2"/>
                  <a:pt x="82" y="0"/>
                  <a:pt x="94" y="0"/>
                </a:cubicBezTo>
                <a:cubicBezTo>
                  <a:pt x="107" y="0"/>
                  <a:pt x="118" y="2"/>
                  <a:pt x="130" y="7"/>
                </a:cubicBezTo>
                <a:cubicBezTo>
                  <a:pt x="141" y="11"/>
                  <a:pt x="151" y="18"/>
                  <a:pt x="160" y="27"/>
                </a:cubicBezTo>
                <a:cubicBezTo>
                  <a:pt x="169" y="36"/>
                  <a:pt x="175" y="46"/>
                  <a:pt x="180" y="57"/>
                </a:cubicBezTo>
                <a:cubicBezTo>
                  <a:pt x="185" y="68"/>
                  <a:pt x="187" y="80"/>
                  <a:pt x="187" y="93"/>
                </a:cubicBezTo>
                <a:close/>
              </a:path>
            </a:pathLst>
          </a:custGeom>
          <a:solidFill>
            <a:srgbClr val="98FB9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8" name="文本框 117"/>
          <p:cNvSpPr txBox="1"/>
          <p:nvPr/>
        </p:nvSpPr>
        <p:spPr>
          <a:xfrm>
            <a:off x="5950080" y="1717920"/>
            <a:ext cx="402408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对问题空间进行自然分割：以更接近人类思维的方式建立问题域模型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9" name="任意多边形: 形状 118"/>
          <p:cNvSpPr/>
          <p:nvPr/>
        </p:nvSpPr>
        <p:spPr>
          <a:xfrm>
            <a:off x="5682240" y="2072160"/>
            <a:ext cx="67320" cy="67320"/>
          </a:xfrm>
          <a:custGeom>
            <a:avLst/>
            <a:gdLst/>
            <a:ahLst/>
            <a:cxnLst/>
            <a:rect l="0" t="0" r="r" b="b"/>
            <a:pathLst>
              <a:path w="187" h="187">
                <a:moveTo>
                  <a:pt x="187" y="94"/>
                </a:moveTo>
                <a:cubicBezTo>
                  <a:pt x="187" y="107"/>
                  <a:pt x="185" y="118"/>
                  <a:pt x="180" y="130"/>
                </a:cubicBezTo>
                <a:cubicBezTo>
                  <a:pt x="175" y="141"/>
                  <a:pt x="169" y="151"/>
                  <a:pt x="160" y="160"/>
                </a:cubicBezTo>
                <a:cubicBezTo>
                  <a:pt x="151" y="169"/>
                  <a:pt x="141" y="175"/>
                  <a:pt x="130" y="180"/>
                </a:cubicBezTo>
                <a:cubicBezTo>
                  <a:pt x="118" y="185"/>
                  <a:pt x="107" y="187"/>
                  <a:pt x="94" y="187"/>
                </a:cubicBezTo>
                <a:cubicBezTo>
                  <a:pt x="82" y="187"/>
                  <a:pt x="70" y="185"/>
                  <a:pt x="59" y="180"/>
                </a:cubicBezTo>
                <a:cubicBezTo>
                  <a:pt x="47" y="175"/>
                  <a:pt x="37" y="169"/>
                  <a:pt x="28" y="160"/>
                </a:cubicBezTo>
                <a:cubicBezTo>
                  <a:pt x="19" y="151"/>
                  <a:pt x="12" y="141"/>
                  <a:pt x="7" y="130"/>
                </a:cubicBezTo>
                <a:cubicBezTo>
                  <a:pt x="3" y="118"/>
                  <a:pt x="0" y="107"/>
                  <a:pt x="0" y="94"/>
                </a:cubicBezTo>
                <a:cubicBezTo>
                  <a:pt x="0" y="82"/>
                  <a:pt x="3" y="69"/>
                  <a:pt x="7" y="58"/>
                </a:cubicBezTo>
                <a:cubicBezTo>
                  <a:pt x="12" y="46"/>
                  <a:pt x="19" y="36"/>
                  <a:pt x="28" y="28"/>
                </a:cubicBezTo>
                <a:cubicBezTo>
                  <a:pt x="37" y="19"/>
                  <a:pt x="47" y="12"/>
                  <a:pt x="59" y="7"/>
                </a:cubicBezTo>
                <a:cubicBezTo>
                  <a:pt x="70" y="3"/>
                  <a:pt x="82" y="0"/>
                  <a:pt x="94" y="0"/>
                </a:cubicBezTo>
                <a:cubicBezTo>
                  <a:pt x="107" y="0"/>
                  <a:pt x="118" y="3"/>
                  <a:pt x="130" y="7"/>
                </a:cubicBezTo>
                <a:cubicBezTo>
                  <a:pt x="141" y="12"/>
                  <a:pt x="151" y="19"/>
                  <a:pt x="160" y="28"/>
                </a:cubicBezTo>
                <a:cubicBezTo>
                  <a:pt x="169" y="36"/>
                  <a:pt x="175" y="46"/>
                  <a:pt x="180" y="58"/>
                </a:cubicBezTo>
                <a:cubicBezTo>
                  <a:pt x="185" y="69"/>
                  <a:pt x="187" y="82"/>
                  <a:pt x="187" y="94"/>
                </a:cubicBezTo>
                <a:close/>
              </a:path>
            </a:pathLst>
          </a:custGeom>
          <a:solidFill>
            <a:srgbClr val="98FB9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20" name="文本框 119"/>
          <p:cNvSpPr txBox="1"/>
          <p:nvPr/>
        </p:nvSpPr>
        <p:spPr>
          <a:xfrm>
            <a:off x="5950080" y="2018880"/>
            <a:ext cx="36216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对客观实体进行结构模拟：使设计的软件能直接描述现实世界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21" name="文本框 120"/>
          <p:cNvSpPr txBox="1"/>
          <p:nvPr/>
        </p:nvSpPr>
        <p:spPr>
          <a:xfrm>
            <a:off x="5950080" y="2319840"/>
            <a:ext cx="415836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融合属性与服务：对象作为信息实体的统一概念，把属性和服务融为一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22" name="任意多边形: 形状 121"/>
          <p:cNvSpPr/>
          <p:nvPr/>
        </p:nvSpPr>
        <p:spPr>
          <a:xfrm>
            <a:off x="5682240" y="2373120"/>
            <a:ext cx="67320" cy="67320"/>
          </a:xfrm>
          <a:custGeom>
            <a:avLst/>
            <a:gdLst/>
            <a:ahLst/>
            <a:cxnLst/>
            <a:rect l="0" t="0" r="r" b="b"/>
            <a:pathLst>
              <a:path w="187" h="187">
                <a:moveTo>
                  <a:pt x="187" y="93"/>
                </a:moveTo>
                <a:cubicBezTo>
                  <a:pt x="187" y="105"/>
                  <a:pt x="185" y="117"/>
                  <a:pt x="180" y="128"/>
                </a:cubicBezTo>
                <a:cubicBezTo>
                  <a:pt x="175" y="140"/>
                  <a:pt x="169" y="150"/>
                  <a:pt x="160" y="159"/>
                </a:cubicBezTo>
                <a:cubicBezTo>
                  <a:pt x="151" y="168"/>
                  <a:pt x="141" y="175"/>
                  <a:pt x="130" y="180"/>
                </a:cubicBezTo>
                <a:cubicBezTo>
                  <a:pt x="118" y="184"/>
                  <a:pt x="107" y="187"/>
                  <a:pt x="94" y="187"/>
                </a:cubicBezTo>
                <a:cubicBezTo>
                  <a:pt x="82" y="187"/>
                  <a:pt x="70" y="184"/>
                  <a:pt x="59" y="180"/>
                </a:cubicBezTo>
                <a:cubicBezTo>
                  <a:pt x="47" y="175"/>
                  <a:pt x="37" y="168"/>
                  <a:pt x="28" y="159"/>
                </a:cubicBezTo>
                <a:cubicBezTo>
                  <a:pt x="19" y="150"/>
                  <a:pt x="12" y="140"/>
                  <a:pt x="7" y="128"/>
                </a:cubicBezTo>
                <a:cubicBezTo>
                  <a:pt x="3" y="117"/>
                  <a:pt x="0" y="105"/>
                  <a:pt x="0" y="93"/>
                </a:cubicBezTo>
                <a:cubicBezTo>
                  <a:pt x="0" y="81"/>
                  <a:pt x="3" y="69"/>
                  <a:pt x="7" y="57"/>
                </a:cubicBezTo>
                <a:cubicBezTo>
                  <a:pt x="12" y="46"/>
                  <a:pt x="19" y="36"/>
                  <a:pt x="28" y="27"/>
                </a:cubicBezTo>
                <a:cubicBezTo>
                  <a:pt x="37" y="18"/>
                  <a:pt x="47" y="12"/>
                  <a:pt x="59" y="7"/>
                </a:cubicBezTo>
                <a:cubicBezTo>
                  <a:pt x="70" y="2"/>
                  <a:pt x="82" y="0"/>
                  <a:pt x="94" y="0"/>
                </a:cubicBezTo>
                <a:cubicBezTo>
                  <a:pt x="107" y="0"/>
                  <a:pt x="118" y="2"/>
                  <a:pt x="130" y="7"/>
                </a:cubicBezTo>
                <a:cubicBezTo>
                  <a:pt x="141" y="12"/>
                  <a:pt x="151" y="18"/>
                  <a:pt x="160" y="27"/>
                </a:cubicBezTo>
                <a:cubicBezTo>
                  <a:pt x="169" y="36"/>
                  <a:pt x="175" y="46"/>
                  <a:pt x="180" y="57"/>
                </a:cubicBezTo>
                <a:cubicBezTo>
                  <a:pt x="185" y="69"/>
                  <a:pt x="187" y="81"/>
                  <a:pt x="187" y="93"/>
                </a:cubicBezTo>
                <a:close/>
              </a:path>
            </a:pathLst>
          </a:custGeom>
          <a:solidFill>
            <a:srgbClr val="98FB9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23" name="文本框 122"/>
          <p:cNvSpPr txBox="1"/>
          <p:nvPr/>
        </p:nvSpPr>
        <p:spPr>
          <a:xfrm>
            <a:off x="5950080" y="2520360"/>
            <a:ext cx="1350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体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24" name="文本框 123"/>
          <p:cNvSpPr txBox="1"/>
          <p:nvPr/>
        </p:nvSpPr>
        <p:spPr>
          <a:xfrm>
            <a:off x="5950080" y="2821320"/>
            <a:ext cx="415836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支持重用与维护：通过类、对象、封装、继承、多态等机制构造软件系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25" name="任意多边形: 形状 124"/>
          <p:cNvSpPr/>
          <p:nvPr/>
        </p:nvSpPr>
        <p:spPr>
          <a:xfrm>
            <a:off x="5682240" y="2874600"/>
            <a:ext cx="67320" cy="66960"/>
          </a:xfrm>
          <a:custGeom>
            <a:avLst/>
            <a:gdLst/>
            <a:ahLst/>
            <a:cxnLst/>
            <a:rect l="0" t="0" r="r" b="b"/>
            <a:pathLst>
              <a:path w="187" h="186">
                <a:moveTo>
                  <a:pt x="187" y="94"/>
                </a:moveTo>
                <a:cubicBezTo>
                  <a:pt x="187" y="106"/>
                  <a:pt x="185" y="118"/>
                  <a:pt x="180" y="129"/>
                </a:cubicBezTo>
                <a:cubicBezTo>
                  <a:pt x="175" y="141"/>
                  <a:pt x="169" y="151"/>
                  <a:pt x="160" y="159"/>
                </a:cubicBezTo>
                <a:cubicBezTo>
                  <a:pt x="151" y="168"/>
                  <a:pt x="141" y="175"/>
                  <a:pt x="130" y="179"/>
                </a:cubicBezTo>
                <a:cubicBezTo>
                  <a:pt x="118" y="184"/>
                  <a:pt x="107" y="186"/>
                  <a:pt x="94" y="186"/>
                </a:cubicBezTo>
                <a:cubicBezTo>
                  <a:pt x="82" y="186"/>
                  <a:pt x="70" y="184"/>
                  <a:pt x="59" y="179"/>
                </a:cubicBezTo>
                <a:cubicBezTo>
                  <a:pt x="47" y="175"/>
                  <a:pt x="37" y="168"/>
                  <a:pt x="28" y="159"/>
                </a:cubicBezTo>
                <a:cubicBezTo>
                  <a:pt x="19" y="151"/>
                  <a:pt x="12" y="141"/>
                  <a:pt x="7" y="129"/>
                </a:cubicBezTo>
                <a:cubicBezTo>
                  <a:pt x="3" y="118"/>
                  <a:pt x="0" y="106"/>
                  <a:pt x="0" y="94"/>
                </a:cubicBezTo>
                <a:cubicBezTo>
                  <a:pt x="0" y="81"/>
                  <a:pt x="3" y="69"/>
                  <a:pt x="7" y="57"/>
                </a:cubicBezTo>
                <a:cubicBezTo>
                  <a:pt x="12" y="46"/>
                  <a:pt x="19" y="36"/>
                  <a:pt x="28" y="27"/>
                </a:cubicBezTo>
                <a:cubicBezTo>
                  <a:pt x="37" y="18"/>
                  <a:pt x="47" y="12"/>
                  <a:pt x="59" y="7"/>
                </a:cubicBezTo>
                <a:cubicBezTo>
                  <a:pt x="70" y="2"/>
                  <a:pt x="82" y="0"/>
                  <a:pt x="94" y="0"/>
                </a:cubicBezTo>
                <a:cubicBezTo>
                  <a:pt x="107" y="0"/>
                  <a:pt x="118" y="2"/>
                  <a:pt x="130" y="7"/>
                </a:cubicBezTo>
                <a:cubicBezTo>
                  <a:pt x="141" y="12"/>
                  <a:pt x="151" y="18"/>
                  <a:pt x="160" y="27"/>
                </a:cubicBezTo>
                <a:cubicBezTo>
                  <a:pt x="169" y="36"/>
                  <a:pt x="175" y="46"/>
                  <a:pt x="180" y="57"/>
                </a:cubicBezTo>
                <a:cubicBezTo>
                  <a:pt x="185" y="69"/>
                  <a:pt x="187" y="81"/>
                  <a:pt x="187" y="94"/>
                </a:cubicBezTo>
                <a:close/>
              </a:path>
            </a:pathLst>
          </a:custGeom>
          <a:solidFill>
            <a:srgbClr val="98FB9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26" name="任意多边形: 形状 125"/>
          <p:cNvSpPr/>
          <p:nvPr/>
        </p:nvSpPr>
        <p:spPr>
          <a:xfrm>
            <a:off x="401040" y="4462200"/>
            <a:ext cx="9894600" cy="1153800"/>
          </a:xfrm>
          <a:custGeom>
            <a:avLst/>
            <a:gdLst/>
            <a:ahLst/>
            <a:cxnLst/>
            <a:rect l="0" t="0" r="r" b="b"/>
            <a:pathLst>
              <a:path w="27485" h="3205">
                <a:moveTo>
                  <a:pt x="0" y="2973"/>
                </a:moveTo>
                <a:lnTo>
                  <a:pt x="0" y="232"/>
                </a:lnTo>
                <a:cubicBezTo>
                  <a:pt x="0" y="217"/>
                  <a:pt x="1" y="202"/>
                  <a:pt x="4" y="187"/>
                </a:cubicBezTo>
                <a:cubicBezTo>
                  <a:pt x="7" y="172"/>
                  <a:pt x="12" y="158"/>
                  <a:pt x="17" y="144"/>
                </a:cubicBezTo>
                <a:cubicBezTo>
                  <a:pt x="23" y="129"/>
                  <a:pt x="30" y="116"/>
                  <a:pt x="39" y="103"/>
                </a:cubicBezTo>
                <a:cubicBezTo>
                  <a:pt x="47" y="91"/>
                  <a:pt x="57" y="79"/>
                  <a:pt x="68" y="68"/>
                </a:cubicBezTo>
                <a:cubicBezTo>
                  <a:pt x="78" y="57"/>
                  <a:pt x="90" y="48"/>
                  <a:pt x="103" y="39"/>
                </a:cubicBezTo>
                <a:cubicBezTo>
                  <a:pt x="116" y="31"/>
                  <a:pt x="129" y="24"/>
                  <a:pt x="143" y="18"/>
                </a:cubicBezTo>
                <a:cubicBezTo>
                  <a:pt x="157" y="12"/>
                  <a:pt x="172" y="8"/>
                  <a:pt x="187" y="5"/>
                </a:cubicBezTo>
                <a:cubicBezTo>
                  <a:pt x="202" y="2"/>
                  <a:pt x="217" y="0"/>
                  <a:pt x="232" y="0"/>
                </a:cubicBezTo>
                <a:lnTo>
                  <a:pt x="27253" y="0"/>
                </a:lnTo>
                <a:cubicBezTo>
                  <a:pt x="27268" y="0"/>
                  <a:pt x="27283" y="2"/>
                  <a:pt x="27298" y="5"/>
                </a:cubicBezTo>
                <a:cubicBezTo>
                  <a:pt x="27313" y="8"/>
                  <a:pt x="27328" y="12"/>
                  <a:pt x="27342" y="18"/>
                </a:cubicBezTo>
                <a:cubicBezTo>
                  <a:pt x="27356" y="24"/>
                  <a:pt x="27369" y="31"/>
                  <a:pt x="27382" y="39"/>
                </a:cubicBezTo>
                <a:cubicBezTo>
                  <a:pt x="27394" y="48"/>
                  <a:pt x="27406" y="57"/>
                  <a:pt x="27417" y="68"/>
                </a:cubicBezTo>
                <a:cubicBezTo>
                  <a:pt x="27428" y="79"/>
                  <a:pt x="27437" y="91"/>
                  <a:pt x="27446" y="103"/>
                </a:cubicBezTo>
                <a:cubicBezTo>
                  <a:pt x="27454" y="116"/>
                  <a:pt x="27461" y="129"/>
                  <a:pt x="27467" y="144"/>
                </a:cubicBezTo>
                <a:cubicBezTo>
                  <a:pt x="27473" y="158"/>
                  <a:pt x="27478" y="172"/>
                  <a:pt x="27481" y="187"/>
                </a:cubicBezTo>
                <a:cubicBezTo>
                  <a:pt x="27483" y="202"/>
                  <a:pt x="27485" y="217"/>
                  <a:pt x="27485" y="232"/>
                </a:cubicBezTo>
                <a:lnTo>
                  <a:pt x="27485" y="2973"/>
                </a:lnTo>
                <a:cubicBezTo>
                  <a:pt x="27485" y="2988"/>
                  <a:pt x="27483" y="3003"/>
                  <a:pt x="27481" y="3018"/>
                </a:cubicBezTo>
                <a:cubicBezTo>
                  <a:pt x="27478" y="3033"/>
                  <a:pt x="27473" y="3047"/>
                  <a:pt x="27467" y="3061"/>
                </a:cubicBezTo>
                <a:cubicBezTo>
                  <a:pt x="27461" y="3075"/>
                  <a:pt x="27454" y="3089"/>
                  <a:pt x="27446" y="3102"/>
                </a:cubicBezTo>
                <a:cubicBezTo>
                  <a:pt x="27437" y="3114"/>
                  <a:pt x="27428" y="3126"/>
                  <a:pt x="27417" y="3137"/>
                </a:cubicBezTo>
                <a:cubicBezTo>
                  <a:pt x="27406" y="3147"/>
                  <a:pt x="27394" y="3157"/>
                  <a:pt x="27382" y="3166"/>
                </a:cubicBezTo>
                <a:cubicBezTo>
                  <a:pt x="27369" y="3174"/>
                  <a:pt x="27356" y="3181"/>
                  <a:pt x="27342" y="3187"/>
                </a:cubicBezTo>
                <a:cubicBezTo>
                  <a:pt x="27328" y="3193"/>
                  <a:pt x="27313" y="3197"/>
                  <a:pt x="27298" y="3200"/>
                </a:cubicBezTo>
                <a:cubicBezTo>
                  <a:pt x="27283" y="3203"/>
                  <a:pt x="27268" y="3205"/>
                  <a:pt x="27253" y="3205"/>
                </a:cubicBezTo>
                <a:lnTo>
                  <a:pt x="232" y="3205"/>
                </a:lnTo>
                <a:cubicBezTo>
                  <a:pt x="217" y="3205"/>
                  <a:pt x="202" y="3203"/>
                  <a:pt x="187" y="3200"/>
                </a:cubicBezTo>
                <a:cubicBezTo>
                  <a:pt x="172" y="3197"/>
                  <a:pt x="157" y="3193"/>
                  <a:pt x="143" y="3187"/>
                </a:cubicBezTo>
                <a:cubicBezTo>
                  <a:pt x="129" y="3181"/>
                  <a:pt x="116" y="3174"/>
                  <a:pt x="103" y="3166"/>
                </a:cubicBezTo>
                <a:cubicBezTo>
                  <a:pt x="90" y="3157"/>
                  <a:pt x="78" y="3147"/>
                  <a:pt x="68" y="3137"/>
                </a:cubicBezTo>
                <a:cubicBezTo>
                  <a:pt x="57" y="3126"/>
                  <a:pt x="47" y="3114"/>
                  <a:pt x="39" y="3102"/>
                </a:cubicBezTo>
                <a:cubicBezTo>
                  <a:pt x="30" y="3089"/>
                  <a:pt x="23" y="3075"/>
                  <a:pt x="17" y="3061"/>
                </a:cubicBezTo>
                <a:cubicBezTo>
                  <a:pt x="12" y="3047"/>
                  <a:pt x="7" y="3033"/>
                  <a:pt x="4" y="3018"/>
                </a:cubicBezTo>
                <a:cubicBezTo>
                  <a:pt x="1" y="3003"/>
                  <a:pt x="0" y="2988"/>
                  <a:pt x="0" y="2973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127" name="图片 126"/>
          <p:cNvPicPr/>
          <p:nvPr/>
        </p:nvPicPr>
        <p:blipFill>
          <a:blip r:embed="rId6"/>
          <a:stretch>
            <a:fillRect/>
          </a:stretch>
        </p:blipFill>
        <p:spPr>
          <a:xfrm>
            <a:off x="4303800" y="4663080"/>
            <a:ext cx="19188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8" name="文本框 127"/>
          <p:cNvSpPr txBox="1"/>
          <p:nvPr/>
        </p:nvSpPr>
        <p:spPr>
          <a:xfrm>
            <a:off x="5950080" y="3021840"/>
            <a:ext cx="1350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统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129" name="图片 128"/>
          <p:cNvPicPr/>
          <p:nvPr/>
        </p:nvPicPr>
        <p:blipFill>
          <a:blip r:embed="rId6"/>
          <a:stretch>
            <a:fillRect/>
          </a:stretch>
        </p:blipFill>
        <p:spPr>
          <a:xfrm>
            <a:off x="6200640" y="4663080"/>
            <a:ext cx="191880" cy="166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30" name="图片 129"/>
          <p:cNvPicPr/>
          <p:nvPr/>
        </p:nvPicPr>
        <p:blipFill>
          <a:blip r:embed="rId7"/>
          <a:stretch>
            <a:fillRect/>
          </a:stretch>
        </p:blipFill>
        <p:spPr>
          <a:xfrm>
            <a:off x="1111320" y="4930560"/>
            <a:ext cx="250200" cy="250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1" name="文本框 130"/>
          <p:cNvSpPr txBox="1"/>
          <p:nvPr/>
        </p:nvSpPr>
        <p:spPr>
          <a:xfrm>
            <a:off x="4596120" y="4644000"/>
            <a:ext cx="1509480" cy="21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面向对象编程的优势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132" name="图片 131"/>
          <p:cNvPicPr/>
          <p:nvPr/>
        </p:nvPicPr>
        <p:blipFill>
          <a:blip r:embed="rId8"/>
          <a:stretch>
            <a:fillRect/>
          </a:stretch>
        </p:blipFill>
        <p:spPr>
          <a:xfrm>
            <a:off x="3267360" y="4930560"/>
            <a:ext cx="250200" cy="250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3" name="文本框 132"/>
          <p:cNvSpPr txBox="1"/>
          <p:nvPr/>
        </p:nvSpPr>
        <p:spPr>
          <a:xfrm>
            <a:off x="702000" y="5261400"/>
            <a:ext cx="10735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软件设计更加灵活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134" name="图片 133"/>
          <p:cNvPicPr/>
          <p:nvPr/>
        </p:nvPicPr>
        <p:blipFill>
          <a:blip r:embed="rId9"/>
          <a:stretch>
            <a:fillRect/>
          </a:stretch>
        </p:blipFill>
        <p:spPr>
          <a:xfrm>
            <a:off x="5289840" y="4930560"/>
            <a:ext cx="250200" cy="250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5" name="文本框 134"/>
          <p:cNvSpPr txBox="1"/>
          <p:nvPr/>
        </p:nvSpPr>
        <p:spPr>
          <a:xfrm>
            <a:off x="2858040" y="5261400"/>
            <a:ext cx="10735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更好支持代码复用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136" name="图片 135"/>
          <p:cNvPicPr/>
          <p:nvPr/>
        </p:nvPicPr>
        <p:blipFill>
          <a:blip r:embed="rId10"/>
          <a:stretch>
            <a:fillRect/>
          </a:stretch>
        </p:blipFill>
        <p:spPr>
          <a:xfrm>
            <a:off x="7228440" y="4930560"/>
            <a:ext cx="283680" cy="250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7" name="文本框 136"/>
          <p:cNvSpPr txBox="1"/>
          <p:nvPr/>
        </p:nvSpPr>
        <p:spPr>
          <a:xfrm>
            <a:off x="5014080" y="5261400"/>
            <a:ext cx="8053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支持设计复用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138" name="图片 137"/>
          <p:cNvPicPr/>
          <p:nvPr/>
        </p:nvPicPr>
        <p:blipFill>
          <a:blip r:embed="rId11"/>
          <a:stretch>
            <a:fillRect/>
          </a:stretch>
        </p:blipFill>
        <p:spPr>
          <a:xfrm>
            <a:off x="9351000" y="4930560"/>
            <a:ext cx="217080" cy="250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9" name="文本框 138"/>
          <p:cNvSpPr txBox="1"/>
          <p:nvPr/>
        </p:nvSpPr>
        <p:spPr>
          <a:xfrm>
            <a:off x="6902640" y="5261400"/>
            <a:ext cx="9396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提高代码可读性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42" name="文本框 141"/>
          <p:cNvSpPr txBox="1"/>
          <p:nvPr/>
        </p:nvSpPr>
        <p:spPr>
          <a:xfrm>
            <a:off x="8925120" y="5261400"/>
            <a:ext cx="10735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增强代码可扩展性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文本框 143"/>
          <p:cNvSpPr txBox="1"/>
          <p:nvPr/>
        </p:nvSpPr>
        <p:spPr>
          <a:xfrm>
            <a:off x="401040" y="378720"/>
            <a:ext cx="1201680" cy="378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237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面向过程</a:t>
            </a:r>
            <a:endParaRPr lang="en-US" sz="237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45" name="文本框 144"/>
          <p:cNvSpPr txBox="1"/>
          <p:nvPr/>
        </p:nvSpPr>
        <p:spPr>
          <a:xfrm>
            <a:off x="1574280" y="389520"/>
            <a:ext cx="584280" cy="34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2370" b="1" u="none" strike="noStrike">
                <a:solidFill>
                  <a:srgbClr val="FFFFFF"/>
                </a:solidFill>
                <a:effectLst/>
                <a:uFillTx/>
                <a:latin typeface="DejaVuSans"/>
                <a:ea typeface="DejaVuSans"/>
              </a:rPr>
              <a:t> vs </a:t>
            </a:r>
            <a:endParaRPr lang="en-US" sz="237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146" name="图片 145"/>
          <p:cNvPicPr/>
          <p:nvPr/>
        </p:nvPicPr>
        <p:blipFill>
          <a:blip r:embed="rId1"/>
          <a:stretch>
            <a:fillRect/>
          </a:stretch>
        </p:blipFill>
        <p:spPr>
          <a:xfrm>
            <a:off x="401040" y="802080"/>
            <a:ext cx="668160" cy="33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7" name="图片 146"/>
          <p:cNvPicPr/>
          <p:nvPr/>
        </p:nvPicPr>
        <p:blipFill>
          <a:blip r:embed="rId2"/>
          <a:stretch>
            <a:fillRect/>
          </a:stretch>
        </p:blipFill>
        <p:spPr>
          <a:xfrm>
            <a:off x="668520" y="668520"/>
            <a:ext cx="2598480" cy="241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8" name="图片 147"/>
          <p:cNvPicPr/>
          <p:nvPr/>
        </p:nvPicPr>
        <p:blipFill>
          <a:blip r:embed="rId3"/>
          <a:stretch>
            <a:fillRect/>
          </a:stretch>
        </p:blipFill>
        <p:spPr>
          <a:xfrm>
            <a:off x="8490240" y="4738874"/>
            <a:ext cx="1537200" cy="241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9" name="任意多边形: 形状 148"/>
          <p:cNvSpPr/>
          <p:nvPr/>
        </p:nvSpPr>
        <p:spPr>
          <a:xfrm>
            <a:off x="401040" y="903074"/>
            <a:ext cx="4813560" cy="3558960"/>
          </a:xfrm>
          <a:custGeom>
            <a:avLst/>
            <a:gdLst/>
            <a:ahLst/>
            <a:cxnLst/>
            <a:rect l="0" t="0" r="r" b="b"/>
            <a:pathLst>
              <a:path w="13371" h="10493">
                <a:moveTo>
                  <a:pt x="0" y="10261"/>
                </a:moveTo>
                <a:lnTo>
                  <a:pt x="0" y="232"/>
                </a:lnTo>
                <a:cubicBezTo>
                  <a:pt x="0" y="217"/>
                  <a:pt x="1" y="202"/>
                  <a:pt x="4" y="187"/>
                </a:cubicBezTo>
                <a:cubicBezTo>
                  <a:pt x="7" y="172"/>
                  <a:pt x="12" y="157"/>
                  <a:pt x="17" y="143"/>
                </a:cubicBezTo>
                <a:cubicBezTo>
                  <a:pt x="23" y="129"/>
                  <a:pt x="30" y="116"/>
                  <a:pt x="39" y="103"/>
                </a:cubicBezTo>
                <a:cubicBezTo>
                  <a:pt x="47" y="90"/>
                  <a:pt x="57" y="79"/>
                  <a:pt x="68" y="68"/>
                </a:cubicBezTo>
                <a:cubicBezTo>
                  <a:pt x="78" y="57"/>
                  <a:pt x="90" y="48"/>
                  <a:pt x="103" y="39"/>
                </a:cubicBezTo>
                <a:cubicBezTo>
                  <a:pt x="116" y="31"/>
                  <a:pt x="129" y="23"/>
                  <a:pt x="143" y="18"/>
                </a:cubicBezTo>
                <a:cubicBezTo>
                  <a:pt x="157" y="12"/>
                  <a:pt x="172" y="7"/>
                  <a:pt x="187" y="4"/>
                </a:cubicBezTo>
                <a:cubicBezTo>
                  <a:pt x="202" y="1"/>
                  <a:pt x="217" y="0"/>
                  <a:pt x="232" y="0"/>
                </a:cubicBezTo>
                <a:lnTo>
                  <a:pt x="13139" y="0"/>
                </a:lnTo>
                <a:cubicBezTo>
                  <a:pt x="13155" y="0"/>
                  <a:pt x="13170" y="1"/>
                  <a:pt x="13185" y="4"/>
                </a:cubicBezTo>
                <a:cubicBezTo>
                  <a:pt x="13200" y="7"/>
                  <a:pt x="13214" y="12"/>
                  <a:pt x="13228" y="18"/>
                </a:cubicBezTo>
                <a:cubicBezTo>
                  <a:pt x="13242" y="23"/>
                  <a:pt x="13256" y="31"/>
                  <a:pt x="13268" y="39"/>
                </a:cubicBezTo>
                <a:cubicBezTo>
                  <a:pt x="13281" y="48"/>
                  <a:pt x="13293" y="57"/>
                  <a:pt x="13303" y="68"/>
                </a:cubicBezTo>
                <a:cubicBezTo>
                  <a:pt x="13314" y="79"/>
                  <a:pt x="13324" y="90"/>
                  <a:pt x="13332" y="103"/>
                </a:cubicBezTo>
                <a:cubicBezTo>
                  <a:pt x="13341" y="116"/>
                  <a:pt x="13348" y="129"/>
                  <a:pt x="13354" y="143"/>
                </a:cubicBezTo>
                <a:cubicBezTo>
                  <a:pt x="13360" y="157"/>
                  <a:pt x="13364" y="172"/>
                  <a:pt x="13367" y="187"/>
                </a:cubicBezTo>
                <a:cubicBezTo>
                  <a:pt x="13370" y="202"/>
                  <a:pt x="13371" y="217"/>
                  <a:pt x="13371" y="232"/>
                </a:cubicBezTo>
                <a:lnTo>
                  <a:pt x="13371" y="10261"/>
                </a:lnTo>
                <a:cubicBezTo>
                  <a:pt x="13371" y="10276"/>
                  <a:pt x="13370" y="10291"/>
                  <a:pt x="13367" y="10306"/>
                </a:cubicBezTo>
                <a:cubicBezTo>
                  <a:pt x="13364" y="10321"/>
                  <a:pt x="13360" y="10336"/>
                  <a:pt x="13354" y="10350"/>
                </a:cubicBezTo>
                <a:cubicBezTo>
                  <a:pt x="13348" y="10364"/>
                  <a:pt x="13341" y="10377"/>
                  <a:pt x="13332" y="10390"/>
                </a:cubicBezTo>
                <a:cubicBezTo>
                  <a:pt x="13324" y="10403"/>
                  <a:pt x="13314" y="10414"/>
                  <a:pt x="13303" y="10425"/>
                </a:cubicBezTo>
                <a:cubicBezTo>
                  <a:pt x="13293" y="10436"/>
                  <a:pt x="13281" y="10446"/>
                  <a:pt x="13268" y="10454"/>
                </a:cubicBezTo>
                <a:cubicBezTo>
                  <a:pt x="13256" y="10463"/>
                  <a:pt x="13242" y="10470"/>
                  <a:pt x="13228" y="10476"/>
                </a:cubicBezTo>
                <a:cubicBezTo>
                  <a:pt x="13214" y="10481"/>
                  <a:pt x="13200" y="10486"/>
                  <a:pt x="13185" y="10489"/>
                </a:cubicBezTo>
                <a:cubicBezTo>
                  <a:pt x="13170" y="10492"/>
                  <a:pt x="13155" y="10493"/>
                  <a:pt x="13139" y="10493"/>
                </a:cubicBezTo>
                <a:lnTo>
                  <a:pt x="232" y="10493"/>
                </a:lnTo>
                <a:cubicBezTo>
                  <a:pt x="217" y="10493"/>
                  <a:pt x="202" y="10492"/>
                  <a:pt x="187" y="10489"/>
                </a:cubicBezTo>
                <a:cubicBezTo>
                  <a:pt x="172" y="10486"/>
                  <a:pt x="157" y="10481"/>
                  <a:pt x="143" y="10476"/>
                </a:cubicBezTo>
                <a:cubicBezTo>
                  <a:pt x="129" y="10470"/>
                  <a:pt x="116" y="10463"/>
                  <a:pt x="103" y="10454"/>
                </a:cubicBezTo>
                <a:cubicBezTo>
                  <a:pt x="90" y="10446"/>
                  <a:pt x="78" y="10436"/>
                  <a:pt x="68" y="10425"/>
                </a:cubicBezTo>
                <a:cubicBezTo>
                  <a:pt x="57" y="10414"/>
                  <a:pt x="47" y="10403"/>
                  <a:pt x="39" y="10390"/>
                </a:cubicBezTo>
                <a:cubicBezTo>
                  <a:pt x="30" y="10377"/>
                  <a:pt x="23" y="10364"/>
                  <a:pt x="17" y="10350"/>
                </a:cubicBezTo>
                <a:cubicBezTo>
                  <a:pt x="12" y="10336"/>
                  <a:pt x="7" y="10321"/>
                  <a:pt x="4" y="10306"/>
                </a:cubicBezTo>
                <a:cubicBezTo>
                  <a:pt x="1" y="10291"/>
                  <a:pt x="0" y="10276"/>
                  <a:pt x="0" y="10261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150" name="图片 149"/>
          <p:cNvPicPr/>
          <p:nvPr/>
        </p:nvPicPr>
        <p:blipFill>
          <a:blip r:embed="rId4"/>
          <a:stretch>
            <a:fillRect/>
          </a:stretch>
        </p:blipFill>
        <p:spPr>
          <a:xfrm>
            <a:off x="601560" y="1112234"/>
            <a:ext cx="283680" cy="250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1" name="文本框 150"/>
          <p:cNvSpPr txBox="1"/>
          <p:nvPr/>
        </p:nvSpPr>
        <p:spPr>
          <a:xfrm>
            <a:off x="2129040" y="378720"/>
            <a:ext cx="1201680" cy="378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237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面向对象</a:t>
            </a:r>
            <a:endParaRPr lang="en-US" sz="237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52" name="文本框 151"/>
          <p:cNvSpPr txBox="1"/>
          <p:nvPr/>
        </p:nvSpPr>
        <p:spPr>
          <a:xfrm>
            <a:off x="986040" y="1111154"/>
            <a:ext cx="805320" cy="25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面向过程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53" name="文本框 152"/>
          <p:cNvSpPr txBox="1"/>
          <p:nvPr/>
        </p:nvSpPr>
        <p:spPr>
          <a:xfrm>
            <a:off x="601560" y="1527314"/>
            <a:ext cx="60408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180" b="0" u="none" strike="noStrike">
                <a:solidFill>
                  <a:srgbClr val="BFDBFE"/>
                </a:solidFill>
                <a:effectLst/>
                <a:uFillTx/>
                <a:latin typeface="WenQuanYiZenHei"/>
                <a:ea typeface="WenQuanYiZenHei"/>
              </a:rPr>
              <a:t>基本特点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54" name="文本框 153"/>
          <p:cNvSpPr txBox="1"/>
          <p:nvPr/>
        </p:nvSpPr>
        <p:spPr>
          <a:xfrm>
            <a:off x="601560" y="2897834"/>
            <a:ext cx="45324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180" b="0" u="none" strike="noStrike">
                <a:solidFill>
                  <a:srgbClr val="BFDBFE"/>
                </a:solidFill>
                <a:effectLst/>
                <a:uFillTx/>
                <a:latin typeface="WenQuanYiZenHei"/>
                <a:ea typeface="WenQuanYiZenHei"/>
              </a:rPr>
              <a:t>优缺点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55" name="任意多边形: 形状 154"/>
          <p:cNvSpPr/>
          <p:nvPr/>
        </p:nvSpPr>
        <p:spPr>
          <a:xfrm>
            <a:off x="601560" y="1839074"/>
            <a:ext cx="67320" cy="66960"/>
          </a:xfrm>
          <a:custGeom>
            <a:avLst/>
            <a:gdLst/>
            <a:ahLst/>
            <a:cxnLst/>
            <a:rect l="0" t="0" r="r" b="b"/>
            <a:pathLst>
              <a:path w="187" h="186">
                <a:moveTo>
                  <a:pt x="187" y="93"/>
                </a:moveTo>
                <a:cubicBezTo>
                  <a:pt x="187" y="105"/>
                  <a:pt x="184" y="117"/>
                  <a:pt x="179" y="128"/>
                </a:cubicBezTo>
                <a:cubicBezTo>
                  <a:pt x="175" y="140"/>
                  <a:pt x="168" y="150"/>
                  <a:pt x="159" y="158"/>
                </a:cubicBezTo>
                <a:cubicBezTo>
                  <a:pt x="151" y="168"/>
                  <a:pt x="141" y="175"/>
                  <a:pt x="129" y="179"/>
                </a:cubicBezTo>
                <a:cubicBezTo>
                  <a:pt x="118" y="184"/>
                  <a:pt x="106" y="186"/>
                  <a:pt x="94" y="186"/>
                </a:cubicBezTo>
                <a:cubicBezTo>
                  <a:pt x="80" y="186"/>
                  <a:pt x="69" y="184"/>
                  <a:pt x="57" y="179"/>
                </a:cubicBezTo>
                <a:cubicBezTo>
                  <a:pt x="46" y="175"/>
                  <a:pt x="36" y="168"/>
                  <a:pt x="27" y="158"/>
                </a:cubicBezTo>
                <a:cubicBezTo>
                  <a:pt x="18" y="150"/>
                  <a:pt x="12" y="140"/>
                  <a:pt x="7" y="128"/>
                </a:cubicBezTo>
                <a:cubicBezTo>
                  <a:pt x="2" y="117"/>
                  <a:pt x="0" y="105"/>
                  <a:pt x="0" y="93"/>
                </a:cubicBezTo>
                <a:cubicBezTo>
                  <a:pt x="0" y="80"/>
                  <a:pt x="2" y="68"/>
                  <a:pt x="7" y="57"/>
                </a:cubicBezTo>
                <a:cubicBezTo>
                  <a:pt x="12" y="46"/>
                  <a:pt x="18" y="36"/>
                  <a:pt x="27" y="27"/>
                </a:cubicBezTo>
                <a:cubicBezTo>
                  <a:pt x="36" y="18"/>
                  <a:pt x="46" y="12"/>
                  <a:pt x="57" y="7"/>
                </a:cubicBezTo>
                <a:cubicBezTo>
                  <a:pt x="69" y="2"/>
                  <a:pt x="80" y="0"/>
                  <a:pt x="94" y="0"/>
                </a:cubicBezTo>
                <a:cubicBezTo>
                  <a:pt x="106" y="0"/>
                  <a:pt x="118" y="2"/>
                  <a:pt x="129" y="7"/>
                </a:cubicBezTo>
                <a:cubicBezTo>
                  <a:pt x="141" y="12"/>
                  <a:pt x="151" y="18"/>
                  <a:pt x="159" y="27"/>
                </a:cubicBezTo>
                <a:cubicBezTo>
                  <a:pt x="168" y="36"/>
                  <a:pt x="175" y="46"/>
                  <a:pt x="179" y="57"/>
                </a:cubicBezTo>
                <a:cubicBezTo>
                  <a:pt x="184" y="68"/>
                  <a:pt x="187" y="80"/>
                  <a:pt x="187" y="93"/>
                </a:cubicBezTo>
                <a:close/>
              </a:path>
            </a:pathLst>
          </a:custGeom>
          <a:solidFill>
            <a:srgbClr val="87CEFA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56" name="文本框 155"/>
          <p:cNvSpPr txBox="1"/>
          <p:nvPr/>
        </p:nvSpPr>
        <p:spPr>
          <a:xfrm>
            <a:off x="835560" y="1785794"/>
            <a:ext cx="12078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自上而下的设计方法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57" name="文本框 156"/>
          <p:cNvSpPr txBox="1"/>
          <p:nvPr/>
        </p:nvSpPr>
        <p:spPr>
          <a:xfrm>
            <a:off x="835560" y="2052914"/>
            <a:ext cx="2689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程序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58" name="文本框 157"/>
          <p:cNvSpPr txBox="1"/>
          <p:nvPr/>
        </p:nvSpPr>
        <p:spPr>
          <a:xfrm>
            <a:off x="1103040" y="2057594"/>
            <a:ext cx="133200" cy="157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DejaVuSans"/>
                <a:ea typeface="DejaVuSans"/>
              </a:rPr>
              <a:t>=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59" name="文本框 158"/>
          <p:cNvSpPr txBox="1"/>
          <p:nvPr/>
        </p:nvSpPr>
        <p:spPr>
          <a:xfrm>
            <a:off x="1215000" y="2052914"/>
            <a:ext cx="5371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数据结构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60" name="文本框 159"/>
          <p:cNvSpPr txBox="1"/>
          <p:nvPr/>
        </p:nvSpPr>
        <p:spPr>
          <a:xfrm>
            <a:off x="1749960" y="2057594"/>
            <a:ext cx="133200" cy="157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DejaVuSans"/>
                <a:ea typeface="DejaVuSans"/>
              </a:rPr>
              <a:t>+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61" name="任意多边形: 形状 160"/>
          <p:cNvSpPr/>
          <p:nvPr/>
        </p:nvSpPr>
        <p:spPr>
          <a:xfrm>
            <a:off x="601560" y="2106554"/>
            <a:ext cx="67320" cy="66960"/>
          </a:xfrm>
          <a:custGeom>
            <a:avLst/>
            <a:gdLst/>
            <a:ahLst/>
            <a:cxnLst/>
            <a:rect l="0" t="0" r="r" b="b"/>
            <a:pathLst>
              <a:path w="187" h="186">
                <a:moveTo>
                  <a:pt x="187" y="92"/>
                </a:moveTo>
                <a:cubicBezTo>
                  <a:pt x="187" y="105"/>
                  <a:pt x="184" y="117"/>
                  <a:pt x="179" y="128"/>
                </a:cubicBezTo>
                <a:cubicBezTo>
                  <a:pt x="175" y="139"/>
                  <a:pt x="168" y="149"/>
                  <a:pt x="159" y="158"/>
                </a:cubicBezTo>
                <a:cubicBezTo>
                  <a:pt x="151" y="168"/>
                  <a:pt x="141" y="175"/>
                  <a:pt x="129" y="179"/>
                </a:cubicBezTo>
                <a:cubicBezTo>
                  <a:pt x="118" y="184"/>
                  <a:pt x="106" y="186"/>
                  <a:pt x="94" y="186"/>
                </a:cubicBezTo>
                <a:cubicBezTo>
                  <a:pt x="80" y="186"/>
                  <a:pt x="69" y="184"/>
                  <a:pt x="57" y="179"/>
                </a:cubicBezTo>
                <a:cubicBezTo>
                  <a:pt x="46" y="175"/>
                  <a:pt x="36" y="168"/>
                  <a:pt x="27" y="158"/>
                </a:cubicBezTo>
                <a:cubicBezTo>
                  <a:pt x="18" y="149"/>
                  <a:pt x="12" y="139"/>
                  <a:pt x="7" y="128"/>
                </a:cubicBezTo>
                <a:cubicBezTo>
                  <a:pt x="2" y="117"/>
                  <a:pt x="0" y="105"/>
                  <a:pt x="0" y="92"/>
                </a:cubicBezTo>
                <a:cubicBezTo>
                  <a:pt x="0" y="80"/>
                  <a:pt x="2" y="68"/>
                  <a:pt x="7" y="57"/>
                </a:cubicBezTo>
                <a:cubicBezTo>
                  <a:pt x="12" y="46"/>
                  <a:pt x="18" y="35"/>
                  <a:pt x="27" y="27"/>
                </a:cubicBezTo>
                <a:cubicBezTo>
                  <a:pt x="36" y="18"/>
                  <a:pt x="46" y="11"/>
                  <a:pt x="57" y="7"/>
                </a:cubicBezTo>
                <a:cubicBezTo>
                  <a:pt x="69" y="2"/>
                  <a:pt x="80" y="0"/>
                  <a:pt x="94" y="0"/>
                </a:cubicBezTo>
                <a:cubicBezTo>
                  <a:pt x="106" y="0"/>
                  <a:pt x="118" y="2"/>
                  <a:pt x="129" y="7"/>
                </a:cubicBezTo>
                <a:cubicBezTo>
                  <a:pt x="141" y="11"/>
                  <a:pt x="151" y="18"/>
                  <a:pt x="159" y="27"/>
                </a:cubicBezTo>
                <a:cubicBezTo>
                  <a:pt x="168" y="35"/>
                  <a:pt x="175" y="46"/>
                  <a:pt x="179" y="57"/>
                </a:cubicBezTo>
                <a:cubicBezTo>
                  <a:pt x="184" y="68"/>
                  <a:pt x="187" y="80"/>
                  <a:pt x="187" y="92"/>
                </a:cubicBezTo>
                <a:close/>
              </a:path>
            </a:pathLst>
          </a:custGeom>
          <a:solidFill>
            <a:srgbClr val="87CEFA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62" name="文本框 161"/>
          <p:cNvSpPr txBox="1"/>
          <p:nvPr/>
        </p:nvSpPr>
        <p:spPr>
          <a:xfrm>
            <a:off x="1861920" y="2052914"/>
            <a:ext cx="2689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算法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63" name="任意多边形: 形状 162"/>
          <p:cNvSpPr/>
          <p:nvPr/>
        </p:nvSpPr>
        <p:spPr>
          <a:xfrm>
            <a:off x="601560" y="2373674"/>
            <a:ext cx="67320" cy="67320"/>
          </a:xfrm>
          <a:custGeom>
            <a:avLst/>
            <a:gdLst/>
            <a:ahLst/>
            <a:cxnLst/>
            <a:rect l="0" t="0" r="r" b="b"/>
            <a:pathLst>
              <a:path w="187" h="187">
                <a:moveTo>
                  <a:pt x="187" y="93"/>
                </a:moveTo>
                <a:cubicBezTo>
                  <a:pt x="187" y="106"/>
                  <a:pt x="184" y="117"/>
                  <a:pt x="179" y="129"/>
                </a:cubicBezTo>
                <a:cubicBezTo>
                  <a:pt x="175" y="140"/>
                  <a:pt x="168" y="150"/>
                  <a:pt x="159" y="159"/>
                </a:cubicBezTo>
                <a:cubicBezTo>
                  <a:pt x="151" y="169"/>
                  <a:pt x="141" y="175"/>
                  <a:pt x="129" y="180"/>
                </a:cubicBezTo>
                <a:cubicBezTo>
                  <a:pt x="118" y="185"/>
                  <a:pt x="106" y="187"/>
                  <a:pt x="94" y="187"/>
                </a:cubicBezTo>
                <a:cubicBezTo>
                  <a:pt x="80" y="187"/>
                  <a:pt x="69" y="185"/>
                  <a:pt x="57" y="180"/>
                </a:cubicBezTo>
                <a:cubicBezTo>
                  <a:pt x="46" y="175"/>
                  <a:pt x="36" y="169"/>
                  <a:pt x="27" y="159"/>
                </a:cubicBezTo>
                <a:cubicBezTo>
                  <a:pt x="18" y="150"/>
                  <a:pt x="12" y="140"/>
                  <a:pt x="7" y="129"/>
                </a:cubicBezTo>
                <a:cubicBezTo>
                  <a:pt x="2" y="117"/>
                  <a:pt x="0" y="106"/>
                  <a:pt x="0" y="93"/>
                </a:cubicBezTo>
                <a:cubicBezTo>
                  <a:pt x="0" y="81"/>
                  <a:pt x="2" y="69"/>
                  <a:pt x="7" y="58"/>
                </a:cubicBezTo>
                <a:cubicBezTo>
                  <a:pt x="12" y="46"/>
                  <a:pt x="18" y="36"/>
                  <a:pt x="27" y="28"/>
                </a:cubicBezTo>
                <a:cubicBezTo>
                  <a:pt x="36" y="19"/>
                  <a:pt x="46" y="12"/>
                  <a:pt x="57" y="7"/>
                </a:cubicBezTo>
                <a:cubicBezTo>
                  <a:pt x="69" y="3"/>
                  <a:pt x="80" y="0"/>
                  <a:pt x="94" y="0"/>
                </a:cubicBezTo>
                <a:cubicBezTo>
                  <a:pt x="106" y="0"/>
                  <a:pt x="118" y="3"/>
                  <a:pt x="129" y="7"/>
                </a:cubicBezTo>
                <a:cubicBezTo>
                  <a:pt x="141" y="12"/>
                  <a:pt x="151" y="19"/>
                  <a:pt x="159" y="28"/>
                </a:cubicBezTo>
                <a:cubicBezTo>
                  <a:pt x="168" y="36"/>
                  <a:pt x="175" y="46"/>
                  <a:pt x="179" y="58"/>
                </a:cubicBezTo>
                <a:cubicBezTo>
                  <a:pt x="184" y="69"/>
                  <a:pt x="187" y="81"/>
                  <a:pt x="187" y="93"/>
                </a:cubicBezTo>
                <a:close/>
              </a:path>
            </a:pathLst>
          </a:custGeom>
          <a:solidFill>
            <a:srgbClr val="87CEFA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64" name="文本框 163"/>
          <p:cNvSpPr txBox="1"/>
          <p:nvPr/>
        </p:nvSpPr>
        <p:spPr>
          <a:xfrm>
            <a:off x="835560" y="2320394"/>
            <a:ext cx="14760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数据与数据处理过程分开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65" name="任意多边形: 形状 164"/>
          <p:cNvSpPr/>
          <p:nvPr/>
        </p:nvSpPr>
        <p:spPr>
          <a:xfrm>
            <a:off x="601560" y="2641154"/>
            <a:ext cx="67320" cy="67320"/>
          </a:xfrm>
          <a:custGeom>
            <a:avLst/>
            <a:gdLst/>
            <a:ahLst/>
            <a:cxnLst/>
            <a:rect l="0" t="0" r="r" b="b"/>
            <a:pathLst>
              <a:path w="187" h="187">
                <a:moveTo>
                  <a:pt x="187" y="93"/>
                </a:moveTo>
                <a:cubicBezTo>
                  <a:pt x="187" y="105"/>
                  <a:pt x="184" y="117"/>
                  <a:pt x="179" y="129"/>
                </a:cubicBezTo>
                <a:cubicBezTo>
                  <a:pt x="175" y="140"/>
                  <a:pt x="168" y="150"/>
                  <a:pt x="159" y="160"/>
                </a:cubicBezTo>
                <a:cubicBezTo>
                  <a:pt x="151" y="168"/>
                  <a:pt x="141" y="175"/>
                  <a:pt x="129" y="180"/>
                </a:cubicBezTo>
                <a:cubicBezTo>
                  <a:pt x="118" y="185"/>
                  <a:pt x="106" y="187"/>
                  <a:pt x="94" y="187"/>
                </a:cubicBezTo>
                <a:cubicBezTo>
                  <a:pt x="80" y="187"/>
                  <a:pt x="69" y="185"/>
                  <a:pt x="57" y="180"/>
                </a:cubicBezTo>
                <a:cubicBezTo>
                  <a:pt x="46" y="175"/>
                  <a:pt x="36" y="168"/>
                  <a:pt x="27" y="160"/>
                </a:cubicBezTo>
                <a:cubicBezTo>
                  <a:pt x="18" y="150"/>
                  <a:pt x="12" y="140"/>
                  <a:pt x="7" y="129"/>
                </a:cubicBezTo>
                <a:cubicBezTo>
                  <a:pt x="2" y="117"/>
                  <a:pt x="0" y="105"/>
                  <a:pt x="0" y="93"/>
                </a:cubicBezTo>
                <a:cubicBezTo>
                  <a:pt x="0" y="81"/>
                  <a:pt x="2" y="69"/>
                  <a:pt x="7" y="58"/>
                </a:cubicBezTo>
                <a:cubicBezTo>
                  <a:pt x="12" y="46"/>
                  <a:pt x="18" y="36"/>
                  <a:pt x="27" y="27"/>
                </a:cubicBezTo>
                <a:cubicBezTo>
                  <a:pt x="36" y="19"/>
                  <a:pt x="46" y="12"/>
                  <a:pt x="57" y="7"/>
                </a:cubicBezTo>
                <a:cubicBezTo>
                  <a:pt x="69" y="3"/>
                  <a:pt x="80" y="0"/>
                  <a:pt x="94" y="0"/>
                </a:cubicBezTo>
                <a:cubicBezTo>
                  <a:pt x="106" y="0"/>
                  <a:pt x="118" y="3"/>
                  <a:pt x="129" y="7"/>
                </a:cubicBezTo>
                <a:cubicBezTo>
                  <a:pt x="141" y="12"/>
                  <a:pt x="151" y="19"/>
                  <a:pt x="159" y="27"/>
                </a:cubicBezTo>
                <a:cubicBezTo>
                  <a:pt x="168" y="36"/>
                  <a:pt x="175" y="46"/>
                  <a:pt x="179" y="58"/>
                </a:cubicBezTo>
                <a:cubicBezTo>
                  <a:pt x="184" y="69"/>
                  <a:pt x="187" y="81"/>
                  <a:pt x="187" y="93"/>
                </a:cubicBezTo>
                <a:close/>
              </a:path>
            </a:pathLst>
          </a:custGeom>
          <a:solidFill>
            <a:srgbClr val="87CEFA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66" name="文本框 165"/>
          <p:cNvSpPr txBox="1"/>
          <p:nvPr/>
        </p:nvSpPr>
        <p:spPr>
          <a:xfrm>
            <a:off x="835560" y="2587874"/>
            <a:ext cx="8053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以函数为中心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67" name="文本框 166"/>
          <p:cNvSpPr txBox="1"/>
          <p:nvPr/>
        </p:nvSpPr>
        <p:spPr>
          <a:xfrm>
            <a:off x="835560" y="3160634"/>
            <a:ext cx="155880" cy="157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A7F3D0"/>
                </a:solidFill>
                <a:effectLst/>
                <a:uFillTx/>
                <a:latin typeface="DejaVuSans"/>
                <a:ea typeface="DejaVuSans"/>
              </a:rPr>
              <a:t>✓ 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68" name="任意多边形: 形状 167"/>
          <p:cNvSpPr/>
          <p:nvPr/>
        </p:nvSpPr>
        <p:spPr>
          <a:xfrm>
            <a:off x="601560" y="3209594"/>
            <a:ext cx="67320" cy="66960"/>
          </a:xfrm>
          <a:custGeom>
            <a:avLst/>
            <a:gdLst/>
            <a:ahLst/>
            <a:cxnLst/>
            <a:rect l="0" t="0" r="r" b="b"/>
            <a:pathLst>
              <a:path w="187" h="186">
                <a:moveTo>
                  <a:pt x="187" y="94"/>
                </a:moveTo>
                <a:cubicBezTo>
                  <a:pt x="187" y="106"/>
                  <a:pt x="184" y="118"/>
                  <a:pt x="179" y="129"/>
                </a:cubicBezTo>
                <a:cubicBezTo>
                  <a:pt x="175" y="140"/>
                  <a:pt x="168" y="151"/>
                  <a:pt x="159" y="159"/>
                </a:cubicBezTo>
                <a:cubicBezTo>
                  <a:pt x="151" y="168"/>
                  <a:pt x="141" y="175"/>
                  <a:pt x="129" y="179"/>
                </a:cubicBezTo>
                <a:cubicBezTo>
                  <a:pt x="118" y="184"/>
                  <a:pt x="106" y="186"/>
                  <a:pt x="94" y="186"/>
                </a:cubicBezTo>
                <a:cubicBezTo>
                  <a:pt x="80" y="186"/>
                  <a:pt x="69" y="184"/>
                  <a:pt x="57" y="179"/>
                </a:cubicBezTo>
                <a:cubicBezTo>
                  <a:pt x="46" y="175"/>
                  <a:pt x="36" y="168"/>
                  <a:pt x="27" y="159"/>
                </a:cubicBezTo>
                <a:cubicBezTo>
                  <a:pt x="18" y="151"/>
                  <a:pt x="12" y="140"/>
                  <a:pt x="7" y="129"/>
                </a:cubicBezTo>
                <a:cubicBezTo>
                  <a:pt x="2" y="118"/>
                  <a:pt x="0" y="106"/>
                  <a:pt x="0" y="94"/>
                </a:cubicBezTo>
                <a:cubicBezTo>
                  <a:pt x="0" y="81"/>
                  <a:pt x="2" y="69"/>
                  <a:pt x="7" y="57"/>
                </a:cubicBezTo>
                <a:cubicBezTo>
                  <a:pt x="12" y="46"/>
                  <a:pt x="18" y="36"/>
                  <a:pt x="27" y="27"/>
                </a:cubicBezTo>
                <a:cubicBezTo>
                  <a:pt x="36" y="18"/>
                  <a:pt x="46" y="12"/>
                  <a:pt x="57" y="7"/>
                </a:cubicBezTo>
                <a:cubicBezTo>
                  <a:pt x="69" y="2"/>
                  <a:pt x="80" y="0"/>
                  <a:pt x="94" y="0"/>
                </a:cubicBezTo>
                <a:cubicBezTo>
                  <a:pt x="106" y="0"/>
                  <a:pt x="118" y="2"/>
                  <a:pt x="129" y="7"/>
                </a:cubicBezTo>
                <a:cubicBezTo>
                  <a:pt x="141" y="12"/>
                  <a:pt x="151" y="18"/>
                  <a:pt x="159" y="27"/>
                </a:cubicBezTo>
                <a:cubicBezTo>
                  <a:pt x="168" y="36"/>
                  <a:pt x="175" y="46"/>
                  <a:pt x="179" y="57"/>
                </a:cubicBezTo>
                <a:cubicBezTo>
                  <a:pt x="184" y="69"/>
                  <a:pt x="187" y="81"/>
                  <a:pt x="187" y="94"/>
                </a:cubicBezTo>
                <a:close/>
              </a:path>
            </a:pathLst>
          </a:custGeom>
          <a:solidFill>
            <a:srgbClr val="87CEFA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69" name="文本框 168"/>
          <p:cNvSpPr txBox="1"/>
          <p:nvPr/>
        </p:nvSpPr>
        <p:spPr>
          <a:xfrm>
            <a:off x="990360" y="3155954"/>
            <a:ext cx="9396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A7F3D0"/>
                </a:solidFill>
                <a:effectLst/>
                <a:uFillTx/>
                <a:latin typeface="WenQuanYiZenHei"/>
                <a:ea typeface="WenQuanYiZenHei"/>
              </a:rPr>
              <a:t>易于理解和掌握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70" name="文本框 169"/>
          <p:cNvSpPr txBox="1"/>
          <p:nvPr/>
        </p:nvSpPr>
        <p:spPr>
          <a:xfrm>
            <a:off x="835560" y="3428114"/>
            <a:ext cx="155880" cy="157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ECACA"/>
                </a:solidFill>
                <a:effectLst/>
                <a:uFillTx/>
                <a:latin typeface="DejaVuSans"/>
                <a:ea typeface="DejaVuSans"/>
              </a:rPr>
              <a:t>✗ 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71" name="任意多边形: 形状 170"/>
          <p:cNvSpPr/>
          <p:nvPr/>
        </p:nvSpPr>
        <p:spPr>
          <a:xfrm>
            <a:off x="601560" y="3477074"/>
            <a:ext cx="67320" cy="66960"/>
          </a:xfrm>
          <a:custGeom>
            <a:avLst/>
            <a:gdLst/>
            <a:ahLst/>
            <a:cxnLst/>
            <a:rect l="0" t="0" r="r" b="b"/>
            <a:pathLst>
              <a:path w="187" h="186">
                <a:moveTo>
                  <a:pt x="187" y="93"/>
                </a:moveTo>
                <a:cubicBezTo>
                  <a:pt x="187" y="106"/>
                  <a:pt x="184" y="118"/>
                  <a:pt x="179" y="129"/>
                </a:cubicBezTo>
                <a:cubicBezTo>
                  <a:pt x="175" y="140"/>
                  <a:pt x="168" y="150"/>
                  <a:pt x="159" y="159"/>
                </a:cubicBezTo>
                <a:cubicBezTo>
                  <a:pt x="151" y="168"/>
                  <a:pt x="141" y="174"/>
                  <a:pt x="129" y="179"/>
                </a:cubicBezTo>
                <a:cubicBezTo>
                  <a:pt x="118" y="184"/>
                  <a:pt x="106" y="186"/>
                  <a:pt x="94" y="186"/>
                </a:cubicBezTo>
                <a:cubicBezTo>
                  <a:pt x="80" y="186"/>
                  <a:pt x="69" y="184"/>
                  <a:pt x="57" y="179"/>
                </a:cubicBezTo>
                <a:cubicBezTo>
                  <a:pt x="46" y="174"/>
                  <a:pt x="36" y="168"/>
                  <a:pt x="27" y="159"/>
                </a:cubicBezTo>
                <a:cubicBezTo>
                  <a:pt x="18" y="150"/>
                  <a:pt x="12" y="140"/>
                  <a:pt x="7" y="129"/>
                </a:cubicBezTo>
                <a:cubicBezTo>
                  <a:pt x="2" y="118"/>
                  <a:pt x="0" y="106"/>
                  <a:pt x="0" y="93"/>
                </a:cubicBezTo>
                <a:cubicBezTo>
                  <a:pt x="0" y="81"/>
                  <a:pt x="2" y="69"/>
                  <a:pt x="7" y="58"/>
                </a:cubicBezTo>
                <a:cubicBezTo>
                  <a:pt x="12" y="45"/>
                  <a:pt x="18" y="35"/>
                  <a:pt x="27" y="27"/>
                </a:cubicBezTo>
                <a:cubicBezTo>
                  <a:pt x="36" y="18"/>
                  <a:pt x="46" y="11"/>
                  <a:pt x="57" y="7"/>
                </a:cubicBezTo>
                <a:cubicBezTo>
                  <a:pt x="69" y="2"/>
                  <a:pt x="80" y="0"/>
                  <a:pt x="94" y="0"/>
                </a:cubicBezTo>
                <a:cubicBezTo>
                  <a:pt x="106" y="0"/>
                  <a:pt x="118" y="2"/>
                  <a:pt x="129" y="7"/>
                </a:cubicBezTo>
                <a:cubicBezTo>
                  <a:pt x="141" y="11"/>
                  <a:pt x="151" y="18"/>
                  <a:pt x="159" y="27"/>
                </a:cubicBezTo>
                <a:cubicBezTo>
                  <a:pt x="168" y="35"/>
                  <a:pt x="175" y="45"/>
                  <a:pt x="179" y="58"/>
                </a:cubicBezTo>
                <a:cubicBezTo>
                  <a:pt x="184" y="69"/>
                  <a:pt x="187" y="81"/>
                  <a:pt x="187" y="93"/>
                </a:cubicBezTo>
                <a:close/>
              </a:path>
            </a:pathLst>
          </a:custGeom>
          <a:solidFill>
            <a:srgbClr val="87CEFA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72" name="文本框 171"/>
          <p:cNvSpPr txBox="1"/>
          <p:nvPr/>
        </p:nvSpPr>
        <p:spPr>
          <a:xfrm>
            <a:off x="990360" y="3423434"/>
            <a:ext cx="9396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ECACA"/>
                </a:solidFill>
                <a:effectLst/>
                <a:uFillTx/>
                <a:latin typeface="WenQuanYiZenHei"/>
                <a:ea typeface="WenQuanYiZenHei"/>
              </a:rPr>
              <a:t>不利于程序维护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73" name="文本框 172"/>
          <p:cNvSpPr txBox="1"/>
          <p:nvPr/>
        </p:nvSpPr>
        <p:spPr>
          <a:xfrm>
            <a:off x="835560" y="3695594"/>
            <a:ext cx="155880" cy="157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ECACA"/>
                </a:solidFill>
                <a:effectLst/>
                <a:uFillTx/>
                <a:latin typeface="DejaVuSans"/>
                <a:ea typeface="DejaVuSans"/>
              </a:rPr>
              <a:t>✗ 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74" name="任意多边形: 形状 173"/>
          <p:cNvSpPr/>
          <p:nvPr/>
        </p:nvSpPr>
        <p:spPr>
          <a:xfrm>
            <a:off x="601560" y="3744194"/>
            <a:ext cx="67320" cy="67320"/>
          </a:xfrm>
          <a:custGeom>
            <a:avLst/>
            <a:gdLst/>
            <a:ahLst/>
            <a:cxnLst/>
            <a:rect l="0" t="0" r="r" b="b"/>
            <a:pathLst>
              <a:path w="187" h="187">
                <a:moveTo>
                  <a:pt x="187" y="94"/>
                </a:moveTo>
                <a:cubicBezTo>
                  <a:pt x="187" y="107"/>
                  <a:pt x="184" y="118"/>
                  <a:pt x="179" y="130"/>
                </a:cubicBezTo>
                <a:cubicBezTo>
                  <a:pt x="175" y="141"/>
                  <a:pt x="168" y="151"/>
                  <a:pt x="159" y="160"/>
                </a:cubicBezTo>
                <a:cubicBezTo>
                  <a:pt x="151" y="169"/>
                  <a:pt x="141" y="175"/>
                  <a:pt x="129" y="180"/>
                </a:cubicBezTo>
                <a:cubicBezTo>
                  <a:pt x="118" y="185"/>
                  <a:pt x="106" y="187"/>
                  <a:pt x="94" y="187"/>
                </a:cubicBezTo>
                <a:cubicBezTo>
                  <a:pt x="80" y="187"/>
                  <a:pt x="69" y="185"/>
                  <a:pt x="57" y="180"/>
                </a:cubicBezTo>
                <a:cubicBezTo>
                  <a:pt x="46" y="175"/>
                  <a:pt x="36" y="169"/>
                  <a:pt x="27" y="160"/>
                </a:cubicBezTo>
                <a:cubicBezTo>
                  <a:pt x="18" y="151"/>
                  <a:pt x="12" y="141"/>
                  <a:pt x="7" y="130"/>
                </a:cubicBezTo>
                <a:cubicBezTo>
                  <a:pt x="2" y="118"/>
                  <a:pt x="0" y="107"/>
                  <a:pt x="0" y="94"/>
                </a:cubicBezTo>
                <a:cubicBezTo>
                  <a:pt x="0" y="82"/>
                  <a:pt x="2" y="70"/>
                  <a:pt x="7" y="59"/>
                </a:cubicBezTo>
                <a:cubicBezTo>
                  <a:pt x="12" y="46"/>
                  <a:pt x="18" y="36"/>
                  <a:pt x="27" y="28"/>
                </a:cubicBezTo>
                <a:cubicBezTo>
                  <a:pt x="36" y="19"/>
                  <a:pt x="46" y="12"/>
                  <a:pt x="57" y="7"/>
                </a:cubicBezTo>
                <a:cubicBezTo>
                  <a:pt x="69" y="3"/>
                  <a:pt x="80" y="0"/>
                  <a:pt x="94" y="0"/>
                </a:cubicBezTo>
                <a:cubicBezTo>
                  <a:pt x="106" y="0"/>
                  <a:pt x="118" y="3"/>
                  <a:pt x="129" y="7"/>
                </a:cubicBezTo>
                <a:cubicBezTo>
                  <a:pt x="141" y="12"/>
                  <a:pt x="151" y="19"/>
                  <a:pt x="159" y="28"/>
                </a:cubicBezTo>
                <a:cubicBezTo>
                  <a:pt x="168" y="36"/>
                  <a:pt x="175" y="46"/>
                  <a:pt x="179" y="59"/>
                </a:cubicBezTo>
                <a:cubicBezTo>
                  <a:pt x="184" y="70"/>
                  <a:pt x="187" y="82"/>
                  <a:pt x="187" y="94"/>
                </a:cubicBezTo>
                <a:close/>
              </a:path>
            </a:pathLst>
          </a:custGeom>
          <a:solidFill>
            <a:srgbClr val="87CEFA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75" name="文本框 174"/>
          <p:cNvSpPr txBox="1"/>
          <p:nvPr/>
        </p:nvSpPr>
        <p:spPr>
          <a:xfrm>
            <a:off x="990360" y="3690914"/>
            <a:ext cx="8053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ECACA"/>
                </a:solidFill>
                <a:effectLst/>
                <a:uFillTx/>
                <a:latin typeface="WenQuanYiZenHei"/>
                <a:ea typeface="WenQuanYiZenHei"/>
              </a:rPr>
              <a:t>代码复用率低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76" name="文本框 175"/>
          <p:cNvSpPr txBox="1"/>
          <p:nvPr/>
        </p:nvSpPr>
        <p:spPr>
          <a:xfrm>
            <a:off x="835560" y="3963074"/>
            <a:ext cx="155880" cy="157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ECACA"/>
                </a:solidFill>
                <a:effectLst/>
                <a:uFillTx/>
                <a:latin typeface="DejaVuSans"/>
                <a:ea typeface="DejaVuSans"/>
              </a:rPr>
              <a:t>✗ 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77" name="任意多边形: 形状 176"/>
          <p:cNvSpPr/>
          <p:nvPr/>
        </p:nvSpPr>
        <p:spPr>
          <a:xfrm>
            <a:off x="601560" y="4011674"/>
            <a:ext cx="67320" cy="67320"/>
          </a:xfrm>
          <a:custGeom>
            <a:avLst/>
            <a:gdLst/>
            <a:ahLst/>
            <a:cxnLst/>
            <a:rect l="0" t="0" r="r" b="b"/>
            <a:pathLst>
              <a:path w="187" h="187">
                <a:moveTo>
                  <a:pt x="187" y="94"/>
                </a:moveTo>
                <a:cubicBezTo>
                  <a:pt x="187" y="106"/>
                  <a:pt x="184" y="118"/>
                  <a:pt x="179" y="130"/>
                </a:cubicBezTo>
                <a:cubicBezTo>
                  <a:pt x="175" y="141"/>
                  <a:pt x="168" y="151"/>
                  <a:pt x="159" y="160"/>
                </a:cubicBezTo>
                <a:cubicBezTo>
                  <a:pt x="151" y="168"/>
                  <a:pt x="141" y="175"/>
                  <a:pt x="129" y="180"/>
                </a:cubicBezTo>
                <a:cubicBezTo>
                  <a:pt x="118" y="185"/>
                  <a:pt x="106" y="187"/>
                  <a:pt x="94" y="187"/>
                </a:cubicBezTo>
                <a:cubicBezTo>
                  <a:pt x="80" y="187"/>
                  <a:pt x="69" y="185"/>
                  <a:pt x="57" y="180"/>
                </a:cubicBezTo>
                <a:cubicBezTo>
                  <a:pt x="46" y="175"/>
                  <a:pt x="36" y="168"/>
                  <a:pt x="27" y="160"/>
                </a:cubicBezTo>
                <a:cubicBezTo>
                  <a:pt x="18" y="151"/>
                  <a:pt x="12" y="141"/>
                  <a:pt x="7" y="130"/>
                </a:cubicBezTo>
                <a:cubicBezTo>
                  <a:pt x="2" y="118"/>
                  <a:pt x="0" y="106"/>
                  <a:pt x="0" y="94"/>
                </a:cubicBezTo>
                <a:cubicBezTo>
                  <a:pt x="0" y="82"/>
                  <a:pt x="2" y="70"/>
                  <a:pt x="7" y="58"/>
                </a:cubicBezTo>
                <a:cubicBezTo>
                  <a:pt x="12" y="46"/>
                  <a:pt x="18" y="36"/>
                  <a:pt x="27" y="27"/>
                </a:cubicBezTo>
                <a:cubicBezTo>
                  <a:pt x="36" y="19"/>
                  <a:pt x="46" y="12"/>
                  <a:pt x="57" y="7"/>
                </a:cubicBezTo>
                <a:cubicBezTo>
                  <a:pt x="69" y="3"/>
                  <a:pt x="80" y="0"/>
                  <a:pt x="94" y="0"/>
                </a:cubicBezTo>
                <a:cubicBezTo>
                  <a:pt x="106" y="0"/>
                  <a:pt x="118" y="3"/>
                  <a:pt x="129" y="7"/>
                </a:cubicBezTo>
                <a:cubicBezTo>
                  <a:pt x="141" y="12"/>
                  <a:pt x="151" y="19"/>
                  <a:pt x="159" y="27"/>
                </a:cubicBezTo>
                <a:cubicBezTo>
                  <a:pt x="168" y="36"/>
                  <a:pt x="175" y="46"/>
                  <a:pt x="179" y="58"/>
                </a:cubicBezTo>
                <a:cubicBezTo>
                  <a:pt x="184" y="70"/>
                  <a:pt x="187" y="82"/>
                  <a:pt x="187" y="94"/>
                </a:cubicBezTo>
                <a:close/>
              </a:path>
            </a:pathLst>
          </a:custGeom>
          <a:solidFill>
            <a:srgbClr val="87CEFA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78" name="文本框 177"/>
          <p:cNvSpPr txBox="1"/>
          <p:nvPr/>
        </p:nvSpPr>
        <p:spPr>
          <a:xfrm>
            <a:off x="990360" y="3958394"/>
            <a:ext cx="6714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ECACA"/>
                </a:solidFill>
                <a:effectLst/>
                <a:uFillTx/>
                <a:latin typeface="WenQuanYiZenHei"/>
                <a:ea typeface="WenQuanYiZenHei"/>
              </a:rPr>
              <a:t>可扩展性差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79" name="文本框 178"/>
          <p:cNvSpPr txBox="1"/>
          <p:nvPr/>
        </p:nvSpPr>
        <p:spPr>
          <a:xfrm>
            <a:off x="835560" y="4230554"/>
            <a:ext cx="155880" cy="157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ECACA"/>
                </a:solidFill>
                <a:effectLst/>
                <a:uFillTx/>
                <a:latin typeface="DejaVuSans"/>
                <a:ea typeface="DejaVuSans"/>
              </a:rPr>
              <a:t>✗ 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80" name="任意多边形: 形状 179"/>
          <p:cNvSpPr/>
          <p:nvPr/>
        </p:nvSpPr>
        <p:spPr>
          <a:xfrm>
            <a:off x="601560" y="4279154"/>
            <a:ext cx="67320" cy="67320"/>
          </a:xfrm>
          <a:custGeom>
            <a:avLst/>
            <a:gdLst/>
            <a:ahLst/>
            <a:cxnLst/>
            <a:rect l="0" t="0" r="r" b="b"/>
            <a:pathLst>
              <a:path w="187" h="187">
                <a:moveTo>
                  <a:pt x="187" y="94"/>
                </a:moveTo>
                <a:cubicBezTo>
                  <a:pt x="187" y="106"/>
                  <a:pt x="184" y="118"/>
                  <a:pt x="179" y="129"/>
                </a:cubicBezTo>
                <a:cubicBezTo>
                  <a:pt x="175" y="141"/>
                  <a:pt x="168" y="151"/>
                  <a:pt x="159" y="160"/>
                </a:cubicBezTo>
                <a:cubicBezTo>
                  <a:pt x="151" y="168"/>
                  <a:pt x="141" y="175"/>
                  <a:pt x="129" y="180"/>
                </a:cubicBezTo>
                <a:cubicBezTo>
                  <a:pt x="118" y="184"/>
                  <a:pt x="106" y="187"/>
                  <a:pt x="94" y="187"/>
                </a:cubicBezTo>
                <a:cubicBezTo>
                  <a:pt x="80" y="187"/>
                  <a:pt x="69" y="184"/>
                  <a:pt x="57" y="180"/>
                </a:cubicBezTo>
                <a:cubicBezTo>
                  <a:pt x="46" y="175"/>
                  <a:pt x="36" y="168"/>
                  <a:pt x="27" y="160"/>
                </a:cubicBezTo>
                <a:cubicBezTo>
                  <a:pt x="18" y="151"/>
                  <a:pt x="12" y="141"/>
                  <a:pt x="7" y="129"/>
                </a:cubicBezTo>
                <a:cubicBezTo>
                  <a:pt x="2" y="118"/>
                  <a:pt x="0" y="106"/>
                  <a:pt x="0" y="94"/>
                </a:cubicBezTo>
                <a:cubicBezTo>
                  <a:pt x="0" y="82"/>
                  <a:pt x="2" y="70"/>
                  <a:pt x="7" y="58"/>
                </a:cubicBezTo>
                <a:cubicBezTo>
                  <a:pt x="12" y="46"/>
                  <a:pt x="18" y="36"/>
                  <a:pt x="27" y="27"/>
                </a:cubicBezTo>
                <a:cubicBezTo>
                  <a:pt x="36" y="18"/>
                  <a:pt x="46" y="12"/>
                  <a:pt x="57" y="7"/>
                </a:cubicBezTo>
                <a:cubicBezTo>
                  <a:pt x="69" y="2"/>
                  <a:pt x="80" y="0"/>
                  <a:pt x="94" y="0"/>
                </a:cubicBezTo>
                <a:cubicBezTo>
                  <a:pt x="106" y="0"/>
                  <a:pt x="118" y="2"/>
                  <a:pt x="129" y="7"/>
                </a:cubicBezTo>
                <a:cubicBezTo>
                  <a:pt x="141" y="12"/>
                  <a:pt x="151" y="18"/>
                  <a:pt x="159" y="27"/>
                </a:cubicBezTo>
                <a:cubicBezTo>
                  <a:pt x="168" y="36"/>
                  <a:pt x="175" y="46"/>
                  <a:pt x="179" y="58"/>
                </a:cubicBezTo>
                <a:cubicBezTo>
                  <a:pt x="184" y="70"/>
                  <a:pt x="187" y="82"/>
                  <a:pt x="187" y="94"/>
                </a:cubicBezTo>
                <a:close/>
              </a:path>
            </a:pathLst>
          </a:custGeom>
          <a:solidFill>
            <a:srgbClr val="87CEFA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81" name="任意多边形: 形状 180"/>
          <p:cNvSpPr/>
          <p:nvPr/>
        </p:nvSpPr>
        <p:spPr>
          <a:xfrm>
            <a:off x="5481720" y="903074"/>
            <a:ext cx="4813920" cy="3558960"/>
          </a:xfrm>
          <a:custGeom>
            <a:avLst/>
            <a:gdLst/>
            <a:ahLst/>
            <a:cxnLst/>
            <a:rect l="0" t="0" r="r" b="b"/>
            <a:pathLst>
              <a:path w="13372" h="10493">
                <a:moveTo>
                  <a:pt x="0" y="10261"/>
                </a:moveTo>
                <a:lnTo>
                  <a:pt x="0" y="232"/>
                </a:lnTo>
                <a:cubicBezTo>
                  <a:pt x="0" y="217"/>
                  <a:pt x="2" y="202"/>
                  <a:pt x="5" y="187"/>
                </a:cubicBezTo>
                <a:cubicBezTo>
                  <a:pt x="8" y="172"/>
                  <a:pt x="12" y="157"/>
                  <a:pt x="18" y="143"/>
                </a:cubicBezTo>
                <a:cubicBezTo>
                  <a:pt x="24" y="129"/>
                  <a:pt x="31" y="116"/>
                  <a:pt x="39" y="103"/>
                </a:cubicBezTo>
                <a:cubicBezTo>
                  <a:pt x="48" y="90"/>
                  <a:pt x="57" y="79"/>
                  <a:pt x="68" y="68"/>
                </a:cubicBezTo>
                <a:cubicBezTo>
                  <a:pt x="79" y="57"/>
                  <a:pt x="91" y="48"/>
                  <a:pt x="103" y="39"/>
                </a:cubicBezTo>
                <a:cubicBezTo>
                  <a:pt x="116" y="31"/>
                  <a:pt x="129" y="23"/>
                  <a:pt x="144" y="18"/>
                </a:cubicBezTo>
                <a:cubicBezTo>
                  <a:pt x="158" y="12"/>
                  <a:pt x="172" y="7"/>
                  <a:pt x="187" y="4"/>
                </a:cubicBezTo>
                <a:cubicBezTo>
                  <a:pt x="202" y="1"/>
                  <a:pt x="217" y="0"/>
                  <a:pt x="232" y="0"/>
                </a:cubicBezTo>
                <a:lnTo>
                  <a:pt x="13140" y="0"/>
                </a:lnTo>
                <a:cubicBezTo>
                  <a:pt x="13155" y="0"/>
                  <a:pt x="13170" y="1"/>
                  <a:pt x="13185" y="4"/>
                </a:cubicBezTo>
                <a:cubicBezTo>
                  <a:pt x="13200" y="7"/>
                  <a:pt x="13215" y="12"/>
                  <a:pt x="13229" y="18"/>
                </a:cubicBezTo>
                <a:cubicBezTo>
                  <a:pt x="13243" y="23"/>
                  <a:pt x="13256" y="31"/>
                  <a:pt x="13269" y="39"/>
                </a:cubicBezTo>
                <a:cubicBezTo>
                  <a:pt x="13281" y="48"/>
                  <a:pt x="13293" y="57"/>
                  <a:pt x="13304" y="68"/>
                </a:cubicBezTo>
                <a:cubicBezTo>
                  <a:pt x="13315" y="79"/>
                  <a:pt x="13324" y="90"/>
                  <a:pt x="13333" y="103"/>
                </a:cubicBezTo>
                <a:cubicBezTo>
                  <a:pt x="13341" y="116"/>
                  <a:pt x="13348" y="129"/>
                  <a:pt x="13354" y="143"/>
                </a:cubicBezTo>
                <a:cubicBezTo>
                  <a:pt x="13360" y="157"/>
                  <a:pt x="13365" y="172"/>
                  <a:pt x="13368" y="187"/>
                </a:cubicBezTo>
                <a:cubicBezTo>
                  <a:pt x="13370" y="202"/>
                  <a:pt x="13372" y="217"/>
                  <a:pt x="13372" y="232"/>
                </a:cubicBezTo>
                <a:lnTo>
                  <a:pt x="13372" y="10261"/>
                </a:lnTo>
                <a:cubicBezTo>
                  <a:pt x="13372" y="10276"/>
                  <a:pt x="13370" y="10291"/>
                  <a:pt x="13368" y="10306"/>
                </a:cubicBezTo>
                <a:cubicBezTo>
                  <a:pt x="13365" y="10321"/>
                  <a:pt x="13360" y="10336"/>
                  <a:pt x="13354" y="10350"/>
                </a:cubicBezTo>
                <a:cubicBezTo>
                  <a:pt x="13348" y="10364"/>
                  <a:pt x="13341" y="10377"/>
                  <a:pt x="13333" y="10390"/>
                </a:cubicBezTo>
                <a:cubicBezTo>
                  <a:pt x="13324" y="10403"/>
                  <a:pt x="13315" y="10414"/>
                  <a:pt x="13304" y="10425"/>
                </a:cubicBezTo>
                <a:cubicBezTo>
                  <a:pt x="13293" y="10436"/>
                  <a:pt x="13281" y="10446"/>
                  <a:pt x="13269" y="10454"/>
                </a:cubicBezTo>
                <a:cubicBezTo>
                  <a:pt x="13256" y="10463"/>
                  <a:pt x="13243" y="10470"/>
                  <a:pt x="13229" y="10476"/>
                </a:cubicBezTo>
                <a:cubicBezTo>
                  <a:pt x="13215" y="10481"/>
                  <a:pt x="13200" y="10486"/>
                  <a:pt x="13185" y="10489"/>
                </a:cubicBezTo>
                <a:cubicBezTo>
                  <a:pt x="13170" y="10492"/>
                  <a:pt x="13155" y="10493"/>
                  <a:pt x="13140" y="10493"/>
                </a:cubicBezTo>
                <a:lnTo>
                  <a:pt x="232" y="10493"/>
                </a:lnTo>
                <a:cubicBezTo>
                  <a:pt x="217" y="10493"/>
                  <a:pt x="202" y="10492"/>
                  <a:pt x="187" y="10489"/>
                </a:cubicBezTo>
                <a:cubicBezTo>
                  <a:pt x="172" y="10486"/>
                  <a:pt x="158" y="10481"/>
                  <a:pt x="144" y="10476"/>
                </a:cubicBezTo>
                <a:cubicBezTo>
                  <a:pt x="129" y="10470"/>
                  <a:pt x="116" y="10463"/>
                  <a:pt x="103" y="10454"/>
                </a:cubicBezTo>
                <a:cubicBezTo>
                  <a:pt x="91" y="10446"/>
                  <a:pt x="79" y="10436"/>
                  <a:pt x="68" y="10425"/>
                </a:cubicBezTo>
                <a:cubicBezTo>
                  <a:pt x="57" y="10414"/>
                  <a:pt x="48" y="10403"/>
                  <a:pt x="39" y="10390"/>
                </a:cubicBezTo>
                <a:cubicBezTo>
                  <a:pt x="31" y="10377"/>
                  <a:pt x="24" y="10364"/>
                  <a:pt x="18" y="10350"/>
                </a:cubicBezTo>
                <a:cubicBezTo>
                  <a:pt x="12" y="10336"/>
                  <a:pt x="8" y="10321"/>
                  <a:pt x="5" y="10306"/>
                </a:cubicBezTo>
                <a:cubicBezTo>
                  <a:pt x="2" y="10291"/>
                  <a:pt x="0" y="10276"/>
                  <a:pt x="0" y="10261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182" name="图片 181"/>
          <p:cNvPicPr/>
          <p:nvPr/>
        </p:nvPicPr>
        <p:blipFill>
          <a:blip r:embed="rId5"/>
          <a:stretch>
            <a:fillRect/>
          </a:stretch>
        </p:blipFill>
        <p:spPr>
          <a:xfrm>
            <a:off x="5682600" y="1112234"/>
            <a:ext cx="283680" cy="250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3" name="文本框 182"/>
          <p:cNvSpPr txBox="1"/>
          <p:nvPr/>
        </p:nvSpPr>
        <p:spPr>
          <a:xfrm>
            <a:off x="990360" y="4225874"/>
            <a:ext cx="10735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ECACA"/>
                </a:solidFill>
                <a:effectLst/>
                <a:uFillTx/>
                <a:latin typeface="WenQuanYiZenHei"/>
                <a:ea typeface="WenQuanYiZenHei"/>
              </a:rPr>
              <a:t>处理复杂情况困难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84" name="文本框 183"/>
          <p:cNvSpPr txBox="1"/>
          <p:nvPr/>
        </p:nvSpPr>
        <p:spPr>
          <a:xfrm>
            <a:off x="6067080" y="1111154"/>
            <a:ext cx="805320" cy="25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面向对象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85" name="文本框 184"/>
          <p:cNvSpPr txBox="1"/>
          <p:nvPr/>
        </p:nvSpPr>
        <p:spPr>
          <a:xfrm>
            <a:off x="5682600" y="1527314"/>
            <a:ext cx="60408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180" b="0" u="none" strike="noStrike">
                <a:solidFill>
                  <a:srgbClr val="A7F3D0"/>
                </a:solidFill>
                <a:effectLst/>
                <a:uFillTx/>
                <a:latin typeface="WenQuanYiZenHei"/>
                <a:ea typeface="WenQuanYiZenHei"/>
              </a:rPr>
              <a:t>基本特点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86" name="文本框 185"/>
          <p:cNvSpPr txBox="1"/>
          <p:nvPr/>
        </p:nvSpPr>
        <p:spPr>
          <a:xfrm>
            <a:off x="5682600" y="2897834"/>
            <a:ext cx="45324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180" b="0" u="none" strike="noStrike">
                <a:solidFill>
                  <a:srgbClr val="A7F3D0"/>
                </a:solidFill>
                <a:effectLst/>
                <a:uFillTx/>
                <a:latin typeface="WenQuanYiZenHei"/>
                <a:ea typeface="WenQuanYiZenHei"/>
              </a:rPr>
              <a:t>优缺点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87" name="任意多边形: 形状 186"/>
          <p:cNvSpPr/>
          <p:nvPr/>
        </p:nvSpPr>
        <p:spPr>
          <a:xfrm>
            <a:off x="5682240" y="1839074"/>
            <a:ext cx="67320" cy="66960"/>
          </a:xfrm>
          <a:custGeom>
            <a:avLst/>
            <a:gdLst/>
            <a:ahLst/>
            <a:cxnLst/>
            <a:rect l="0" t="0" r="r" b="b"/>
            <a:pathLst>
              <a:path w="187" h="186">
                <a:moveTo>
                  <a:pt x="187" y="93"/>
                </a:moveTo>
                <a:cubicBezTo>
                  <a:pt x="187" y="105"/>
                  <a:pt x="185" y="117"/>
                  <a:pt x="180" y="128"/>
                </a:cubicBezTo>
                <a:cubicBezTo>
                  <a:pt x="175" y="140"/>
                  <a:pt x="169" y="150"/>
                  <a:pt x="160" y="158"/>
                </a:cubicBezTo>
                <a:cubicBezTo>
                  <a:pt x="151" y="168"/>
                  <a:pt x="141" y="175"/>
                  <a:pt x="130" y="179"/>
                </a:cubicBezTo>
                <a:cubicBezTo>
                  <a:pt x="118" y="184"/>
                  <a:pt x="107" y="186"/>
                  <a:pt x="94" y="186"/>
                </a:cubicBezTo>
                <a:cubicBezTo>
                  <a:pt x="82" y="186"/>
                  <a:pt x="70" y="184"/>
                  <a:pt x="59" y="179"/>
                </a:cubicBezTo>
                <a:cubicBezTo>
                  <a:pt x="47" y="175"/>
                  <a:pt x="37" y="168"/>
                  <a:pt x="28" y="158"/>
                </a:cubicBezTo>
                <a:cubicBezTo>
                  <a:pt x="19" y="150"/>
                  <a:pt x="12" y="140"/>
                  <a:pt x="7" y="128"/>
                </a:cubicBezTo>
                <a:cubicBezTo>
                  <a:pt x="3" y="117"/>
                  <a:pt x="0" y="105"/>
                  <a:pt x="0" y="93"/>
                </a:cubicBezTo>
                <a:cubicBezTo>
                  <a:pt x="0" y="80"/>
                  <a:pt x="3" y="68"/>
                  <a:pt x="7" y="57"/>
                </a:cubicBezTo>
                <a:cubicBezTo>
                  <a:pt x="12" y="46"/>
                  <a:pt x="19" y="36"/>
                  <a:pt x="28" y="27"/>
                </a:cubicBezTo>
                <a:cubicBezTo>
                  <a:pt x="37" y="18"/>
                  <a:pt x="47" y="12"/>
                  <a:pt x="59" y="7"/>
                </a:cubicBezTo>
                <a:cubicBezTo>
                  <a:pt x="70" y="2"/>
                  <a:pt x="82" y="0"/>
                  <a:pt x="94" y="0"/>
                </a:cubicBezTo>
                <a:cubicBezTo>
                  <a:pt x="107" y="0"/>
                  <a:pt x="118" y="2"/>
                  <a:pt x="130" y="7"/>
                </a:cubicBezTo>
                <a:cubicBezTo>
                  <a:pt x="141" y="12"/>
                  <a:pt x="151" y="18"/>
                  <a:pt x="160" y="27"/>
                </a:cubicBezTo>
                <a:cubicBezTo>
                  <a:pt x="169" y="36"/>
                  <a:pt x="175" y="46"/>
                  <a:pt x="180" y="57"/>
                </a:cubicBezTo>
                <a:cubicBezTo>
                  <a:pt x="185" y="68"/>
                  <a:pt x="187" y="80"/>
                  <a:pt x="187" y="93"/>
                </a:cubicBezTo>
                <a:close/>
              </a:path>
            </a:pathLst>
          </a:custGeom>
          <a:solidFill>
            <a:srgbClr val="98FB9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88" name="文本框 187"/>
          <p:cNvSpPr txBox="1"/>
          <p:nvPr/>
        </p:nvSpPr>
        <p:spPr>
          <a:xfrm>
            <a:off x="5916600" y="1785794"/>
            <a:ext cx="12078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自下而上的设计方法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89" name="任意多边形: 形状 188"/>
          <p:cNvSpPr/>
          <p:nvPr/>
        </p:nvSpPr>
        <p:spPr>
          <a:xfrm>
            <a:off x="5682240" y="2106554"/>
            <a:ext cx="67320" cy="66960"/>
          </a:xfrm>
          <a:custGeom>
            <a:avLst/>
            <a:gdLst/>
            <a:ahLst/>
            <a:cxnLst/>
            <a:rect l="0" t="0" r="r" b="b"/>
            <a:pathLst>
              <a:path w="187" h="186">
                <a:moveTo>
                  <a:pt x="187" y="92"/>
                </a:moveTo>
                <a:cubicBezTo>
                  <a:pt x="187" y="105"/>
                  <a:pt x="185" y="117"/>
                  <a:pt x="180" y="128"/>
                </a:cubicBezTo>
                <a:cubicBezTo>
                  <a:pt x="175" y="139"/>
                  <a:pt x="169" y="149"/>
                  <a:pt x="160" y="158"/>
                </a:cubicBezTo>
                <a:cubicBezTo>
                  <a:pt x="151" y="168"/>
                  <a:pt x="141" y="175"/>
                  <a:pt x="130" y="179"/>
                </a:cubicBezTo>
                <a:cubicBezTo>
                  <a:pt x="118" y="184"/>
                  <a:pt x="107" y="186"/>
                  <a:pt x="94" y="186"/>
                </a:cubicBezTo>
                <a:cubicBezTo>
                  <a:pt x="82" y="186"/>
                  <a:pt x="70" y="184"/>
                  <a:pt x="59" y="179"/>
                </a:cubicBezTo>
                <a:cubicBezTo>
                  <a:pt x="47" y="175"/>
                  <a:pt x="37" y="168"/>
                  <a:pt x="28" y="158"/>
                </a:cubicBezTo>
                <a:cubicBezTo>
                  <a:pt x="19" y="149"/>
                  <a:pt x="12" y="139"/>
                  <a:pt x="7" y="128"/>
                </a:cubicBezTo>
                <a:cubicBezTo>
                  <a:pt x="3" y="117"/>
                  <a:pt x="0" y="105"/>
                  <a:pt x="0" y="92"/>
                </a:cubicBezTo>
                <a:cubicBezTo>
                  <a:pt x="0" y="80"/>
                  <a:pt x="3" y="68"/>
                  <a:pt x="7" y="57"/>
                </a:cubicBezTo>
                <a:cubicBezTo>
                  <a:pt x="12" y="46"/>
                  <a:pt x="19" y="35"/>
                  <a:pt x="28" y="27"/>
                </a:cubicBezTo>
                <a:cubicBezTo>
                  <a:pt x="37" y="18"/>
                  <a:pt x="47" y="11"/>
                  <a:pt x="59" y="7"/>
                </a:cubicBezTo>
                <a:cubicBezTo>
                  <a:pt x="70" y="2"/>
                  <a:pt x="82" y="0"/>
                  <a:pt x="94" y="0"/>
                </a:cubicBezTo>
                <a:cubicBezTo>
                  <a:pt x="107" y="0"/>
                  <a:pt x="118" y="2"/>
                  <a:pt x="130" y="7"/>
                </a:cubicBezTo>
                <a:cubicBezTo>
                  <a:pt x="141" y="11"/>
                  <a:pt x="151" y="18"/>
                  <a:pt x="160" y="27"/>
                </a:cubicBezTo>
                <a:cubicBezTo>
                  <a:pt x="169" y="35"/>
                  <a:pt x="175" y="46"/>
                  <a:pt x="180" y="57"/>
                </a:cubicBezTo>
                <a:cubicBezTo>
                  <a:pt x="185" y="68"/>
                  <a:pt x="187" y="80"/>
                  <a:pt x="187" y="92"/>
                </a:cubicBezTo>
                <a:close/>
              </a:path>
            </a:pathLst>
          </a:custGeom>
          <a:solidFill>
            <a:srgbClr val="98FB9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90" name="文本框 189"/>
          <p:cNvSpPr txBox="1"/>
          <p:nvPr/>
        </p:nvSpPr>
        <p:spPr>
          <a:xfrm>
            <a:off x="5916600" y="2052914"/>
            <a:ext cx="22806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数据与数据处理当作一个整体（对象）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91" name="任意多边形: 形状 190"/>
          <p:cNvSpPr/>
          <p:nvPr/>
        </p:nvSpPr>
        <p:spPr>
          <a:xfrm>
            <a:off x="5682240" y="2373674"/>
            <a:ext cx="67320" cy="67320"/>
          </a:xfrm>
          <a:custGeom>
            <a:avLst/>
            <a:gdLst/>
            <a:ahLst/>
            <a:cxnLst/>
            <a:rect l="0" t="0" r="r" b="b"/>
            <a:pathLst>
              <a:path w="187" h="187">
                <a:moveTo>
                  <a:pt x="187" y="93"/>
                </a:moveTo>
                <a:cubicBezTo>
                  <a:pt x="187" y="106"/>
                  <a:pt x="185" y="117"/>
                  <a:pt x="180" y="129"/>
                </a:cubicBezTo>
                <a:cubicBezTo>
                  <a:pt x="175" y="140"/>
                  <a:pt x="169" y="150"/>
                  <a:pt x="160" y="159"/>
                </a:cubicBezTo>
                <a:cubicBezTo>
                  <a:pt x="151" y="169"/>
                  <a:pt x="141" y="175"/>
                  <a:pt x="130" y="180"/>
                </a:cubicBezTo>
                <a:cubicBezTo>
                  <a:pt x="118" y="185"/>
                  <a:pt x="107" y="187"/>
                  <a:pt x="94" y="187"/>
                </a:cubicBezTo>
                <a:cubicBezTo>
                  <a:pt x="82" y="187"/>
                  <a:pt x="70" y="185"/>
                  <a:pt x="59" y="180"/>
                </a:cubicBezTo>
                <a:cubicBezTo>
                  <a:pt x="47" y="175"/>
                  <a:pt x="37" y="169"/>
                  <a:pt x="28" y="159"/>
                </a:cubicBezTo>
                <a:cubicBezTo>
                  <a:pt x="19" y="150"/>
                  <a:pt x="12" y="140"/>
                  <a:pt x="7" y="129"/>
                </a:cubicBezTo>
                <a:cubicBezTo>
                  <a:pt x="3" y="117"/>
                  <a:pt x="0" y="106"/>
                  <a:pt x="0" y="93"/>
                </a:cubicBezTo>
                <a:cubicBezTo>
                  <a:pt x="0" y="81"/>
                  <a:pt x="3" y="69"/>
                  <a:pt x="7" y="58"/>
                </a:cubicBezTo>
                <a:cubicBezTo>
                  <a:pt x="12" y="46"/>
                  <a:pt x="19" y="36"/>
                  <a:pt x="28" y="28"/>
                </a:cubicBezTo>
                <a:cubicBezTo>
                  <a:pt x="37" y="19"/>
                  <a:pt x="47" y="12"/>
                  <a:pt x="59" y="7"/>
                </a:cubicBezTo>
                <a:cubicBezTo>
                  <a:pt x="70" y="3"/>
                  <a:pt x="82" y="0"/>
                  <a:pt x="94" y="0"/>
                </a:cubicBezTo>
                <a:cubicBezTo>
                  <a:pt x="107" y="0"/>
                  <a:pt x="118" y="3"/>
                  <a:pt x="130" y="7"/>
                </a:cubicBezTo>
                <a:cubicBezTo>
                  <a:pt x="141" y="12"/>
                  <a:pt x="151" y="19"/>
                  <a:pt x="160" y="28"/>
                </a:cubicBezTo>
                <a:cubicBezTo>
                  <a:pt x="169" y="36"/>
                  <a:pt x="175" y="46"/>
                  <a:pt x="180" y="58"/>
                </a:cubicBezTo>
                <a:cubicBezTo>
                  <a:pt x="185" y="69"/>
                  <a:pt x="187" y="81"/>
                  <a:pt x="187" y="93"/>
                </a:cubicBezTo>
                <a:close/>
              </a:path>
            </a:pathLst>
          </a:custGeom>
          <a:solidFill>
            <a:srgbClr val="98FB9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92" name="文本框 191"/>
          <p:cNvSpPr txBox="1"/>
          <p:nvPr/>
        </p:nvSpPr>
        <p:spPr>
          <a:xfrm>
            <a:off x="5916600" y="2320394"/>
            <a:ext cx="8053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以对象为核心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93" name="任意多边形: 形状 192"/>
          <p:cNvSpPr/>
          <p:nvPr/>
        </p:nvSpPr>
        <p:spPr>
          <a:xfrm>
            <a:off x="5682240" y="2641154"/>
            <a:ext cx="67320" cy="67320"/>
          </a:xfrm>
          <a:custGeom>
            <a:avLst/>
            <a:gdLst/>
            <a:ahLst/>
            <a:cxnLst/>
            <a:rect l="0" t="0" r="r" b="b"/>
            <a:pathLst>
              <a:path w="187" h="187">
                <a:moveTo>
                  <a:pt x="187" y="93"/>
                </a:moveTo>
                <a:cubicBezTo>
                  <a:pt x="187" y="105"/>
                  <a:pt x="185" y="117"/>
                  <a:pt x="180" y="129"/>
                </a:cubicBezTo>
                <a:cubicBezTo>
                  <a:pt x="175" y="140"/>
                  <a:pt x="169" y="150"/>
                  <a:pt x="160" y="160"/>
                </a:cubicBezTo>
                <a:cubicBezTo>
                  <a:pt x="151" y="168"/>
                  <a:pt x="141" y="175"/>
                  <a:pt x="130" y="180"/>
                </a:cubicBezTo>
                <a:cubicBezTo>
                  <a:pt x="118" y="185"/>
                  <a:pt x="107" y="187"/>
                  <a:pt x="94" y="187"/>
                </a:cubicBezTo>
                <a:cubicBezTo>
                  <a:pt x="82" y="187"/>
                  <a:pt x="70" y="185"/>
                  <a:pt x="59" y="180"/>
                </a:cubicBezTo>
                <a:cubicBezTo>
                  <a:pt x="47" y="175"/>
                  <a:pt x="37" y="168"/>
                  <a:pt x="28" y="160"/>
                </a:cubicBezTo>
                <a:cubicBezTo>
                  <a:pt x="19" y="150"/>
                  <a:pt x="12" y="140"/>
                  <a:pt x="7" y="129"/>
                </a:cubicBezTo>
                <a:cubicBezTo>
                  <a:pt x="3" y="117"/>
                  <a:pt x="0" y="105"/>
                  <a:pt x="0" y="93"/>
                </a:cubicBezTo>
                <a:cubicBezTo>
                  <a:pt x="0" y="81"/>
                  <a:pt x="3" y="69"/>
                  <a:pt x="7" y="58"/>
                </a:cubicBezTo>
                <a:cubicBezTo>
                  <a:pt x="12" y="46"/>
                  <a:pt x="19" y="36"/>
                  <a:pt x="28" y="27"/>
                </a:cubicBezTo>
                <a:cubicBezTo>
                  <a:pt x="37" y="19"/>
                  <a:pt x="47" y="12"/>
                  <a:pt x="59" y="7"/>
                </a:cubicBezTo>
                <a:cubicBezTo>
                  <a:pt x="70" y="3"/>
                  <a:pt x="82" y="0"/>
                  <a:pt x="94" y="0"/>
                </a:cubicBezTo>
                <a:cubicBezTo>
                  <a:pt x="107" y="0"/>
                  <a:pt x="118" y="3"/>
                  <a:pt x="130" y="7"/>
                </a:cubicBezTo>
                <a:cubicBezTo>
                  <a:pt x="141" y="12"/>
                  <a:pt x="151" y="19"/>
                  <a:pt x="160" y="27"/>
                </a:cubicBezTo>
                <a:cubicBezTo>
                  <a:pt x="169" y="36"/>
                  <a:pt x="175" y="46"/>
                  <a:pt x="180" y="58"/>
                </a:cubicBezTo>
                <a:cubicBezTo>
                  <a:pt x="185" y="69"/>
                  <a:pt x="187" y="81"/>
                  <a:pt x="187" y="93"/>
                </a:cubicBezTo>
                <a:close/>
              </a:path>
            </a:pathLst>
          </a:custGeom>
          <a:solidFill>
            <a:srgbClr val="98FB9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94" name="文本框 193"/>
          <p:cNvSpPr txBox="1"/>
          <p:nvPr/>
        </p:nvSpPr>
        <p:spPr>
          <a:xfrm>
            <a:off x="5916600" y="2587874"/>
            <a:ext cx="25488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从静态（属性）和动态（方法）两方面考虑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95" name="文本框 194"/>
          <p:cNvSpPr txBox="1"/>
          <p:nvPr/>
        </p:nvSpPr>
        <p:spPr>
          <a:xfrm>
            <a:off x="5916600" y="3160634"/>
            <a:ext cx="155880" cy="157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A7F3D0"/>
                </a:solidFill>
                <a:effectLst/>
                <a:uFillTx/>
                <a:latin typeface="DejaVuSans"/>
                <a:ea typeface="DejaVuSans"/>
              </a:rPr>
              <a:t>✓ 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96" name="任意多边形: 形状 195"/>
          <p:cNvSpPr/>
          <p:nvPr/>
        </p:nvSpPr>
        <p:spPr>
          <a:xfrm>
            <a:off x="5682240" y="3209594"/>
            <a:ext cx="67320" cy="66960"/>
          </a:xfrm>
          <a:custGeom>
            <a:avLst/>
            <a:gdLst/>
            <a:ahLst/>
            <a:cxnLst/>
            <a:rect l="0" t="0" r="r" b="b"/>
            <a:pathLst>
              <a:path w="187" h="186">
                <a:moveTo>
                  <a:pt x="187" y="94"/>
                </a:moveTo>
                <a:cubicBezTo>
                  <a:pt x="187" y="106"/>
                  <a:pt x="185" y="118"/>
                  <a:pt x="180" y="129"/>
                </a:cubicBezTo>
                <a:cubicBezTo>
                  <a:pt x="175" y="140"/>
                  <a:pt x="169" y="151"/>
                  <a:pt x="160" y="159"/>
                </a:cubicBezTo>
                <a:cubicBezTo>
                  <a:pt x="151" y="168"/>
                  <a:pt x="141" y="175"/>
                  <a:pt x="130" y="179"/>
                </a:cubicBezTo>
                <a:cubicBezTo>
                  <a:pt x="118" y="184"/>
                  <a:pt x="107" y="186"/>
                  <a:pt x="94" y="186"/>
                </a:cubicBezTo>
                <a:cubicBezTo>
                  <a:pt x="82" y="186"/>
                  <a:pt x="70" y="184"/>
                  <a:pt x="59" y="179"/>
                </a:cubicBezTo>
                <a:cubicBezTo>
                  <a:pt x="47" y="175"/>
                  <a:pt x="37" y="168"/>
                  <a:pt x="28" y="159"/>
                </a:cubicBezTo>
                <a:cubicBezTo>
                  <a:pt x="19" y="151"/>
                  <a:pt x="12" y="140"/>
                  <a:pt x="7" y="129"/>
                </a:cubicBezTo>
                <a:cubicBezTo>
                  <a:pt x="3" y="118"/>
                  <a:pt x="0" y="106"/>
                  <a:pt x="0" y="94"/>
                </a:cubicBezTo>
                <a:cubicBezTo>
                  <a:pt x="0" y="81"/>
                  <a:pt x="3" y="69"/>
                  <a:pt x="7" y="57"/>
                </a:cubicBezTo>
                <a:cubicBezTo>
                  <a:pt x="12" y="46"/>
                  <a:pt x="19" y="36"/>
                  <a:pt x="28" y="27"/>
                </a:cubicBezTo>
                <a:cubicBezTo>
                  <a:pt x="37" y="18"/>
                  <a:pt x="47" y="12"/>
                  <a:pt x="59" y="7"/>
                </a:cubicBezTo>
                <a:cubicBezTo>
                  <a:pt x="70" y="2"/>
                  <a:pt x="82" y="0"/>
                  <a:pt x="94" y="0"/>
                </a:cubicBezTo>
                <a:cubicBezTo>
                  <a:pt x="107" y="0"/>
                  <a:pt x="118" y="2"/>
                  <a:pt x="130" y="7"/>
                </a:cubicBezTo>
                <a:cubicBezTo>
                  <a:pt x="141" y="12"/>
                  <a:pt x="151" y="18"/>
                  <a:pt x="160" y="27"/>
                </a:cubicBezTo>
                <a:cubicBezTo>
                  <a:pt x="169" y="36"/>
                  <a:pt x="175" y="46"/>
                  <a:pt x="180" y="57"/>
                </a:cubicBezTo>
                <a:cubicBezTo>
                  <a:pt x="185" y="69"/>
                  <a:pt x="187" y="81"/>
                  <a:pt x="187" y="94"/>
                </a:cubicBezTo>
                <a:close/>
              </a:path>
            </a:pathLst>
          </a:custGeom>
          <a:solidFill>
            <a:srgbClr val="98FB9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97" name="文本框 196"/>
          <p:cNvSpPr txBox="1"/>
          <p:nvPr/>
        </p:nvSpPr>
        <p:spPr>
          <a:xfrm>
            <a:off x="6071040" y="3155954"/>
            <a:ext cx="16099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A7F3D0"/>
                </a:solidFill>
                <a:effectLst/>
                <a:uFillTx/>
                <a:latin typeface="WenQuanYiZenHei"/>
                <a:ea typeface="WenQuanYiZenHei"/>
              </a:rPr>
              <a:t>数据抽象化，减少外部干扰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98" name="文本框 197"/>
          <p:cNvSpPr txBox="1"/>
          <p:nvPr/>
        </p:nvSpPr>
        <p:spPr>
          <a:xfrm>
            <a:off x="5916600" y="3428114"/>
            <a:ext cx="155880" cy="157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A7F3D0"/>
                </a:solidFill>
                <a:effectLst/>
                <a:uFillTx/>
                <a:latin typeface="DejaVuSans"/>
                <a:ea typeface="DejaVuSans"/>
              </a:rPr>
              <a:t>✓ 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99" name="任意多边形: 形状 198"/>
          <p:cNvSpPr/>
          <p:nvPr/>
        </p:nvSpPr>
        <p:spPr>
          <a:xfrm>
            <a:off x="5682240" y="3477074"/>
            <a:ext cx="67320" cy="66960"/>
          </a:xfrm>
          <a:custGeom>
            <a:avLst/>
            <a:gdLst/>
            <a:ahLst/>
            <a:cxnLst/>
            <a:rect l="0" t="0" r="r" b="b"/>
            <a:pathLst>
              <a:path w="187" h="186">
                <a:moveTo>
                  <a:pt x="187" y="93"/>
                </a:moveTo>
                <a:cubicBezTo>
                  <a:pt x="187" y="106"/>
                  <a:pt x="185" y="118"/>
                  <a:pt x="180" y="129"/>
                </a:cubicBezTo>
                <a:cubicBezTo>
                  <a:pt x="175" y="140"/>
                  <a:pt x="169" y="150"/>
                  <a:pt x="160" y="159"/>
                </a:cubicBezTo>
                <a:cubicBezTo>
                  <a:pt x="151" y="168"/>
                  <a:pt x="141" y="174"/>
                  <a:pt x="130" y="179"/>
                </a:cubicBezTo>
                <a:cubicBezTo>
                  <a:pt x="118" y="184"/>
                  <a:pt x="107" y="186"/>
                  <a:pt x="94" y="186"/>
                </a:cubicBezTo>
                <a:cubicBezTo>
                  <a:pt x="82" y="186"/>
                  <a:pt x="70" y="184"/>
                  <a:pt x="59" y="179"/>
                </a:cubicBezTo>
                <a:cubicBezTo>
                  <a:pt x="47" y="174"/>
                  <a:pt x="37" y="168"/>
                  <a:pt x="28" y="159"/>
                </a:cubicBezTo>
                <a:cubicBezTo>
                  <a:pt x="19" y="150"/>
                  <a:pt x="12" y="140"/>
                  <a:pt x="7" y="129"/>
                </a:cubicBezTo>
                <a:cubicBezTo>
                  <a:pt x="3" y="118"/>
                  <a:pt x="0" y="106"/>
                  <a:pt x="0" y="93"/>
                </a:cubicBezTo>
                <a:cubicBezTo>
                  <a:pt x="0" y="81"/>
                  <a:pt x="3" y="69"/>
                  <a:pt x="7" y="58"/>
                </a:cubicBezTo>
                <a:cubicBezTo>
                  <a:pt x="12" y="45"/>
                  <a:pt x="19" y="35"/>
                  <a:pt x="28" y="27"/>
                </a:cubicBezTo>
                <a:cubicBezTo>
                  <a:pt x="37" y="18"/>
                  <a:pt x="47" y="11"/>
                  <a:pt x="59" y="7"/>
                </a:cubicBezTo>
                <a:cubicBezTo>
                  <a:pt x="70" y="2"/>
                  <a:pt x="82" y="0"/>
                  <a:pt x="94" y="0"/>
                </a:cubicBezTo>
                <a:cubicBezTo>
                  <a:pt x="107" y="0"/>
                  <a:pt x="118" y="2"/>
                  <a:pt x="130" y="7"/>
                </a:cubicBezTo>
                <a:cubicBezTo>
                  <a:pt x="141" y="11"/>
                  <a:pt x="151" y="18"/>
                  <a:pt x="160" y="27"/>
                </a:cubicBezTo>
                <a:cubicBezTo>
                  <a:pt x="169" y="35"/>
                  <a:pt x="175" y="45"/>
                  <a:pt x="180" y="58"/>
                </a:cubicBezTo>
                <a:cubicBezTo>
                  <a:pt x="185" y="69"/>
                  <a:pt x="187" y="81"/>
                  <a:pt x="187" y="93"/>
                </a:cubicBezTo>
                <a:close/>
              </a:path>
            </a:pathLst>
          </a:custGeom>
          <a:solidFill>
            <a:srgbClr val="98FB9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00" name="文本框 199"/>
          <p:cNvSpPr txBox="1"/>
          <p:nvPr/>
        </p:nvSpPr>
        <p:spPr>
          <a:xfrm>
            <a:off x="6071040" y="3423434"/>
            <a:ext cx="13417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A7F3D0"/>
                </a:solidFill>
                <a:effectLst/>
                <a:uFillTx/>
                <a:latin typeface="WenQuanYiZenHei"/>
                <a:ea typeface="WenQuanYiZenHei"/>
              </a:rPr>
              <a:t>通过继承减少冗余代码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01" name="文本框 200"/>
          <p:cNvSpPr txBox="1"/>
          <p:nvPr/>
        </p:nvSpPr>
        <p:spPr>
          <a:xfrm>
            <a:off x="5916600" y="3695594"/>
            <a:ext cx="155880" cy="157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A7F3D0"/>
                </a:solidFill>
                <a:effectLst/>
                <a:uFillTx/>
                <a:latin typeface="DejaVuSans"/>
                <a:ea typeface="DejaVuSans"/>
              </a:rPr>
              <a:t>✓ 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02" name="任意多边形: 形状 201"/>
          <p:cNvSpPr/>
          <p:nvPr/>
        </p:nvSpPr>
        <p:spPr>
          <a:xfrm>
            <a:off x="5682240" y="3744194"/>
            <a:ext cx="67320" cy="67320"/>
          </a:xfrm>
          <a:custGeom>
            <a:avLst/>
            <a:gdLst/>
            <a:ahLst/>
            <a:cxnLst/>
            <a:rect l="0" t="0" r="r" b="b"/>
            <a:pathLst>
              <a:path w="187" h="187">
                <a:moveTo>
                  <a:pt x="187" y="94"/>
                </a:moveTo>
                <a:cubicBezTo>
                  <a:pt x="187" y="107"/>
                  <a:pt x="185" y="118"/>
                  <a:pt x="180" y="130"/>
                </a:cubicBezTo>
                <a:cubicBezTo>
                  <a:pt x="175" y="141"/>
                  <a:pt x="169" y="151"/>
                  <a:pt x="160" y="160"/>
                </a:cubicBezTo>
                <a:cubicBezTo>
                  <a:pt x="151" y="169"/>
                  <a:pt x="141" y="175"/>
                  <a:pt x="130" y="180"/>
                </a:cubicBezTo>
                <a:cubicBezTo>
                  <a:pt x="118" y="185"/>
                  <a:pt x="107" y="187"/>
                  <a:pt x="94" y="187"/>
                </a:cubicBezTo>
                <a:cubicBezTo>
                  <a:pt x="82" y="187"/>
                  <a:pt x="70" y="185"/>
                  <a:pt x="59" y="180"/>
                </a:cubicBezTo>
                <a:cubicBezTo>
                  <a:pt x="47" y="175"/>
                  <a:pt x="37" y="169"/>
                  <a:pt x="28" y="160"/>
                </a:cubicBezTo>
                <a:cubicBezTo>
                  <a:pt x="19" y="151"/>
                  <a:pt x="12" y="141"/>
                  <a:pt x="7" y="130"/>
                </a:cubicBezTo>
                <a:cubicBezTo>
                  <a:pt x="3" y="118"/>
                  <a:pt x="0" y="107"/>
                  <a:pt x="0" y="94"/>
                </a:cubicBezTo>
                <a:cubicBezTo>
                  <a:pt x="0" y="82"/>
                  <a:pt x="3" y="70"/>
                  <a:pt x="7" y="59"/>
                </a:cubicBezTo>
                <a:cubicBezTo>
                  <a:pt x="12" y="46"/>
                  <a:pt x="19" y="36"/>
                  <a:pt x="28" y="28"/>
                </a:cubicBezTo>
                <a:cubicBezTo>
                  <a:pt x="37" y="19"/>
                  <a:pt x="47" y="12"/>
                  <a:pt x="59" y="7"/>
                </a:cubicBezTo>
                <a:cubicBezTo>
                  <a:pt x="70" y="3"/>
                  <a:pt x="82" y="0"/>
                  <a:pt x="94" y="0"/>
                </a:cubicBezTo>
                <a:cubicBezTo>
                  <a:pt x="107" y="0"/>
                  <a:pt x="118" y="3"/>
                  <a:pt x="130" y="7"/>
                </a:cubicBezTo>
                <a:cubicBezTo>
                  <a:pt x="141" y="12"/>
                  <a:pt x="151" y="19"/>
                  <a:pt x="160" y="28"/>
                </a:cubicBezTo>
                <a:cubicBezTo>
                  <a:pt x="169" y="36"/>
                  <a:pt x="175" y="46"/>
                  <a:pt x="180" y="59"/>
                </a:cubicBezTo>
                <a:cubicBezTo>
                  <a:pt x="185" y="70"/>
                  <a:pt x="187" y="82"/>
                  <a:pt x="187" y="94"/>
                </a:cubicBezTo>
                <a:close/>
              </a:path>
            </a:pathLst>
          </a:custGeom>
          <a:solidFill>
            <a:srgbClr val="98FB9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03" name="文本框 202"/>
          <p:cNvSpPr txBox="1"/>
          <p:nvPr/>
        </p:nvSpPr>
        <p:spPr>
          <a:xfrm>
            <a:off x="6071040" y="3690914"/>
            <a:ext cx="18781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A7F3D0"/>
                </a:solidFill>
                <a:effectLst/>
                <a:uFillTx/>
                <a:latin typeface="WenQuanYiZenHei"/>
                <a:ea typeface="WenQuanYiZenHei"/>
              </a:rPr>
              <a:t>降低代码出错率，提高可维护性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04" name="文本框 203"/>
          <p:cNvSpPr txBox="1"/>
          <p:nvPr/>
        </p:nvSpPr>
        <p:spPr>
          <a:xfrm>
            <a:off x="5916600" y="3963074"/>
            <a:ext cx="155880" cy="157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A7F3D0"/>
                </a:solidFill>
                <a:effectLst/>
                <a:uFillTx/>
                <a:latin typeface="DejaVuSans"/>
                <a:ea typeface="DejaVuSans"/>
              </a:rPr>
              <a:t>✓ 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05" name="任意多边形: 形状 204"/>
          <p:cNvSpPr/>
          <p:nvPr/>
        </p:nvSpPr>
        <p:spPr>
          <a:xfrm>
            <a:off x="5682240" y="4011674"/>
            <a:ext cx="67320" cy="67320"/>
          </a:xfrm>
          <a:custGeom>
            <a:avLst/>
            <a:gdLst/>
            <a:ahLst/>
            <a:cxnLst/>
            <a:rect l="0" t="0" r="r" b="b"/>
            <a:pathLst>
              <a:path w="187" h="187">
                <a:moveTo>
                  <a:pt x="187" y="94"/>
                </a:moveTo>
                <a:cubicBezTo>
                  <a:pt x="187" y="106"/>
                  <a:pt x="185" y="118"/>
                  <a:pt x="180" y="130"/>
                </a:cubicBezTo>
                <a:cubicBezTo>
                  <a:pt x="175" y="141"/>
                  <a:pt x="169" y="151"/>
                  <a:pt x="160" y="160"/>
                </a:cubicBezTo>
                <a:cubicBezTo>
                  <a:pt x="151" y="168"/>
                  <a:pt x="141" y="175"/>
                  <a:pt x="130" y="180"/>
                </a:cubicBezTo>
                <a:cubicBezTo>
                  <a:pt x="118" y="185"/>
                  <a:pt x="107" y="187"/>
                  <a:pt x="94" y="187"/>
                </a:cubicBezTo>
                <a:cubicBezTo>
                  <a:pt x="82" y="187"/>
                  <a:pt x="70" y="185"/>
                  <a:pt x="59" y="180"/>
                </a:cubicBezTo>
                <a:cubicBezTo>
                  <a:pt x="47" y="175"/>
                  <a:pt x="37" y="168"/>
                  <a:pt x="28" y="160"/>
                </a:cubicBezTo>
                <a:cubicBezTo>
                  <a:pt x="19" y="151"/>
                  <a:pt x="12" y="141"/>
                  <a:pt x="7" y="130"/>
                </a:cubicBezTo>
                <a:cubicBezTo>
                  <a:pt x="3" y="118"/>
                  <a:pt x="0" y="106"/>
                  <a:pt x="0" y="94"/>
                </a:cubicBezTo>
                <a:cubicBezTo>
                  <a:pt x="0" y="82"/>
                  <a:pt x="3" y="70"/>
                  <a:pt x="7" y="58"/>
                </a:cubicBezTo>
                <a:cubicBezTo>
                  <a:pt x="12" y="46"/>
                  <a:pt x="19" y="36"/>
                  <a:pt x="28" y="27"/>
                </a:cubicBezTo>
                <a:cubicBezTo>
                  <a:pt x="37" y="19"/>
                  <a:pt x="47" y="12"/>
                  <a:pt x="59" y="7"/>
                </a:cubicBezTo>
                <a:cubicBezTo>
                  <a:pt x="70" y="3"/>
                  <a:pt x="82" y="0"/>
                  <a:pt x="94" y="0"/>
                </a:cubicBezTo>
                <a:cubicBezTo>
                  <a:pt x="107" y="0"/>
                  <a:pt x="118" y="3"/>
                  <a:pt x="130" y="7"/>
                </a:cubicBezTo>
                <a:cubicBezTo>
                  <a:pt x="141" y="12"/>
                  <a:pt x="151" y="19"/>
                  <a:pt x="160" y="27"/>
                </a:cubicBezTo>
                <a:cubicBezTo>
                  <a:pt x="169" y="36"/>
                  <a:pt x="175" y="46"/>
                  <a:pt x="180" y="58"/>
                </a:cubicBezTo>
                <a:cubicBezTo>
                  <a:pt x="185" y="70"/>
                  <a:pt x="187" y="82"/>
                  <a:pt x="187" y="94"/>
                </a:cubicBezTo>
                <a:close/>
              </a:path>
            </a:pathLst>
          </a:custGeom>
          <a:solidFill>
            <a:srgbClr val="98FB9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06" name="任意多边形: 形状 205"/>
          <p:cNvSpPr/>
          <p:nvPr/>
        </p:nvSpPr>
        <p:spPr>
          <a:xfrm>
            <a:off x="401040" y="4548205"/>
            <a:ext cx="9894600" cy="1036800"/>
          </a:xfrm>
          <a:custGeom>
            <a:avLst/>
            <a:gdLst/>
            <a:ahLst/>
            <a:cxnLst/>
            <a:rect l="0" t="0" r="r" b="b"/>
            <a:pathLst>
              <a:path w="27485" h="2880">
                <a:moveTo>
                  <a:pt x="0" y="2648"/>
                </a:moveTo>
                <a:lnTo>
                  <a:pt x="0" y="232"/>
                </a:lnTo>
                <a:cubicBezTo>
                  <a:pt x="0" y="217"/>
                  <a:pt x="1" y="202"/>
                  <a:pt x="4" y="187"/>
                </a:cubicBezTo>
                <a:cubicBezTo>
                  <a:pt x="7" y="172"/>
                  <a:pt x="12" y="158"/>
                  <a:pt x="17" y="144"/>
                </a:cubicBezTo>
                <a:cubicBezTo>
                  <a:pt x="23" y="130"/>
                  <a:pt x="30" y="116"/>
                  <a:pt x="39" y="103"/>
                </a:cubicBezTo>
                <a:cubicBezTo>
                  <a:pt x="47" y="91"/>
                  <a:pt x="57" y="79"/>
                  <a:pt x="68" y="68"/>
                </a:cubicBezTo>
                <a:cubicBezTo>
                  <a:pt x="78" y="58"/>
                  <a:pt x="90" y="48"/>
                  <a:pt x="103" y="39"/>
                </a:cubicBezTo>
                <a:cubicBezTo>
                  <a:pt x="116" y="31"/>
                  <a:pt x="129" y="24"/>
                  <a:pt x="143" y="18"/>
                </a:cubicBezTo>
                <a:cubicBezTo>
                  <a:pt x="157" y="12"/>
                  <a:pt x="172" y="8"/>
                  <a:pt x="187" y="5"/>
                </a:cubicBezTo>
                <a:cubicBezTo>
                  <a:pt x="202" y="2"/>
                  <a:pt x="217" y="0"/>
                  <a:pt x="232" y="0"/>
                </a:cubicBezTo>
                <a:lnTo>
                  <a:pt x="27253" y="0"/>
                </a:lnTo>
                <a:cubicBezTo>
                  <a:pt x="27268" y="0"/>
                  <a:pt x="27283" y="2"/>
                  <a:pt x="27298" y="5"/>
                </a:cubicBezTo>
                <a:cubicBezTo>
                  <a:pt x="27313" y="8"/>
                  <a:pt x="27328" y="12"/>
                  <a:pt x="27342" y="18"/>
                </a:cubicBezTo>
                <a:cubicBezTo>
                  <a:pt x="27356" y="24"/>
                  <a:pt x="27369" y="31"/>
                  <a:pt x="27382" y="39"/>
                </a:cubicBezTo>
                <a:cubicBezTo>
                  <a:pt x="27394" y="48"/>
                  <a:pt x="27406" y="58"/>
                  <a:pt x="27417" y="68"/>
                </a:cubicBezTo>
                <a:cubicBezTo>
                  <a:pt x="27428" y="79"/>
                  <a:pt x="27437" y="91"/>
                  <a:pt x="27446" y="103"/>
                </a:cubicBezTo>
                <a:cubicBezTo>
                  <a:pt x="27454" y="116"/>
                  <a:pt x="27461" y="130"/>
                  <a:pt x="27467" y="144"/>
                </a:cubicBezTo>
                <a:cubicBezTo>
                  <a:pt x="27473" y="158"/>
                  <a:pt x="27478" y="172"/>
                  <a:pt x="27481" y="187"/>
                </a:cubicBezTo>
                <a:cubicBezTo>
                  <a:pt x="27483" y="202"/>
                  <a:pt x="27485" y="217"/>
                  <a:pt x="27485" y="232"/>
                </a:cubicBezTo>
                <a:lnTo>
                  <a:pt x="27485" y="2648"/>
                </a:lnTo>
                <a:cubicBezTo>
                  <a:pt x="27485" y="2663"/>
                  <a:pt x="27483" y="2678"/>
                  <a:pt x="27481" y="2693"/>
                </a:cubicBezTo>
                <a:cubicBezTo>
                  <a:pt x="27478" y="2708"/>
                  <a:pt x="27473" y="2722"/>
                  <a:pt x="27467" y="2736"/>
                </a:cubicBezTo>
                <a:cubicBezTo>
                  <a:pt x="27461" y="2751"/>
                  <a:pt x="27454" y="2764"/>
                  <a:pt x="27446" y="2777"/>
                </a:cubicBezTo>
                <a:cubicBezTo>
                  <a:pt x="27437" y="2789"/>
                  <a:pt x="27428" y="2801"/>
                  <a:pt x="27417" y="2812"/>
                </a:cubicBezTo>
                <a:cubicBezTo>
                  <a:pt x="27406" y="2823"/>
                  <a:pt x="27394" y="2832"/>
                  <a:pt x="27382" y="2841"/>
                </a:cubicBezTo>
                <a:cubicBezTo>
                  <a:pt x="27369" y="2849"/>
                  <a:pt x="27356" y="2856"/>
                  <a:pt x="27342" y="2862"/>
                </a:cubicBezTo>
                <a:cubicBezTo>
                  <a:pt x="27328" y="2868"/>
                  <a:pt x="27313" y="2872"/>
                  <a:pt x="27298" y="2875"/>
                </a:cubicBezTo>
                <a:cubicBezTo>
                  <a:pt x="27283" y="2878"/>
                  <a:pt x="27268" y="2880"/>
                  <a:pt x="27253" y="2880"/>
                </a:cubicBezTo>
                <a:lnTo>
                  <a:pt x="232" y="2880"/>
                </a:lnTo>
                <a:cubicBezTo>
                  <a:pt x="217" y="2880"/>
                  <a:pt x="202" y="2878"/>
                  <a:pt x="187" y="2875"/>
                </a:cubicBezTo>
                <a:cubicBezTo>
                  <a:pt x="172" y="2872"/>
                  <a:pt x="157" y="2868"/>
                  <a:pt x="143" y="2862"/>
                </a:cubicBezTo>
                <a:cubicBezTo>
                  <a:pt x="129" y="2856"/>
                  <a:pt x="116" y="2849"/>
                  <a:pt x="103" y="2841"/>
                </a:cubicBezTo>
                <a:cubicBezTo>
                  <a:pt x="90" y="2832"/>
                  <a:pt x="78" y="2823"/>
                  <a:pt x="68" y="2812"/>
                </a:cubicBezTo>
                <a:cubicBezTo>
                  <a:pt x="57" y="2801"/>
                  <a:pt x="47" y="2789"/>
                  <a:pt x="39" y="2777"/>
                </a:cubicBezTo>
                <a:cubicBezTo>
                  <a:pt x="30" y="2764"/>
                  <a:pt x="23" y="2751"/>
                  <a:pt x="17" y="2736"/>
                </a:cubicBezTo>
                <a:cubicBezTo>
                  <a:pt x="12" y="2722"/>
                  <a:pt x="7" y="2708"/>
                  <a:pt x="4" y="2693"/>
                </a:cubicBezTo>
                <a:cubicBezTo>
                  <a:pt x="1" y="2678"/>
                  <a:pt x="0" y="2663"/>
                  <a:pt x="0" y="2648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207" name="图片 206"/>
          <p:cNvPicPr/>
          <p:nvPr/>
        </p:nvPicPr>
        <p:blipFill>
          <a:blip r:embed="rId6"/>
          <a:stretch>
            <a:fillRect/>
          </a:stretch>
        </p:blipFill>
        <p:spPr>
          <a:xfrm>
            <a:off x="568080" y="4732525"/>
            <a:ext cx="15012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08" name="文本框 207"/>
          <p:cNvSpPr txBox="1"/>
          <p:nvPr/>
        </p:nvSpPr>
        <p:spPr>
          <a:xfrm>
            <a:off x="6071040" y="3958394"/>
            <a:ext cx="12078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A7F3D0"/>
                </a:solidFill>
                <a:effectLst/>
                <a:uFillTx/>
                <a:latin typeface="WenQuanYiZenHei"/>
                <a:ea typeface="WenQuanYiZenHei"/>
              </a:rPr>
              <a:t>便于控制软件复杂度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09" name="文本框 208"/>
          <p:cNvSpPr txBox="1"/>
          <p:nvPr/>
        </p:nvSpPr>
        <p:spPr>
          <a:xfrm>
            <a:off x="819000" y="4730005"/>
            <a:ext cx="2683080" cy="21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为何面向对象更适合复杂系统开发？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10" name="文本框 209"/>
          <p:cNvSpPr txBox="1"/>
          <p:nvPr/>
        </p:nvSpPr>
        <p:spPr>
          <a:xfrm>
            <a:off x="568080" y="5029885"/>
            <a:ext cx="643824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面向对象将软件系统分割为若干个相互独立的部分，更好地设计和实现系统。通过封装、继承和多态等特性，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11" name="文本框 210"/>
          <p:cNvSpPr txBox="1"/>
          <p:nvPr/>
        </p:nvSpPr>
        <p:spPr>
          <a:xfrm>
            <a:off x="6986160" y="5034565"/>
            <a:ext cx="133200" cy="157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DejaVuSans"/>
                <a:ea typeface="DejaVuSans"/>
              </a:rPr>
              <a:t> 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12" name="文本框 211"/>
          <p:cNvSpPr txBox="1"/>
          <p:nvPr/>
        </p:nvSpPr>
        <p:spPr>
          <a:xfrm>
            <a:off x="7028640" y="5029885"/>
            <a:ext cx="30852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面向对象程序设计提供了更好的可重用性、可扩展性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15" name="文本框 214"/>
          <p:cNvSpPr txBox="1"/>
          <p:nvPr/>
        </p:nvSpPr>
        <p:spPr>
          <a:xfrm>
            <a:off x="568080" y="5230405"/>
            <a:ext cx="36216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和可维护性，特别适合生态保护这类复杂系统的模拟与开发。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" name="图片 216"/>
          <p:cNvPicPr/>
          <p:nvPr/>
        </p:nvPicPr>
        <p:blipFill>
          <a:blip r:embed="rId1"/>
          <a:stretch>
            <a:fillRect/>
          </a:stretch>
        </p:blipFill>
        <p:spPr>
          <a:xfrm>
            <a:off x="401040" y="802080"/>
            <a:ext cx="668160" cy="33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18" name="图片 217"/>
          <p:cNvPicPr/>
          <p:nvPr/>
        </p:nvPicPr>
        <p:blipFill>
          <a:blip r:embed="rId2"/>
          <a:stretch>
            <a:fillRect/>
          </a:stretch>
        </p:blipFill>
        <p:spPr>
          <a:xfrm>
            <a:off x="1002960" y="668520"/>
            <a:ext cx="2022120" cy="241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19" name="图片 218"/>
          <p:cNvPicPr/>
          <p:nvPr/>
        </p:nvPicPr>
        <p:blipFill>
          <a:blip r:embed="rId3"/>
          <a:stretch>
            <a:fillRect/>
          </a:stretch>
        </p:blipFill>
        <p:spPr>
          <a:xfrm>
            <a:off x="7913880" y="4771800"/>
            <a:ext cx="1445400" cy="241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20" name="任意多边形: 形状 219"/>
          <p:cNvSpPr/>
          <p:nvPr/>
        </p:nvSpPr>
        <p:spPr>
          <a:xfrm>
            <a:off x="401040" y="1103040"/>
            <a:ext cx="4813560" cy="2122920"/>
          </a:xfrm>
          <a:custGeom>
            <a:avLst/>
            <a:gdLst/>
            <a:ahLst/>
            <a:cxnLst/>
            <a:rect l="0" t="0" r="r" b="b"/>
            <a:pathLst>
              <a:path w="13371" h="5897">
                <a:moveTo>
                  <a:pt x="0" y="5664"/>
                </a:moveTo>
                <a:lnTo>
                  <a:pt x="0" y="232"/>
                </a:lnTo>
                <a:cubicBezTo>
                  <a:pt x="0" y="217"/>
                  <a:pt x="1" y="201"/>
                  <a:pt x="4" y="186"/>
                </a:cubicBezTo>
                <a:cubicBezTo>
                  <a:pt x="7" y="172"/>
                  <a:pt x="12" y="157"/>
                  <a:pt x="17" y="143"/>
                </a:cubicBezTo>
                <a:cubicBezTo>
                  <a:pt x="23" y="129"/>
                  <a:pt x="30" y="115"/>
                  <a:pt x="39" y="103"/>
                </a:cubicBezTo>
                <a:cubicBezTo>
                  <a:pt x="47" y="90"/>
                  <a:pt x="57" y="78"/>
                  <a:pt x="68" y="68"/>
                </a:cubicBezTo>
                <a:cubicBezTo>
                  <a:pt x="78" y="57"/>
                  <a:pt x="90" y="47"/>
                  <a:pt x="103" y="39"/>
                </a:cubicBezTo>
                <a:cubicBezTo>
                  <a:pt x="116" y="30"/>
                  <a:pt x="129" y="23"/>
                  <a:pt x="143" y="17"/>
                </a:cubicBezTo>
                <a:cubicBezTo>
                  <a:pt x="157" y="11"/>
                  <a:pt x="172" y="7"/>
                  <a:pt x="187" y="4"/>
                </a:cubicBezTo>
                <a:cubicBezTo>
                  <a:pt x="202" y="1"/>
                  <a:pt x="217" y="0"/>
                  <a:pt x="232" y="0"/>
                </a:cubicBezTo>
                <a:lnTo>
                  <a:pt x="13139" y="0"/>
                </a:lnTo>
                <a:cubicBezTo>
                  <a:pt x="13155" y="0"/>
                  <a:pt x="13170" y="1"/>
                  <a:pt x="13185" y="4"/>
                </a:cubicBezTo>
                <a:cubicBezTo>
                  <a:pt x="13200" y="7"/>
                  <a:pt x="13214" y="11"/>
                  <a:pt x="13228" y="17"/>
                </a:cubicBezTo>
                <a:cubicBezTo>
                  <a:pt x="13242" y="23"/>
                  <a:pt x="13256" y="30"/>
                  <a:pt x="13268" y="39"/>
                </a:cubicBezTo>
                <a:cubicBezTo>
                  <a:pt x="13281" y="47"/>
                  <a:pt x="13293" y="57"/>
                  <a:pt x="13303" y="68"/>
                </a:cubicBezTo>
                <a:cubicBezTo>
                  <a:pt x="13314" y="78"/>
                  <a:pt x="13324" y="90"/>
                  <a:pt x="13332" y="103"/>
                </a:cubicBezTo>
                <a:cubicBezTo>
                  <a:pt x="13341" y="115"/>
                  <a:pt x="13348" y="129"/>
                  <a:pt x="13354" y="143"/>
                </a:cubicBezTo>
                <a:cubicBezTo>
                  <a:pt x="13360" y="157"/>
                  <a:pt x="13364" y="172"/>
                  <a:pt x="13367" y="186"/>
                </a:cubicBezTo>
                <a:cubicBezTo>
                  <a:pt x="13370" y="201"/>
                  <a:pt x="13371" y="217"/>
                  <a:pt x="13371" y="232"/>
                </a:cubicBezTo>
                <a:lnTo>
                  <a:pt x="13371" y="5664"/>
                </a:lnTo>
                <a:cubicBezTo>
                  <a:pt x="13371" y="5679"/>
                  <a:pt x="13370" y="5694"/>
                  <a:pt x="13367" y="5709"/>
                </a:cubicBezTo>
                <a:cubicBezTo>
                  <a:pt x="13364" y="5724"/>
                  <a:pt x="13360" y="5738"/>
                  <a:pt x="13354" y="5752"/>
                </a:cubicBezTo>
                <a:cubicBezTo>
                  <a:pt x="13348" y="5767"/>
                  <a:pt x="13341" y="5780"/>
                  <a:pt x="13332" y="5794"/>
                </a:cubicBezTo>
                <a:cubicBezTo>
                  <a:pt x="13324" y="5806"/>
                  <a:pt x="13314" y="5818"/>
                  <a:pt x="13303" y="5829"/>
                </a:cubicBezTo>
                <a:cubicBezTo>
                  <a:pt x="13293" y="5840"/>
                  <a:pt x="13281" y="5849"/>
                  <a:pt x="13268" y="5858"/>
                </a:cubicBezTo>
                <a:cubicBezTo>
                  <a:pt x="13256" y="5866"/>
                  <a:pt x="13242" y="5873"/>
                  <a:pt x="13228" y="5879"/>
                </a:cubicBezTo>
                <a:cubicBezTo>
                  <a:pt x="13214" y="5885"/>
                  <a:pt x="13200" y="5889"/>
                  <a:pt x="13185" y="5892"/>
                </a:cubicBezTo>
                <a:cubicBezTo>
                  <a:pt x="13170" y="5895"/>
                  <a:pt x="13155" y="5897"/>
                  <a:pt x="13139" y="5897"/>
                </a:cubicBezTo>
                <a:lnTo>
                  <a:pt x="232" y="5897"/>
                </a:lnTo>
                <a:cubicBezTo>
                  <a:pt x="217" y="5897"/>
                  <a:pt x="202" y="5895"/>
                  <a:pt x="187" y="5892"/>
                </a:cubicBezTo>
                <a:cubicBezTo>
                  <a:pt x="172" y="5889"/>
                  <a:pt x="157" y="5885"/>
                  <a:pt x="143" y="5879"/>
                </a:cubicBezTo>
                <a:cubicBezTo>
                  <a:pt x="129" y="5873"/>
                  <a:pt x="116" y="5866"/>
                  <a:pt x="103" y="5858"/>
                </a:cubicBezTo>
                <a:cubicBezTo>
                  <a:pt x="90" y="5849"/>
                  <a:pt x="78" y="5840"/>
                  <a:pt x="68" y="5829"/>
                </a:cubicBezTo>
                <a:cubicBezTo>
                  <a:pt x="57" y="5818"/>
                  <a:pt x="47" y="5806"/>
                  <a:pt x="39" y="5794"/>
                </a:cubicBezTo>
                <a:cubicBezTo>
                  <a:pt x="30" y="5780"/>
                  <a:pt x="23" y="5767"/>
                  <a:pt x="17" y="5752"/>
                </a:cubicBezTo>
                <a:cubicBezTo>
                  <a:pt x="12" y="5738"/>
                  <a:pt x="7" y="5724"/>
                  <a:pt x="4" y="5709"/>
                </a:cubicBezTo>
                <a:cubicBezTo>
                  <a:pt x="1" y="5694"/>
                  <a:pt x="0" y="5679"/>
                  <a:pt x="0" y="5664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21" name="任意多边形: 形状 220"/>
          <p:cNvSpPr/>
          <p:nvPr/>
        </p:nvSpPr>
        <p:spPr>
          <a:xfrm>
            <a:off x="601560" y="1303560"/>
            <a:ext cx="501840" cy="501840"/>
          </a:xfrm>
          <a:custGeom>
            <a:avLst/>
            <a:gdLst/>
            <a:ahLst/>
            <a:cxnLst/>
            <a:rect l="0" t="0" r="r" b="b"/>
            <a:pathLst>
              <a:path w="1394" h="1394">
                <a:moveTo>
                  <a:pt x="1394" y="696"/>
                </a:moveTo>
                <a:cubicBezTo>
                  <a:pt x="1394" y="719"/>
                  <a:pt x="1393" y="742"/>
                  <a:pt x="1390" y="764"/>
                </a:cubicBezTo>
                <a:cubicBezTo>
                  <a:pt x="1388" y="787"/>
                  <a:pt x="1385" y="810"/>
                  <a:pt x="1380" y="832"/>
                </a:cubicBezTo>
                <a:cubicBezTo>
                  <a:pt x="1376" y="854"/>
                  <a:pt x="1370" y="876"/>
                  <a:pt x="1364" y="898"/>
                </a:cubicBezTo>
                <a:cubicBezTo>
                  <a:pt x="1357" y="920"/>
                  <a:pt x="1349" y="942"/>
                  <a:pt x="1341" y="963"/>
                </a:cubicBezTo>
                <a:cubicBezTo>
                  <a:pt x="1332" y="984"/>
                  <a:pt x="1322" y="1004"/>
                  <a:pt x="1311" y="1024"/>
                </a:cubicBezTo>
                <a:cubicBezTo>
                  <a:pt x="1301" y="1045"/>
                  <a:pt x="1289" y="1064"/>
                  <a:pt x="1276" y="1083"/>
                </a:cubicBezTo>
                <a:cubicBezTo>
                  <a:pt x="1264" y="1102"/>
                  <a:pt x="1250" y="1120"/>
                  <a:pt x="1236" y="1138"/>
                </a:cubicBezTo>
                <a:cubicBezTo>
                  <a:pt x="1221" y="1156"/>
                  <a:pt x="1206" y="1172"/>
                  <a:pt x="1190" y="1189"/>
                </a:cubicBezTo>
                <a:cubicBezTo>
                  <a:pt x="1174" y="1205"/>
                  <a:pt x="1157" y="1220"/>
                  <a:pt x="1139" y="1234"/>
                </a:cubicBezTo>
                <a:cubicBezTo>
                  <a:pt x="1121" y="1249"/>
                  <a:pt x="1103" y="1263"/>
                  <a:pt x="1084" y="1276"/>
                </a:cubicBezTo>
                <a:cubicBezTo>
                  <a:pt x="1065" y="1289"/>
                  <a:pt x="1046" y="1301"/>
                  <a:pt x="1026" y="1311"/>
                </a:cubicBezTo>
                <a:cubicBezTo>
                  <a:pt x="1005" y="1322"/>
                  <a:pt x="985" y="1332"/>
                  <a:pt x="964" y="1341"/>
                </a:cubicBezTo>
                <a:cubicBezTo>
                  <a:pt x="943" y="1349"/>
                  <a:pt x="921" y="1357"/>
                  <a:pt x="899" y="1364"/>
                </a:cubicBezTo>
                <a:cubicBezTo>
                  <a:pt x="878" y="1370"/>
                  <a:pt x="855" y="1376"/>
                  <a:pt x="833" y="1380"/>
                </a:cubicBezTo>
                <a:cubicBezTo>
                  <a:pt x="811" y="1385"/>
                  <a:pt x="788" y="1388"/>
                  <a:pt x="765" y="1390"/>
                </a:cubicBezTo>
                <a:cubicBezTo>
                  <a:pt x="743" y="1392"/>
                  <a:pt x="720" y="1394"/>
                  <a:pt x="697" y="1394"/>
                </a:cubicBezTo>
                <a:cubicBezTo>
                  <a:pt x="674" y="1394"/>
                  <a:pt x="652" y="1392"/>
                  <a:pt x="629" y="1390"/>
                </a:cubicBezTo>
                <a:cubicBezTo>
                  <a:pt x="606" y="1388"/>
                  <a:pt x="584" y="1385"/>
                  <a:pt x="561" y="1380"/>
                </a:cubicBezTo>
                <a:cubicBezTo>
                  <a:pt x="539" y="1376"/>
                  <a:pt x="517" y="1370"/>
                  <a:pt x="495" y="1364"/>
                </a:cubicBezTo>
                <a:cubicBezTo>
                  <a:pt x="473" y="1357"/>
                  <a:pt x="452" y="1349"/>
                  <a:pt x="431" y="1341"/>
                </a:cubicBezTo>
                <a:cubicBezTo>
                  <a:pt x="409" y="1332"/>
                  <a:pt x="388" y="1322"/>
                  <a:pt x="368" y="1311"/>
                </a:cubicBezTo>
                <a:cubicBezTo>
                  <a:pt x="348" y="1301"/>
                  <a:pt x="328" y="1289"/>
                  <a:pt x="309" y="1276"/>
                </a:cubicBezTo>
                <a:cubicBezTo>
                  <a:pt x="290" y="1263"/>
                  <a:pt x="272" y="1249"/>
                  <a:pt x="254" y="1234"/>
                </a:cubicBezTo>
                <a:cubicBezTo>
                  <a:pt x="237" y="1220"/>
                  <a:pt x="220" y="1205"/>
                  <a:pt x="204" y="1189"/>
                </a:cubicBezTo>
                <a:cubicBezTo>
                  <a:pt x="188" y="1172"/>
                  <a:pt x="172" y="1156"/>
                  <a:pt x="158" y="1138"/>
                </a:cubicBezTo>
                <a:cubicBezTo>
                  <a:pt x="143" y="1120"/>
                  <a:pt x="130" y="1102"/>
                  <a:pt x="117" y="1083"/>
                </a:cubicBezTo>
                <a:cubicBezTo>
                  <a:pt x="105" y="1064"/>
                  <a:pt x="93" y="1045"/>
                  <a:pt x="82" y="1024"/>
                </a:cubicBezTo>
                <a:cubicBezTo>
                  <a:pt x="71" y="1004"/>
                  <a:pt x="62" y="984"/>
                  <a:pt x="53" y="963"/>
                </a:cubicBezTo>
                <a:cubicBezTo>
                  <a:pt x="44" y="942"/>
                  <a:pt x="36" y="920"/>
                  <a:pt x="30" y="898"/>
                </a:cubicBezTo>
                <a:cubicBezTo>
                  <a:pt x="23" y="876"/>
                  <a:pt x="18" y="854"/>
                  <a:pt x="13" y="832"/>
                </a:cubicBezTo>
                <a:cubicBezTo>
                  <a:pt x="9" y="810"/>
                  <a:pt x="5" y="787"/>
                  <a:pt x="3" y="764"/>
                </a:cubicBezTo>
                <a:cubicBezTo>
                  <a:pt x="1" y="742"/>
                  <a:pt x="0" y="719"/>
                  <a:pt x="0" y="696"/>
                </a:cubicBezTo>
                <a:cubicBezTo>
                  <a:pt x="0" y="673"/>
                  <a:pt x="1" y="651"/>
                  <a:pt x="3" y="628"/>
                </a:cubicBezTo>
                <a:cubicBezTo>
                  <a:pt x="5" y="605"/>
                  <a:pt x="9" y="583"/>
                  <a:pt x="13" y="560"/>
                </a:cubicBezTo>
                <a:cubicBezTo>
                  <a:pt x="18" y="538"/>
                  <a:pt x="23" y="516"/>
                  <a:pt x="30" y="494"/>
                </a:cubicBezTo>
                <a:cubicBezTo>
                  <a:pt x="36" y="472"/>
                  <a:pt x="44" y="451"/>
                  <a:pt x="53" y="430"/>
                </a:cubicBezTo>
                <a:cubicBezTo>
                  <a:pt x="62" y="409"/>
                  <a:pt x="71" y="388"/>
                  <a:pt x="82" y="368"/>
                </a:cubicBezTo>
                <a:cubicBezTo>
                  <a:pt x="93" y="348"/>
                  <a:pt x="105" y="328"/>
                  <a:pt x="117" y="309"/>
                </a:cubicBezTo>
                <a:cubicBezTo>
                  <a:pt x="130" y="290"/>
                  <a:pt x="143" y="272"/>
                  <a:pt x="158" y="254"/>
                </a:cubicBezTo>
                <a:cubicBezTo>
                  <a:pt x="172" y="237"/>
                  <a:pt x="188" y="220"/>
                  <a:pt x="204" y="204"/>
                </a:cubicBezTo>
                <a:cubicBezTo>
                  <a:pt x="220" y="188"/>
                  <a:pt x="237" y="172"/>
                  <a:pt x="254" y="158"/>
                </a:cubicBezTo>
                <a:cubicBezTo>
                  <a:pt x="272" y="143"/>
                  <a:pt x="290" y="130"/>
                  <a:pt x="309" y="117"/>
                </a:cubicBezTo>
                <a:cubicBezTo>
                  <a:pt x="328" y="104"/>
                  <a:pt x="348" y="93"/>
                  <a:pt x="368" y="82"/>
                </a:cubicBezTo>
                <a:cubicBezTo>
                  <a:pt x="388" y="71"/>
                  <a:pt x="409" y="61"/>
                  <a:pt x="431" y="53"/>
                </a:cubicBezTo>
                <a:cubicBezTo>
                  <a:pt x="452" y="44"/>
                  <a:pt x="473" y="36"/>
                  <a:pt x="495" y="30"/>
                </a:cubicBezTo>
                <a:cubicBezTo>
                  <a:pt x="517" y="23"/>
                  <a:pt x="539" y="18"/>
                  <a:pt x="561" y="13"/>
                </a:cubicBezTo>
                <a:cubicBezTo>
                  <a:pt x="584" y="9"/>
                  <a:pt x="606" y="5"/>
                  <a:pt x="629" y="3"/>
                </a:cubicBezTo>
                <a:cubicBezTo>
                  <a:pt x="652" y="1"/>
                  <a:pt x="674" y="0"/>
                  <a:pt x="697" y="0"/>
                </a:cubicBezTo>
                <a:cubicBezTo>
                  <a:pt x="720" y="0"/>
                  <a:pt x="743" y="1"/>
                  <a:pt x="765" y="3"/>
                </a:cubicBezTo>
                <a:cubicBezTo>
                  <a:pt x="788" y="5"/>
                  <a:pt x="811" y="9"/>
                  <a:pt x="833" y="13"/>
                </a:cubicBezTo>
                <a:cubicBezTo>
                  <a:pt x="855" y="18"/>
                  <a:pt x="878" y="23"/>
                  <a:pt x="899" y="30"/>
                </a:cubicBezTo>
                <a:cubicBezTo>
                  <a:pt x="921" y="36"/>
                  <a:pt x="943" y="44"/>
                  <a:pt x="964" y="53"/>
                </a:cubicBezTo>
                <a:cubicBezTo>
                  <a:pt x="985" y="61"/>
                  <a:pt x="1005" y="71"/>
                  <a:pt x="1026" y="82"/>
                </a:cubicBezTo>
                <a:cubicBezTo>
                  <a:pt x="1046" y="93"/>
                  <a:pt x="1065" y="104"/>
                  <a:pt x="1084" y="117"/>
                </a:cubicBezTo>
                <a:cubicBezTo>
                  <a:pt x="1103" y="130"/>
                  <a:pt x="1121" y="143"/>
                  <a:pt x="1139" y="158"/>
                </a:cubicBezTo>
                <a:cubicBezTo>
                  <a:pt x="1157" y="172"/>
                  <a:pt x="1174" y="188"/>
                  <a:pt x="1190" y="204"/>
                </a:cubicBezTo>
                <a:cubicBezTo>
                  <a:pt x="1206" y="220"/>
                  <a:pt x="1221" y="237"/>
                  <a:pt x="1236" y="254"/>
                </a:cubicBezTo>
                <a:cubicBezTo>
                  <a:pt x="1250" y="272"/>
                  <a:pt x="1264" y="290"/>
                  <a:pt x="1276" y="309"/>
                </a:cubicBezTo>
                <a:cubicBezTo>
                  <a:pt x="1289" y="328"/>
                  <a:pt x="1301" y="348"/>
                  <a:pt x="1311" y="368"/>
                </a:cubicBezTo>
                <a:cubicBezTo>
                  <a:pt x="1322" y="388"/>
                  <a:pt x="1332" y="409"/>
                  <a:pt x="1341" y="430"/>
                </a:cubicBezTo>
                <a:cubicBezTo>
                  <a:pt x="1349" y="451"/>
                  <a:pt x="1357" y="472"/>
                  <a:pt x="1364" y="494"/>
                </a:cubicBezTo>
                <a:cubicBezTo>
                  <a:pt x="1370" y="516"/>
                  <a:pt x="1376" y="538"/>
                  <a:pt x="1380" y="560"/>
                </a:cubicBezTo>
                <a:cubicBezTo>
                  <a:pt x="1385" y="583"/>
                  <a:pt x="1388" y="605"/>
                  <a:pt x="1390" y="628"/>
                </a:cubicBezTo>
                <a:cubicBezTo>
                  <a:pt x="1393" y="651"/>
                  <a:pt x="1394" y="673"/>
                  <a:pt x="1394" y="696"/>
                </a:cubicBezTo>
                <a:close/>
              </a:path>
            </a:pathLst>
          </a:custGeom>
          <a:solidFill>
            <a:srgbClr val="98FB98">
              <a:alpha val="2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222" name="图片 221"/>
          <p:cNvPicPr/>
          <p:nvPr/>
        </p:nvPicPr>
        <p:blipFill>
          <a:blip r:embed="rId4"/>
          <a:stretch>
            <a:fillRect/>
          </a:stretch>
        </p:blipFill>
        <p:spPr>
          <a:xfrm>
            <a:off x="743760" y="1428840"/>
            <a:ext cx="217080" cy="250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23" name="文本框 222"/>
          <p:cNvSpPr txBox="1"/>
          <p:nvPr/>
        </p:nvSpPr>
        <p:spPr>
          <a:xfrm>
            <a:off x="401040" y="378720"/>
            <a:ext cx="2102400" cy="378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237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面向对象的优势</a:t>
            </a:r>
            <a:endParaRPr lang="en-US" sz="237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24" name="文本框 223"/>
          <p:cNvSpPr txBox="1"/>
          <p:nvPr/>
        </p:nvSpPr>
        <p:spPr>
          <a:xfrm>
            <a:off x="601560" y="1946160"/>
            <a:ext cx="1006560" cy="25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数据抽象化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25" name="文本框 224"/>
          <p:cNvSpPr txBox="1"/>
          <p:nvPr/>
        </p:nvSpPr>
        <p:spPr>
          <a:xfrm>
            <a:off x="601560" y="2319840"/>
            <a:ext cx="442656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将数据抽象化，可在外部接口不改变的前提下改变内部实现，减少或避免外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26" name="任意多边形: 形状 225"/>
          <p:cNvSpPr/>
          <p:nvPr/>
        </p:nvSpPr>
        <p:spPr>
          <a:xfrm>
            <a:off x="5481720" y="1103040"/>
            <a:ext cx="4813920" cy="2122920"/>
          </a:xfrm>
          <a:custGeom>
            <a:avLst/>
            <a:gdLst/>
            <a:ahLst/>
            <a:cxnLst/>
            <a:rect l="0" t="0" r="r" b="b"/>
            <a:pathLst>
              <a:path w="13372" h="5897">
                <a:moveTo>
                  <a:pt x="0" y="5664"/>
                </a:moveTo>
                <a:lnTo>
                  <a:pt x="0" y="232"/>
                </a:lnTo>
                <a:cubicBezTo>
                  <a:pt x="0" y="217"/>
                  <a:pt x="2" y="201"/>
                  <a:pt x="5" y="186"/>
                </a:cubicBezTo>
                <a:cubicBezTo>
                  <a:pt x="8" y="172"/>
                  <a:pt x="12" y="157"/>
                  <a:pt x="18" y="143"/>
                </a:cubicBezTo>
                <a:cubicBezTo>
                  <a:pt x="24" y="129"/>
                  <a:pt x="31" y="115"/>
                  <a:pt x="39" y="103"/>
                </a:cubicBezTo>
                <a:cubicBezTo>
                  <a:pt x="48" y="90"/>
                  <a:pt x="57" y="78"/>
                  <a:pt x="68" y="68"/>
                </a:cubicBezTo>
                <a:cubicBezTo>
                  <a:pt x="79" y="57"/>
                  <a:pt x="91" y="47"/>
                  <a:pt x="103" y="39"/>
                </a:cubicBezTo>
                <a:cubicBezTo>
                  <a:pt x="116" y="30"/>
                  <a:pt x="129" y="23"/>
                  <a:pt x="144" y="17"/>
                </a:cubicBezTo>
                <a:cubicBezTo>
                  <a:pt x="158" y="11"/>
                  <a:pt x="172" y="7"/>
                  <a:pt x="187" y="4"/>
                </a:cubicBezTo>
                <a:cubicBezTo>
                  <a:pt x="202" y="1"/>
                  <a:pt x="217" y="0"/>
                  <a:pt x="232" y="0"/>
                </a:cubicBezTo>
                <a:lnTo>
                  <a:pt x="13140" y="0"/>
                </a:lnTo>
                <a:cubicBezTo>
                  <a:pt x="13155" y="0"/>
                  <a:pt x="13170" y="1"/>
                  <a:pt x="13185" y="4"/>
                </a:cubicBezTo>
                <a:cubicBezTo>
                  <a:pt x="13200" y="7"/>
                  <a:pt x="13215" y="11"/>
                  <a:pt x="13229" y="17"/>
                </a:cubicBezTo>
                <a:cubicBezTo>
                  <a:pt x="13243" y="23"/>
                  <a:pt x="13256" y="30"/>
                  <a:pt x="13269" y="39"/>
                </a:cubicBezTo>
                <a:cubicBezTo>
                  <a:pt x="13281" y="47"/>
                  <a:pt x="13293" y="57"/>
                  <a:pt x="13304" y="68"/>
                </a:cubicBezTo>
                <a:cubicBezTo>
                  <a:pt x="13315" y="78"/>
                  <a:pt x="13324" y="90"/>
                  <a:pt x="13333" y="103"/>
                </a:cubicBezTo>
                <a:cubicBezTo>
                  <a:pt x="13341" y="115"/>
                  <a:pt x="13348" y="129"/>
                  <a:pt x="13354" y="143"/>
                </a:cubicBezTo>
                <a:cubicBezTo>
                  <a:pt x="13360" y="157"/>
                  <a:pt x="13365" y="172"/>
                  <a:pt x="13368" y="186"/>
                </a:cubicBezTo>
                <a:cubicBezTo>
                  <a:pt x="13370" y="201"/>
                  <a:pt x="13372" y="217"/>
                  <a:pt x="13372" y="232"/>
                </a:cubicBezTo>
                <a:lnTo>
                  <a:pt x="13372" y="5664"/>
                </a:lnTo>
                <a:cubicBezTo>
                  <a:pt x="13372" y="5679"/>
                  <a:pt x="13370" y="5694"/>
                  <a:pt x="13368" y="5709"/>
                </a:cubicBezTo>
                <a:cubicBezTo>
                  <a:pt x="13365" y="5724"/>
                  <a:pt x="13360" y="5738"/>
                  <a:pt x="13354" y="5752"/>
                </a:cubicBezTo>
                <a:cubicBezTo>
                  <a:pt x="13348" y="5767"/>
                  <a:pt x="13341" y="5780"/>
                  <a:pt x="13333" y="5794"/>
                </a:cubicBezTo>
                <a:cubicBezTo>
                  <a:pt x="13324" y="5806"/>
                  <a:pt x="13315" y="5818"/>
                  <a:pt x="13304" y="5829"/>
                </a:cubicBezTo>
                <a:cubicBezTo>
                  <a:pt x="13293" y="5840"/>
                  <a:pt x="13281" y="5849"/>
                  <a:pt x="13269" y="5858"/>
                </a:cubicBezTo>
                <a:cubicBezTo>
                  <a:pt x="13256" y="5866"/>
                  <a:pt x="13243" y="5873"/>
                  <a:pt x="13229" y="5879"/>
                </a:cubicBezTo>
                <a:cubicBezTo>
                  <a:pt x="13215" y="5885"/>
                  <a:pt x="13200" y="5889"/>
                  <a:pt x="13185" y="5892"/>
                </a:cubicBezTo>
                <a:cubicBezTo>
                  <a:pt x="13170" y="5895"/>
                  <a:pt x="13155" y="5897"/>
                  <a:pt x="13140" y="5897"/>
                </a:cubicBezTo>
                <a:lnTo>
                  <a:pt x="232" y="5897"/>
                </a:lnTo>
                <a:cubicBezTo>
                  <a:pt x="217" y="5897"/>
                  <a:pt x="202" y="5895"/>
                  <a:pt x="187" y="5892"/>
                </a:cubicBezTo>
                <a:cubicBezTo>
                  <a:pt x="172" y="5889"/>
                  <a:pt x="158" y="5885"/>
                  <a:pt x="144" y="5879"/>
                </a:cubicBezTo>
                <a:cubicBezTo>
                  <a:pt x="129" y="5873"/>
                  <a:pt x="116" y="5866"/>
                  <a:pt x="103" y="5858"/>
                </a:cubicBezTo>
                <a:cubicBezTo>
                  <a:pt x="91" y="5849"/>
                  <a:pt x="79" y="5840"/>
                  <a:pt x="68" y="5829"/>
                </a:cubicBezTo>
                <a:cubicBezTo>
                  <a:pt x="57" y="5818"/>
                  <a:pt x="48" y="5806"/>
                  <a:pt x="39" y="5794"/>
                </a:cubicBezTo>
                <a:cubicBezTo>
                  <a:pt x="31" y="5780"/>
                  <a:pt x="24" y="5767"/>
                  <a:pt x="18" y="5752"/>
                </a:cubicBezTo>
                <a:cubicBezTo>
                  <a:pt x="12" y="5738"/>
                  <a:pt x="8" y="5724"/>
                  <a:pt x="5" y="5709"/>
                </a:cubicBezTo>
                <a:cubicBezTo>
                  <a:pt x="2" y="5694"/>
                  <a:pt x="0" y="5679"/>
                  <a:pt x="0" y="5664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27" name="任意多边形: 形状 226"/>
          <p:cNvSpPr/>
          <p:nvPr/>
        </p:nvSpPr>
        <p:spPr>
          <a:xfrm>
            <a:off x="5682240" y="1303560"/>
            <a:ext cx="501840" cy="501840"/>
          </a:xfrm>
          <a:custGeom>
            <a:avLst/>
            <a:gdLst/>
            <a:ahLst/>
            <a:cxnLst/>
            <a:rect l="0" t="0" r="r" b="b"/>
            <a:pathLst>
              <a:path w="1394" h="1394">
                <a:moveTo>
                  <a:pt x="1394" y="696"/>
                </a:moveTo>
                <a:cubicBezTo>
                  <a:pt x="1394" y="719"/>
                  <a:pt x="1393" y="742"/>
                  <a:pt x="1391" y="764"/>
                </a:cubicBezTo>
                <a:cubicBezTo>
                  <a:pt x="1389" y="787"/>
                  <a:pt x="1385" y="810"/>
                  <a:pt x="1381" y="832"/>
                </a:cubicBezTo>
                <a:cubicBezTo>
                  <a:pt x="1376" y="854"/>
                  <a:pt x="1371" y="876"/>
                  <a:pt x="1364" y="898"/>
                </a:cubicBezTo>
                <a:cubicBezTo>
                  <a:pt x="1358" y="920"/>
                  <a:pt x="1350" y="942"/>
                  <a:pt x="1341" y="963"/>
                </a:cubicBezTo>
                <a:cubicBezTo>
                  <a:pt x="1332" y="984"/>
                  <a:pt x="1323" y="1004"/>
                  <a:pt x="1312" y="1024"/>
                </a:cubicBezTo>
                <a:cubicBezTo>
                  <a:pt x="1301" y="1045"/>
                  <a:pt x="1289" y="1064"/>
                  <a:pt x="1277" y="1083"/>
                </a:cubicBezTo>
                <a:cubicBezTo>
                  <a:pt x="1264" y="1102"/>
                  <a:pt x="1251" y="1120"/>
                  <a:pt x="1236" y="1138"/>
                </a:cubicBezTo>
                <a:cubicBezTo>
                  <a:pt x="1222" y="1156"/>
                  <a:pt x="1206" y="1172"/>
                  <a:pt x="1190" y="1189"/>
                </a:cubicBezTo>
                <a:cubicBezTo>
                  <a:pt x="1174" y="1205"/>
                  <a:pt x="1157" y="1220"/>
                  <a:pt x="1140" y="1234"/>
                </a:cubicBezTo>
                <a:cubicBezTo>
                  <a:pt x="1122" y="1249"/>
                  <a:pt x="1104" y="1263"/>
                  <a:pt x="1085" y="1276"/>
                </a:cubicBezTo>
                <a:cubicBezTo>
                  <a:pt x="1066" y="1289"/>
                  <a:pt x="1046" y="1301"/>
                  <a:pt x="1026" y="1311"/>
                </a:cubicBezTo>
                <a:cubicBezTo>
                  <a:pt x="1006" y="1322"/>
                  <a:pt x="985" y="1332"/>
                  <a:pt x="964" y="1341"/>
                </a:cubicBezTo>
                <a:cubicBezTo>
                  <a:pt x="943" y="1349"/>
                  <a:pt x="922" y="1357"/>
                  <a:pt x="900" y="1364"/>
                </a:cubicBezTo>
                <a:cubicBezTo>
                  <a:pt x="878" y="1370"/>
                  <a:pt x="856" y="1376"/>
                  <a:pt x="834" y="1380"/>
                </a:cubicBezTo>
                <a:cubicBezTo>
                  <a:pt x="811" y="1385"/>
                  <a:pt x="789" y="1388"/>
                  <a:pt x="766" y="1390"/>
                </a:cubicBezTo>
                <a:cubicBezTo>
                  <a:pt x="743" y="1392"/>
                  <a:pt x="721" y="1394"/>
                  <a:pt x="698" y="1394"/>
                </a:cubicBezTo>
                <a:cubicBezTo>
                  <a:pt x="675" y="1394"/>
                  <a:pt x="652" y="1392"/>
                  <a:pt x="630" y="1390"/>
                </a:cubicBezTo>
                <a:cubicBezTo>
                  <a:pt x="607" y="1388"/>
                  <a:pt x="584" y="1385"/>
                  <a:pt x="562" y="1380"/>
                </a:cubicBezTo>
                <a:cubicBezTo>
                  <a:pt x="540" y="1376"/>
                  <a:pt x="517" y="1370"/>
                  <a:pt x="496" y="1364"/>
                </a:cubicBezTo>
                <a:cubicBezTo>
                  <a:pt x="474" y="1357"/>
                  <a:pt x="452" y="1349"/>
                  <a:pt x="431" y="1341"/>
                </a:cubicBezTo>
                <a:cubicBezTo>
                  <a:pt x="410" y="1332"/>
                  <a:pt x="390" y="1322"/>
                  <a:pt x="369" y="1311"/>
                </a:cubicBezTo>
                <a:cubicBezTo>
                  <a:pt x="349" y="1301"/>
                  <a:pt x="330" y="1289"/>
                  <a:pt x="311" y="1276"/>
                </a:cubicBezTo>
                <a:cubicBezTo>
                  <a:pt x="292" y="1263"/>
                  <a:pt x="274" y="1249"/>
                  <a:pt x="256" y="1234"/>
                </a:cubicBezTo>
                <a:cubicBezTo>
                  <a:pt x="238" y="1220"/>
                  <a:pt x="220" y="1205"/>
                  <a:pt x="204" y="1189"/>
                </a:cubicBezTo>
                <a:cubicBezTo>
                  <a:pt x="188" y="1172"/>
                  <a:pt x="173" y="1156"/>
                  <a:pt x="158" y="1138"/>
                </a:cubicBezTo>
                <a:cubicBezTo>
                  <a:pt x="144" y="1120"/>
                  <a:pt x="130" y="1102"/>
                  <a:pt x="118" y="1083"/>
                </a:cubicBezTo>
                <a:cubicBezTo>
                  <a:pt x="105" y="1064"/>
                  <a:pt x="93" y="1045"/>
                  <a:pt x="83" y="1024"/>
                </a:cubicBezTo>
                <a:cubicBezTo>
                  <a:pt x="72" y="1004"/>
                  <a:pt x="62" y="984"/>
                  <a:pt x="53" y="963"/>
                </a:cubicBezTo>
                <a:cubicBezTo>
                  <a:pt x="45" y="942"/>
                  <a:pt x="37" y="920"/>
                  <a:pt x="30" y="898"/>
                </a:cubicBezTo>
                <a:cubicBezTo>
                  <a:pt x="24" y="876"/>
                  <a:pt x="18" y="854"/>
                  <a:pt x="14" y="832"/>
                </a:cubicBezTo>
                <a:cubicBezTo>
                  <a:pt x="9" y="810"/>
                  <a:pt x="6" y="787"/>
                  <a:pt x="4" y="764"/>
                </a:cubicBezTo>
                <a:cubicBezTo>
                  <a:pt x="1" y="742"/>
                  <a:pt x="0" y="719"/>
                  <a:pt x="0" y="696"/>
                </a:cubicBezTo>
                <a:cubicBezTo>
                  <a:pt x="0" y="673"/>
                  <a:pt x="1" y="651"/>
                  <a:pt x="4" y="628"/>
                </a:cubicBezTo>
                <a:cubicBezTo>
                  <a:pt x="6" y="605"/>
                  <a:pt x="9" y="583"/>
                  <a:pt x="14" y="560"/>
                </a:cubicBezTo>
                <a:cubicBezTo>
                  <a:pt x="18" y="538"/>
                  <a:pt x="24" y="516"/>
                  <a:pt x="30" y="494"/>
                </a:cubicBezTo>
                <a:cubicBezTo>
                  <a:pt x="37" y="472"/>
                  <a:pt x="45" y="451"/>
                  <a:pt x="53" y="430"/>
                </a:cubicBezTo>
                <a:cubicBezTo>
                  <a:pt x="62" y="409"/>
                  <a:pt x="72" y="388"/>
                  <a:pt x="83" y="368"/>
                </a:cubicBezTo>
                <a:cubicBezTo>
                  <a:pt x="93" y="348"/>
                  <a:pt x="105" y="328"/>
                  <a:pt x="118" y="309"/>
                </a:cubicBezTo>
                <a:cubicBezTo>
                  <a:pt x="130" y="290"/>
                  <a:pt x="144" y="272"/>
                  <a:pt x="158" y="254"/>
                </a:cubicBezTo>
                <a:cubicBezTo>
                  <a:pt x="173" y="237"/>
                  <a:pt x="188" y="220"/>
                  <a:pt x="204" y="204"/>
                </a:cubicBezTo>
                <a:cubicBezTo>
                  <a:pt x="220" y="188"/>
                  <a:pt x="238" y="172"/>
                  <a:pt x="256" y="158"/>
                </a:cubicBezTo>
                <a:cubicBezTo>
                  <a:pt x="274" y="143"/>
                  <a:pt x="292" y="130"/>
                  <a:pt x="311" y="117"/>
                </a:cubicBezTo>
                <a:cubicBezTo>
                  <a:pt x="330" y="104"/>
                  <a:pt x="349" y="93"/>
                  <a:pt x="369" y="82"/>
                </a:cubicBezTo>
                <a:cubicBezTo>
                  <a:pt x="390" y="71"/>
                  <a:pt x="410" y="61"/>
                  <a:pt x="431" y="53"/>
                </a:cubicBezTo>
                <a:cubicBezTo>
                  <a:pt x="452" y="44"/>
                  <a:pt x="474" y="36"/>
                  <a:pt x="496" y="30"/>
                </a:cubicBezTo>
                <a:cubicBezTo>
                  <a:pt x="517" y="23"/>
                  <a:pt x="540" y="18"/>
                  <a:pt x="562" y="13"/>
                </a:cubicBezTo>
                <a:cubicBezTo>
                  <a:pt x="584" y="9"/>
                  <a:pt x="607" y="5"/>
                  <a:pt x="630" y="3"/>
                </a:cubicBezTo>
                <a:cubicBezTo>
                  <a:pt x="652" y="1"/>
                  <a:pt x="675" y="0"/>
                  <a:pt x="698" y="0"/>
                </a:cubicBezTo>
                <a:cubicBezTo>
                  <a:pt x="721" y="0"/>
                  <a:pt x="743" y="1"/>
                  <a:pt x="766" y="3"/>
                </a:cubicBezTo>
                <a:cubicBezTo>
                  <a:pt x="789" y="5"/>
                  <a:pt x="811" y="9"/>
                  <a:pt x="834" y="13"/>
                </a:cubicBezTo>
                <a:cubicBezTo>
                  <a:pt x="856" y="18"/>
                  <a:pt x="878" y="23"/>
                  <a:pt x="900" y="30"/>
                </a:cubicBezTo>
                <a:cubicBezTo>
                  <a:pt x="922" y="36"/>
                  <a:pt x="943" y="44"/>
                  <a:pt x="964" y="53"/>
                </a:cubicBezTo>
                <a:cubicBezTo>
                  <a:pt x="985" y="61"/>
                  <a:pt x="1006" y="71"/>
                  <a:pt x="1026" y="82"/>
                </a:cubicBezTo>
                <a:cubicBezTo>
                  <a:pt x="1046" y="93"/>
                  <a:pt x="1066" y="104"/>
                  <a:pt x="1085" y="117"/>
                </a:cubicBezTo>
                <a:cubicBezTo>
                  <a:pt x="1104" y="130"/>
                  <a:pt x="1122" y="143"/>
                  <a:pt x="1140" y="158"/>
                </a:cubicBezTo>
                <a:cubicBezTo>
                  <a:pt x="1157" y="172"/>
                  <a:pt x="1174" y="188"/>
                  <a:pt x="1190" y="204"/>
                </a:cubicBezTo>
                <a:cubicBezTo>
                  <a:pt x="1206" y="220"/>
                  <a:pt x="1222" y="237"/>
                  <a:pt x="1236" y="254"/>
                </a:cubicBezTo>
                <a:cubicBezTo>
                  <a:pt x="1251" y="272"/>
                  <a:pt x="1264" y="290"/>
                  <a:pt x="1277" y="309"/>
                </a:cubicBezTo>
                <a:cubicBezTo>
                  <a:pt x="1289" y="328"/>
                  <a:pt x="1301" y="348"/>
                  <a:pt x="1312" y="368"/>
                </a:cubicBezTo>
                <a:cubicBezTo>
                  <a:pt x="1323" y="388"/>
                  <a:pt x="1332" y="409"/>
                  <a:pt x="1341" y="430"/>
                </a:cubicBezTo>
                <a:cubicBezTo>
                  <a:pt x="1350" y="451"/>
                  <a:pt x="1358" y="472"/>
                  <a:pt x="1364" y="494"/>
                </a:cubicBezTo>
                <a:cubicBezTo>
                  <a:pt x="1371" y="516"/>
                  <a:pt x="1376" y="538"/>
                  <a:pt x="1381" y="560"/>
                </a:cubicBezTo>
                <a:cubicBezTo>
                  <a:pt x="1385" y="583"/>
                  <a:pt x="1389" y="605"/>
                  <a:pt x="1391" y="628"/>
                </a:cubicBezTo>
                <a:cubicBezTo>
                  <a:pt x="1393" y="651"/>
                  <a:pt x="1394" y="673"/>
                  <a:pt x="1394" y="696"/>
                </a:cubicBezTo>
                <a:close/>
              </a:path>
            </a:pathLst>
          </a:custGeom>
          <a:solidFill>
            <a:srgbClr val="98FB98">
              <a:alpha val="2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228" name="图片 227"/>
          <p:cNvPicPr/>
          <p:nvPr/>
        </p:nvPicPr>
        <p:blipFill>
          <a:blip r:embed="rId5"/>
          <a:stretch>
            <a:fillRect/>
          </a:stretch>
        </p:blipFill>
        <p:spPr>
          <a:xfrm>
            <a:off x="5807880" y="1428840"/>
            <a:ext cx="250200" cy="250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29" name="文本框 228"/>
          <p:cNvSpPr txBox="1"/>
          <p:nvPr/>
        </p:nvSpPr>
        <p:spPr>
          <a:xfrm>
            <a:off x="601560" y="2520360"/>
            <a:ext cx="295128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部干扰。这使得系统更加灵活，便于维护和更新。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30" name="文本框 229"/>
          <p:cNvSpPr txBox="1"/>
          <p:nvPr/>
        </p:nvSpPr>
        <p:spPr>
          <a:xfrm>
            <a:off x="5682600" y="1946160"/>
            <a:ext cx="805320" cy="25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代码复用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31" name="文本框 230"/>
          <p:cNvSpPr txBox="1"/>
          <p:nvPr/>
        </p:nvSpPr>
        <p:spPr>
          <a:xfrm>
            <a:off x="5682600" y="2319840"/>
            <a:ext cx="442656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通过继承可大幅度减少冗余代码，降低代码出错率，提高代码利用率与软件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32" name="任意多边形: 形状 231"/>
          <p:cNvSpPr/>
          <p:nvPr/>
        </p:nvSpPr>
        <p:spPr>
          <a:xfrm>
            <a:off x="401040" y="3493080"/>
            <a:ext cx="4813560" cy="2122920"/>
          </a:xfrm>
          <a:custGeom>
            <a:avLst/>
            <a:gdLst/>
            <a:ahLst/>
            <a:cxnLst/>
            <a:rect l="0" t="0" r="r" b="b"/>
            <a:pathLst>
              <a:path w="13371" h="5897">
                <a:moveTo>
                  <a:pt x="0" y="5665"/>
                </a:moveTo>
                <a:lnTo>
                  <a:pt x="0" y="232"/>
                </a:lnTo>
                <a:cubicBezTo>
                  <a:pt x="0" y="216"/>
                  <a:pt x="1" y="201"/>
                  <a:pt x="4" y="186"/>
                </a:cubicBezTo>
                <a:cubicBezTo>
                  <a:pt x="7" y="171"/>
                  <a:pt x="12" y="157"/>
                  <a:pt x="17" y="143"/>
                </a:cubicBezTo>
                <a:cubicBezTo>
                  <a:pt x="23" y="129"/>
                  <a:pt x="30" y="115"/>
                  <a:pt x="39" y="103"/>
                </a:cubicBezTo>
                <a:cubicBezTo>
                  <a:pt x="47" y="90"/>
                  <a:pt x="57" y="78"/>
                  <a:pt x="68" y="68"/>
                </a:cubicBezTo>
                <a:cubicBezTo>
                  <a:pt x="78" y="57"/>
                  <a:pt x="90" y="47"/>
                  <a:pt x="103" y="39"/>
                </a:cubicBezTo>
                <a:cubicBezTo>
                  <a:pt x="116" y="30"/>
                  <a:pt x="129" y="23"/>
                  <a:pt x="143" y="17"/>
                </a:cubicBezTo>
                <a:cubicBezTo>
                  <a:pt x="157" y="11"/>
                  <a:pt x="172" y="7"/>
                  <a:pt x="187" y="4"/>
                </a:cubicBezTo>
                <a:cubicBezTo>
                  <a:pt x="202" y="1"/>
                  <a:pt x="217" y="0"/>
                  <a:pt x="232" y="0"/>
                </a:cubicBezTo>
                <a:lnTo>
                  <a:pt x="13139" y="0"/>
                </a:lnTo>
                <a:cubicBezTo>
                  <a:pt x="13155" y="0"/>
                  <a:pt x="13170" y="1"/>
                  <a:pt x="13185" y="4"/>
                </a:cubicBezTo>
                <a:cubicBezTo>
                  <a:pt x="13200" y="7"/>
                  <a:pt x="13214" y="11"/>
                  <a:pt x="13228" y="17"/>
                </a:cubicBezTo>
                <a:cubicBezTo>
                  <a:pt x="13242" y="23"/>
                  <a:pt x="13256" y="30"/>
                  <a:pt x="13268" y="39"/>
                </a:cubicBezTo>
                <a:cubicBezTo>
                  <a:pt x="13281" y="47"/>
                  <a:pt x="13293" y="57"/>
                  <a:pt x="13303" y="68"/>
                </a:cubicBezTo>
                <a:cubicBezTo>
                  <a:pt x="13314" y="78"/>
                  <a:pt x="13324" y="90"/>
                  <a:pt x="13332" y="103"/>
                </a:cubicBezTo>
                <a:cubicBezTo>
                  <a:pt x="13341" y="115"/>
                  <a:pt x="13348" y="129"/>
                  <a:pt x="13354" y="143"/>
                </a:cubicBezTo>
                <a:cubicBezTo>
                  <a:pt x="13360" y="157"/>
                  <a:pt x="13364" y="171"/>
                  <a:pt x="13367" y="186"/>
                </a:cubicBezTo>
                <a:cubicBezTo>
                  <a:pt x="13370" y="201"/>
                  <a:pt x="13371" y="216"/>
                  <a:pt x="13371" y="232"/>
                </a:cubicBezTo>
                <a:lnTo>
                  <a:pt x="13371" y="5665"/>
                </a:lnTo>
                <a:cubicBezTo>
                  <a:pt x="13371" y="5680"/>
                  <a:pt x="13370" y="5695"/>
                  <a:pt x="13367" y="5710"/>
                </a:cubicBezTo>
                <a:cubicBezTo>
                  <a:pt x="13364" y="5725"/>
                  <a:pt x="13360" y="5739"/>
                  <a:pt x="13354" y="5753"/>
                </a:cubicBezTo>
                <a:cubicBezTo>
                  <a:pt x="13348" y="5767"/>
                  <a:pt x="13341" y="5781"/>
                  <a:pt x="13332" y="5794"/>
                </a:cubicBezTo>
                <a:cubicBezTo>
                  <a:pt x="13324" y="5806"/>
                  <a:pt x="13314" y="5818"/>
                  <a:pt x="13303" y="5829"/>
                </a:cubicBezTo>
                <a:cubicBezTo>
                  <a:pt x="13293" y="5839"/>
                  <a:pt x="13281" y="5849"/>
                  <a:pt x="13268" y="5858"/>
                </a:cubicBezTo>
                <a:cubicBezTo>
                  <a:pt x="13256" y="5866"/>
                  <a:pt x="13242" y="5873"/>
                  <a:pt x="13228" y="5879"/>
                </a:cubicBezTo>
                <a:cubicBezTo>
                  <a:pt x="13214" y="5885"/>
                  <a:pt x="13200" y="5889"/>
                  <a:pt x="13185" y="5892"/>
                </a:cubicBezTo>
                <a:cubicBezTo>
                  <a:pt x="13170" y="5895"/>
                  <a:pt x="13155" y="5897"/>
                  <a:pt x="13139" y="5897"/>
                </a:cubicBezTo>
                <a:lnTo>
                  <a:pt x="232" y="5897"/>
                </a:lnTo>
                <a:cubicBezTo>
                  <a:pt x="217" y="5897"/>
                  <a:pt x="202" y="5895"/>
                  <a:pt x="187" y="5892"/>
                </a:cubicBezTo>
                <a:cubicBezTo>
                  <a:pt x="172" y="5889"/>
                  <a:pt x="157" y="5885"/>
                  <a:pt x="143" y="5879"/>
                </a:cubicBezTo>
                <a:cubicBezTo>
                  <a:pt x="129" y="5873"/>
                  <a:pt x="116" y="5866"/>
                  <a:pt x="103" y="5858"/>
                </a:cubicBezTo>
                <a:cubicBezTo>
                  <a:pt x="90" y="5849"/>
                  <a:pt x="78" y="5839"/>
                  <a:pt x="68" y="5829"/>
                </a:cubicBezTo>
                <a:cubicBezTo>
                  <a:pt x="57" y="5818"/>
                  <a:pt x="47" y="5806"/>
                  <a:pt x="39" y="5794"/>
                </a:cubicBezTo>
                <a:cubicBezTo>
                  <a:pt x="30" y="5781"/>
                  <a:pt x="23" y="5767"/>
                  <a:pt x="17" y="5753"/>
                </a:cubicBezTo>
                <a:cubicBezTo>
                  <a:pt x="12" y="5739"/>
                  <a:pt x="7" y="5725"/>
                  <a:pt x="4" y="5710"/>
                </a:cubicBezTo>
                <a:cubicBezTo>
                  <a:pt x="1" y="5695"/>
                  <a:pt x="0" y="5680"/>
                  <a:pt x="0" y="5665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33" name="任意多边形: 形状 232"/>
          <p:cNvSpPr/>
          <p:nvPr/>
        </p:nvSpPr>
        <p:spPr>
          <a:xfrm>
            <a:off x="601560" y="3693600"/>
            <a:ext cx="501840" cy="501480"/>
          </a:xfrm>
          <a:custGeom>
            <a:avLst/>
            <a:gdLst/>
            <a:ahLst/>
            <a:cxnLst/>
            <a:rect l="0" t="0" r="r" b="b"/>
            <a:pathLst>
              <a:path w="1394" h="1393">
                <a:moveTo>
                  <a:pt x="1394" y="697"/>
                </a:moveTo>
                <a:cubicBezTo>
                  <a:pt x="1394" y="720"/>
                  <a:pt x="1393" y="743"/>
                  <a:pt x="1390" y="765"/>
                </a:cubicBezTo>
                <a:cubicBezTo>
                  <a:pt x="1388" y="788"/>
                  <a:pt x="1385" y="811"/>
                  <a:pt x="1380" y="833"/>
                </a:cubicBezTo>
                <a:cubicBezTo>
                  <a:pt x="1376" y="855"/>
                  <a:pt x="1370" y="877"/>
                  <a:pt x="1364" y="899"/>
                </a:cubicBezTo>
                <a:cubicBezTo>
                  <a:pt x="1357" y="921"/>
                  <a:pt x="1349" y="942"/>
                  <a:pt x="1341" y="964"/>
                </a:cubicBezTo>
                <a:cubicBezTo>
                  <a:pt x="1332" y="985"/>
                  <a:pt x="1322" y="1005"/>
                  <a:pt x="1311" y="1025"/>
                </a:cubicBezTo>
                <a:cubicBezTo>
                  <a:pt x="1301" y="1045"/>
                  <a:pt x="1289" y="1065"/>
                  <a:pt x="1276" y="1084"/>
                </a:cubicBezTo>
                <a:cubicBezTo>
                  <a:pt x="1264" y="1103"/>
                  <a:pt x="1250" y="1121"/>
                  <a:pt x="1236" y="1139"/>
                </a:cubicBezTo>
                <a:cubicBezTo>
                  <a:pt x="1221" y="1156"/>
                  <a:pt x="1206" y="1173"/>
                  <a:pt x="1190" y="1189"/>
                </a:cubicBezTo>
                <a:cubicBezTo>
                  <a:pt x="1174" y="1206"/>
                  <a:pt x="1157" y="1221"/>
                  <a:pt x="1139" y="1235"/>
                </a:cubicBezTo>
                <a:cubicBezTo>
                  <a:pt x="1121" y="1250"/>
                  <a:pt x="1103" y="1263"/>
                  <a:pt x="1084" y="1276"/>
                </a:cubicBezTo>
                <a:cubicBezTo>
                  <a:pt x="1065" y="1289"/>
                  <a:pt x="1046" y="1300"/>
                  <a:pt x="1026" y="1311"/>
                </a:cubicBezTo>
                <a:cubicBezTo>
                  <a:pt x="1005" y="1322"/>
                  <a:pt x="985" y="1332"/>
                  <a:pt x="964" y="1340"/>
                </a:cubicBezTo>
                <a:cubicBezTo>
                  <a:pt x="943" y="1349"/>
                  <a:pt x="921" y="1357"/>
                  <a:pt x="899" y="1363"/>
                </a:cubicBezTo>
                <a:cubicBezTo>
                  <a:pt x="878" y="1370"/>
                  <a:pt x="855" y="1376"/>
                  <a:pt x="833" y="1380"/>
                </a:cubicBezTo>
                <a:cubicBezTo>
                  <a:pt x="811" y="1385"/>
                  <a:pt x="788" y="1388"/>
                  <a:pt x="765" y="1390"/>
                </a:cubicBezTo>
                <a:cubicBezTo>
                  <a:pt x="743" y="1392"/>
                  <a:pt x="720" y="1393"/>
                  <a:pt x="697" y="1393"/>
                </a:cubicBezTo>
                <a:cubicBezTo>
                  <a:pt x="674" y="1393"/>
                  <a:pt x="652" y="1392"/>
                  <a:pt x="629" y="1390"/>
                </a:cubicBezTo>
                <a:cubicBezTo>
                  <a:pt x="606" y="1388"/>
                  <a:pt x="584" y="1385"/>
                  <a:pt x="561" y="1380"/>
                </a:cubicBezTo>
                <a:cubicBezTo>
                  <a:pt x="539" y="1376"/>
                  <a:pt x="517" y="1370"/>
                  <a:pt x="495" y="1363"/>
                </a:cubicBezTo>
                <a:cubicBezTo>
                  <a:pt x="473" y="1357"/>
                  <a:pt x="452" y="1349"/>
                  <a:pt x="431" y="1340"/>
                </a:cubicBezTo>
                <a:cubicBezTo>
                  <a:pt x="409" y="1332"/>
                  <a:pt x="388" y="1322"/>
                  <a:pt x="368" y="1311"/>
                </a:cubicBezTo>
                <a:cubicBezTo>
                  <a:pt x="348" y="1300"/>
                  <a:pt x="328" y="1289"/>
                  <a:pt x="309" y="1276"/>
                </a:cubicBezTo>
                <a:cubicBezTo>
                  <a:pt x="290" y="1263"/>
                  <a:pt x="272" y="1250"/>
                  <a:pt x="254" y="1235"/>
                </a:cubicBezTo>
                <a:cubicBezTo>
                  <a:pt x="237" y="1221"/>
                  <a:pt x="220" y="1206"/>
                  <a:pt x="204" y="1189"/>
                </a:cubicBezTo>
                <a:cubicBezTo>
                  <a:pt x="188" y="1173"/>
                  <a:pt x="172" y="1156"/>
                  <a:pt x="158" y="1139"/>
                </a:cubicBezTo>
                <a:cubicBezTo>
                  <a:pt x="143" y="1121"/>
                  <a:pt x="130" y="1103"/>
                  <a:pt x="117" y="1084"/>
                </a:cubicBezTo>
                <a:cubicBezTo>
                  <a:pt x="105" y="1065"/>
                  <a:pt x="93" y="1045"/>
                  <a:pt x="82" y="1025"/>
                </a:cubicBezTo>
                <a:cubicBezTo>
                  <a:pt x="71" y="1005"/>
                  <a:pt x="62" y="985"/>
                  <a:pt x="53" y="964"/>
                </a:cubicBezTo>
                <a:cubicBezTo>
                  <a:pt x="44" y="942"/>
                  <a:pt x="36" y="921"/>
                  <a:pt x="30" y="899"/>
                </a:cubicBezTo>
                <a:cubicBezTo>
                  <a:pt x="23" y="877"/>
                  <a:pt x="18" y="855"/>
                  <a:pt x="13" y="833"/>
                </a:cubicBezTo>
                <a:cubicBezTo>
                  <a:pt x="9" y="811"/>
                  <a:pt x="5" y="788"/>
                  <a:pt x="3" y="765"/>
                </a:cubicBezTo>
                <a:cubicBezTo>
                  <a:pt x="1" y="743"/>
                  <a:pt x="0" y="720"/>
                  <a:pt x="0" y="697"/>
                </a:cubicBezTo>
                <a:cubicBezTo>
                  <a:pt x="0" y="674"/>
                  <a:pt x="1" y="652"/>
                  <a:pt x="3" y="629"/>
                </a:cubicBezTo>
                <a:cubicBezTo>
                  <a:pt x="5" y="606"/>
                  <a:pt x="9" y="584"/>
                  <a:pt x="13" y="561"/>
                </a:cubicBezTo>
                <a:cubicBezTo>
                  <a:pt x="18" y="539"/>
                  <a:pt x="23" y="517"/>
                  <a:pt x="30" y="495"/>
                </a:cubicBezTo>
                <a:cubicBezTo>
                  <a:pt x="36" y="473"/>
                  <a:pt x="44" y="452"/>
                  <a:pt x="53" y="431"/>
                </a:cubicBezTo>
                <a:cubicBezTo>
                  <a:pt x="62" y="409"/>
                  <a:pt x="71" y="389"/>
                  <a:pt x="82" y="369"/>
                </a:cubicBezTo>
                <a:cubicBezTo>
                  <a:pt x="93" y="349"/>
                  <a:pt x="105" y="329"/>
                  <a:pt x="117" y="310"/>
                </a:cubicBezTo>
                <a:cubicBezTo>
                  <a:pt x="130" y="291"/>
                  <a:pt x="143" y="273"/>
                  <a:pt x="158" y="255"/>
                </a:cubicBezTo>
                <a:cubicBezTo>
                  <a:pt x="172" y="238"/>
                  <a:pt x="188" y="221"/>
                  <a:pt x="204" y="205"/>
                </a:cubicBezTo>
                <a:cubicBezTo>
                  <a:pt x="220" y="189"/>
                  <a:pt x="237" y="172"/>
                  <a:pt x="254" y="158"/>
                </a:cubicBezTo>
                <a:cubicBezTo>
                  <a:pt x="272" y="143"/>
                  <a:pt x="290" y="130"/>
                  <a:pt x="309" y="117"/>
                </a:cubicBezTo>
                <a:cubicBezTo>
                  <a:pt x="328" y="104"/>
                  <a:pt x="348" y="93"/>
                  <a:pt x="368" y="82"/>
                </a:cubicBezTo>
                <a:cubicBezTo>
                  <a:pt x="388" y="71"/>
                  <a:pt x="409" y="61"/>
                  <a:pt x="431" y="53"/>
                </a:cubicBezTo>
                <a:cubicBezTo>
                  <a:pt x="452" y="44"/>
                  <a:pt x="473" y="36"/>
                  <a:pt x="495" y="30"/>
                </a:cubicBezTo>
                <a:cubicBezTo>
                  <a:pt x="517" y="23"/>
                  <a:pt x="539" y="18"/>
                  <a:pt x="561" y="13"/>
                </a:cubicBezTo>
                <a:cubicBezTo>
                  <a:pt x="584" y="9"/>
                  <a:pt x="606" y="5"/>
                  <a:pt x="629" y="3"/>
                </a:cubicBezTo>
                <a:cubicBezTo>
                  <a:pt x="652" y="1"/>
                  <a:pt x="674" y="0"/>
                  <a:pt x="697" y="0"/>
                </a:cubicBezTo>
                <a:cubicBezTo>
                  <a:pt x="720" y="0"/>
                  <a:pt x="743" y="1"/>
                  <a:pt x="765" y="3"/>
                </a:cubicBezTo>
                <a:cubicBezTo>
                  <a:pt x="788" y="5"/>
                  <a:pt x="811" y="9"/>
                  <a:pt x="833" y="13"/>
                </a:cubicBezTo>
                <a:cubicBezTo>
                  <a:pt x="855" y="18"/>
                  <a:pt x="878" y="23"/>
                  <a:pt x="899" y="30"/>
                </a:cubicBezTo>
                <a:cubicBezTo>
                  <a:pt x="921" y="36"/>
                  <a:pt x="943" y="44"/>
                  <a:pt x="964" y="53"/>
                </a:cubicBezTo>
                <a:cubicBezTo>
                  <a:pt x="985" y="61"/>
                  <a:pt x="1005" y="71"/>
                  <a:pt x="1026" y="82"/>
                </a:cubicBezTo>
                <a:cubicBezTo>
                  <a:pt x="1046" y="93"/>
                  <a:pt x="1065" y="104"/>
                  <a:pt x="1084" y="117"/>
                </a:cubicBezTo>
                <a:cubicBezTo>
                  <a:pt x="1103" y="130"/>
                  <a:pt x="1121" y="143"/>
                  <a:pt x="1139" y="158"/>
                </a:cubicBezTo>
                <a:cubicBezTo>
                  <a:pt x="1157" y="172"/>
                  <a:pt x="1174" y="189"/>
                  <a:pt x="1190" y="205"/>
                </a:cubicBezTo>
                <a:cubicBezTo>
                  <a:pt x="1206" y="221"/>
                  <a:pt x="1221" y="238"/>
                  <a:pt x="1236" y="255"/>
                </a:cubicBezTo>
                <a:cubicBezTo>
                  <a:pt x="1250" y="273"/>
                  <a:pt x="1264" y="291"/>
                  <a:pt x="1276" y="310"/>
                </a:cubicBezTo>
                <a:cubicBezTo>
                  <a:pt x="1289" y="329"/>
                  <a:pt x="1301" y="349"/>
                  <a:pt x="1311" y="369"/>
                </a:cubicBezTo>
                <a:cubicBezTo>
                  <a:pt x="1322" y="389"/>
                  <a:pt x="1332" y="409"/>
                  <a:pt x="1341" y="431"/>
                </a:cubicBezTo>
                <a:cubicBezTo>
                  <a:pt x="1349" y="452"/>
                  <a:pt x="1357" y="473"/>
                  <a:pt x="1364" y="495"/>
                </a:cubicBezTo>
                <a:cubicBezTo>
                  <a:pt x="1370" y="517"/>
                  <a:pt x="1376" y="539"/>
                  <a:pt x="1380" y="561"/>
                </a:cubicBezTo>
                <a:cubicBezTo>
                  <a:pt x="1385" y="584"/>
                  <a:pt x="1388" y="606"/>
                  <a:pt x="1390" y="629"/>
                </a:cubicBezTo>
                <a:cubicBezTo>
                  <a:pt x="1393" y="652"/>
                  <a:pt x="1394" y="674"/>
                  <a:pt x="1394" y="697"/>
                </a:cubicBezTo>
                <a:close/>
              </a:path>
            </a:pathLst>
          </a:custGeom>
          <a:solidFill>
            <a:srgbClr val="98FB98">
              <a:alpha val="2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234" name="图片 233"/>
          <p:cNvPicPr/>
          <p:nvPr/>
        </p:nvPicPr>
        <p:blipFill>
          <a:blip r:embed="rId6"/>
          <a:stretch>
            <a:fillRect/>
          </a:stretch>
        </p:blipFill>
        <p:spPr>
          <a:xfrm>
            <a:off x="727200" y="3818880"/>
            <a:ext cx="250200" cy="250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35" name="文本框 234"/>
          <p:cNvSpPr txBox="1"/>
          <p:nvPr/>
        </p:nvSpPr>
        <p:spPr>
          <a:xfrm>
            <a:off x="5682600" y="2520360"/>
            <a:ext cx="348768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可维护性。继承机制使得代码模块可以被多个类共享使用。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36" name="文本框 235"/>
          <p:cNvSpPr txBox="1"/>
          <p:nvPr/>
        </p:nvSpPr>
        <p:spPr>
          <a:xfrm>
            <a:off x="601560" y="4336200"/>
            <a:ext cx="1006560" cy="25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系统模块化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37" name="文本框 236"/>
          <p:cNvSpPr txBox="1"/>
          <p:nvPr/>
        </p:nvSpPr>
        <p:spPr>
          <a:xfrm>
            <a:off x="601560" y="4709880"/>
            <a:ext cx="442656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将对象按照同一属性和行为划分为不同的类，可将软件系统分割为若干个相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38" name="任意多边形: 形状 237"/>
          <p:cNvSpPr/>
          <p:nvPr/>
        </p:nvSpPr>
        <p:spPr>
          <a:xfrm>
            <a:off x="5481720" y="3493080"/>
            <a:ext cx="4813920" cy="2122920"/>
          </a:xfrm>
          <a:custGeom>
            <a:avLst/>
            <a:gdLst/>
            <a:ahLst/>
            <a:cxnLst/>
            <a:rect l="0" t="0" r="r" b="b"/>
            <a:pathLst>
              <a:path w="13372" h="5897">
                <a:moveTo>
                  <a:pt x="0" y="5665"/>
                </a:moveTo>
                <a:lnTo>
                  <a:pt x="0" y="232"/>
                </a:lnTo>
                <a:cubicBezTo>
                  <a:pt x="0" y="216"/>
                  <a:pt x="2" y="201"/>
                  <a:pt x="5" y="186"/>
                </a:cubicBezTo>
                <a:cubicBezTo>
                  <a:pt x="8" y="171"/>
                  <a:pt x="12" y="157"/>
                  <a:pt x="18" y="143"/>
                </a:cubicBezTo>
                <a:cubicBezTo>
                  <a:pt x="24" y="129"/>
                  <a:pt x="31" y="115"/>
                  <a:pt x="39" y="103"/>
                </a:cubicBezTo>
                <a:cubicBezTo>
                  <a:pt x="48" y="90"/>
                  <a:pt x="57" y="78"/>
                  <a:pt x="68" y="68"/>
                </a:cubicBezTo>
                <a:cubicBezTo>
                  <a:pt x="79" y="57"/>
                  <a:pt x="91" y="47"/>
                  <a:pt x="103" y="39"/>
                </a:cubicBezTo>
                <a:cubicBezTo>
                  <a:pt x="116" y="30"/>
                  <a:pt x="129" y="23"/>
                  <a:pt x="144" y="17"/>
                </a:cubicBezTo>
                <a:cubicBezTo>
                  <a:pt x="158" y="11"/>
                  <a:pt x="172" y="7"/>
                  <a:pt x="187" y="4"/>
                </a:cubicBezTo>
                <a:cubicBezTo>
                  <a:pt x="202" y="1"/>
                  <a:pt x="217" y="0"/>
                  <a:pt x="232" y="0"/>
                </a:cubicBezTo>
                <a:lnTo>
                  <a:pt x="13140" y="0"/>
                </a:lnTo>
                <a:cubicBezTo>
                  <a:pt x="13155" y="0"/>
                  <a:pt x="13170" y="1"/>
                  <a:pt x="13185" y="4"/>
                </a:cubicBezTo>
                <a:cubicBezTo>
                  <a:pt x="13200" y="7"/>
                  <a:pt x="13215" y="11"/>
                  <a:pt x="13229" y="17"/>
                </a:cubicBezTo>
                <a:cubicBezTo>
                  <a:pt x="13243" y="23"/>
                  <a:pt x="13256" y="30"/>
                  <a:pt x="13269" y="39"/>
                </a:cubicBezTo>
                <a:cubicBezTo>
                  <a:pt x="13281" y="47"/>
                  <a:pt x="13293" y="57"/>
                  <a:pt x="13304" y="68"/>
                </a:cubicBezTo>
                <a:cubicBezTo>
                  <a:pt x="13315" y="78"/>
                  <a:pt x="13324" y="90"/>
                  <a:pt x="13333" y="103"/>
                </a:cubicBezTo>
                <a:cubicBezTo>
                  <a:pt x="13341" y="115"/>
                  <a:pt x="13348" y="129"/>
                  <a:pt x="13354" y="143"/>
                </a:cubicBezTo>
                <a:cubicBezTo>
                  <a:pt x="13360" y="157"/>
                  <a:pt x="13365" y="171"/>
                  <a:pt x="13368" y="186"/>
                </a:cubicBezTo>
                <a:cubicBezTo>
                  <a:pt x="13370" y="201"/>
                  <a:pt x="13372" y="216"/>
                  <a:pt x="13372" y="232"/>
                </a:cubicBezTo>
                <a:lnTo>
                  <a:pt x="13372" y="5665"/>
                </a:lnTo>
                <a:cubicBezTo>
                  <a:pt x="13372" y="5680"/>
                  <a:pt x="13370" y="5695"/>
                  <a:pt x="13368" y="5710"/>
                </a:cubicBezTo>
                <a:cubicBezTo>
                  <a:pt x="13365" y="5725"/>
                  <a:pt x="13360" y="5739"/>
                  <a:pt x="13354" y="5753"/>
                </a:cubicBezTo>
                <a:cubicBezTo>
                  <a:pt x="13348" y="5767"/>
                  <a:pt x="13341" y="5781"/>
                  <a:pt x="13333" y="5794"/>
                </a:cubicBezTo>
                <a:cubicBezTo>
                  <a:pt x="13324" y="5806"/>
                  <a:pt x="13315" y="5818"/>
                  <a:pt x="13304" y="5829"/>
                </a:cubicBezTo>
                <a:cubicBezTo>
                  <a:pt x="13293" y="5839"/>
                  <a:pt x="13281" y="5849"/>
                  <a:pt x="13269" y="5858"/>
                </a:cubicBezTo>
                <a:cubicBezTo>
                  <a:pt x="13256" y="5866"/>
                  <a:pt x="13243" y="5873"/>
                  <a:pt x="13229" y="5879"/>
                </a:cubicBezTo>
                <a:cubicBezTo>
                  <a:pt x="13215" y="5885"/>
                  <a:pt x="13200" y="5889"/>
                  <a:pt x="13185" y="5892"/>
                </a:cubicBezTo>
                <a:cubicBezTo>
                  <a:pt x="13170" y="5895"/>
                  <a:pt x="13155" y="5897"/>
                  <a:pt x="13140" y="5897"/>
                </a:cubicBezTo>
                <a:lnTo>
                  <a:pt x="232" y="5897"/>
                </a:lnTo>
                <a:cubicBezTo>
                  <a:pt x="217" y="5897"/>
                  <a:pt x="202" y="5895"/>
                  <a:pt x="187" y="5892"/>
                </a:cubicBezTo>
                <a:cubicBezTo>
                  <a:pt x="172" y="5889"/>
                  <a:pt x="158" y="5885"/>
                  <a:pt x="144" y="5879"/>
                </a:cubicBezTo>
                <a:cubicBezTo>
                  <a:pt x="129" y="5873"/>
                  <a:pt x="116" y="5866"/>
                  <a:pt x="103" y="5858"/>
                </a:cubicBezTo>
                <a:cubicBezTo>
                  <a:pt x="91" y="5849"/>
                  <a:pt x="79" y="5839"/>
                  <a:pt x="68" y="5829"/>
                </a:cubicBezTo>
                <a:cubicBezTo>
                  <a:pt x="57" y="5818"/>
                  <a:pt x="48" y="5806"/>
                  <a:pt x="39" y="5794"/>
                </a:cubicBezTo>
                <a:cubicBezTo>
                  <a:pt x="31" y="5781"/>
                  <a:pt x="24" y="5767"/>
                  <a:pt x="18" y="5753"/>
                </a:cubicBezTo>
                <a:cubicBezTo>
                  <a:pt x="12" y="5739"/>
                  <a:pt x="8" y="5725"/>
                  <a:pt x="5" y="5710"/>
                </a:cubicBezTo>
                <a:cubicBezTo>
                  <a:pt x="2" y="5695"/>
                  <a:pt x="0" y="5680"/>
                  <a:pt x="0" y="5665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39" name="任意多边形: 形状 238"/>
          <p:cNvSpPr/>
          <p:nvPr/>
        </p:nvSpPr>
        <p:spPr>
          <a:xfrm>
            <a:off x="5682240" y="3693600"/>
            <a:ext cx="501840" cy="501480"/>
          </a:xfrm>
          <a:custGeom>
            <a:avLst/>
            <a:gdLst/>
            <a:ahLst/>
            <a:cxnLst/>
            <a:rect l="0" t="0" r="r" b="b"/>
            <a:pathLst>
              <a:path w="1394" h="1393">
                <a:moveTo>
                  <a:pt x="1394" y="697"/>
                </a:moveTo>
                <a:cubicBezTo>
                  <a:pt x="1394" y="720"/>
                  <a:pt x="1393" y="743"/>
                  <a:pt x="1391" y="765"/>
                </a:cubicBezTo>
                <a:cubicBezTo>
                  <a:pt x="1389" y="788"/>
                  <a:pt x="1385" y="811"/>
                  <a:pt x="1381" y="833"/>
                </a:cubicBezTo>
                <a:cubicBezTo>
                  <a:pt x="1376" y="855"/>
                  <a:pt x="1371" y="877"/>
                  <a:pt x="1364" y="899"/>
                </a:cubicBezTo>
                <a:cubicBezTo>
                  <a:pt x="1358" y="921"/>
                  <a:pt x="1350" y="942"/>
                  <a:pt x="1341" y="964"/>
                </a:cubicBezTo>
                <a:cubicBezTo>
                  <a:pt x="1332" y="985"/>
                  <a:pt x="1323" y="1005"/>
                  <a:pt x="1312" y="1025"/>
                </a:cubicBezTo>
                <a:cubicBezTo>
                  <a:pt x="1301" y="1045"/>
                  <a:pt x="1289" y="1065"/>
                  <a:pt x="1277" y="1084"/>
                </a:cubicBezTo>
                <a:cubicBezTo>
                  <a:pt x="1264" y="1103"/>
                  <a:pt x="1251" y="1121"/>
                  <a:pt x="1236" y="1139"/>
                </a:cubicBezTo>
                <a:cubicBezTo>
                  <a:pt x="1222" y="1156"/>
                  <a:pt x="1206" y="1173"/>
                  <a:pt x="1190" y="1189"/>
                </a:cubicBezTo>
                <a:cubicBezTo>
                  <a:pt x="1174" y="1206"/>
                  <a:pt x="1157" y="1221"/>
                  <a:pt x="1140" y="1235"/>
                </a:cubicBezTo>
                <a:cubicBezTo>
                  <a:pt x="1122" y="1250"/>
                  <a:pt x="1104" y="1263"/>
                  <a:pt x="1085" y="1276"/>
                </a:cubicBezTo>
                <a:cubicBezTo>
                  <a:pt x="1066" y="1289"/>
                  <a:pt x="1046" y="1300"/>
                  <a:pt x="1026" y="1311"/>
                </a:cubicBezTo>
                <a:cubicBezTo>
                  <a:pt x="1006" y="1322"/>
                  <a:pt x="985" y="1332"/>
                  <a:pt x="964" y="1340"/>
                </a:cubicBezTo>
                <a:cubicBezTo>
                  <a:pt x="943" y="1349"/>
                  <a:pt x="922" y="1357"/>
                  <a:pt x="900" y="1363"/>
                </a:cubicBezTo>
                <a:cubicBezTo>
                  <a:pt x="878" y="1370"/>
                  <a:pt x="856" y="1376"/>
                  <a:pt x="834" y="1380"/>
                </a:cubicBezTo>
                <a:cubicBezTo>
                  <a:pt x="811" y="1385"/>
                  <a:pt x="789" y="1388"/>
                  <a:pt x="766" y="1390"/>
                </a:cubicBezTo>
                <a:cubicBezTo>
                  <a:pt x="743" y="1392"/>
                  <a:pt x="721" y="1393"/>
                  <a:pt x="698" y="1393"/>
                </a:cubicBezTo>
                <a:cubicBezTo>
                  <a:pt x="675" y="1393"/>
                  <a:pt x="652" y="1392"/>
                  <a:pt x="630" y="1390"/>
                </a:cubicBezTo>
                <a:cubicBezTo>
                  <a:pt x="607" y="1388"/>
                  <a:pt x="584" y="1385"/>
                  <a:pt x="562" y="1380"/>
                </a:cubicBezTo>
                <a:cubicBezTo>
                  <a:pt x="540" y="1376"/>
                  <a:pt x="517" y="1370"/>
                  <a:pt x="496" y="1363"/>
                </a:cubicBezTo>
                <a:cubicBezTo>
                  <a:pt x="474" y="1357"/>
                  <a:pt x="452" y="1349"/>
                  <a:pt x="431" y="1340"/>
                </a:cubicBezTo>
                <a:cubicBezTo>
                  <a:pt x="410" y="1332"/>
                  <a:pt x="390" y="1322"/>
                  <a:pt x="369" y="1311"/>
                </a:cubicBezTo>
                <a:cubicBezTo>
                  <a:pt x="349" y="1300"/>
                  <a:pt x="330" y="1289"/>
                  <a:pt x="311" y="1276"/>
                </a:cubicBezTo>
                <a:cubicBezTo>
                  <a:pt x="292" y="1263"/>
                  <a:pt x="274" y="1250"/>
                  <a:pt x="256" y="1235"/>
                </a:cubicBezTo>
                <a:cubicBezTo>
                  <a:pt x="238" y="1221"/>
                  <a:pt x="220" y="1206"/>
                  <a:pt x="204" y="1189"/>
                </a:cubicBezTo>
                <a:cubicBezTo>
                  <a:pt x="188" y="1173"/>
                  <a:pt x="173" y="1156"/>
                  <a:pt x="158" y="1139"/>
                </a:cubicBezTo>
                <a:cubicBezTo>
                  <a:pt x="144" y="1121"/>
                  <a:pt x="130" y="1103"/>
                  <a:pt x="118" y="1084"/>
                </a:cubicBezTo>
                <a:cubicBezTo>
                  <a:pt x="105" y="1065"/>
                  <a:pt x="93" y="1045"/>
                  <a:pt x="83" y="1025"/>
                </a:cubicBezTo>
                <a:cubicBezTo>
                  <a:pt x="72" y="1005"/>
                  <a:pt x="62" y="985"/>
                  <a:pt x="53" y="964"/>
                </a:cubicBezTo>
                <a:cubicBezTo>
                  <a:pt x="45" y="942"/>
                  <a:pt x="37" y="921"/>
                  <a:pt x="30" y="899"/>
                </a:cubicBezTo>
                <a:cubicBezTo>
                  <a:pt x="24" y="877"/>
                  <a:pt x="18" y="855"/>
                  <a:pt x="14" y="833"/>
                </a:cubicBezTo>
                <a:cubicBezTo>
                  <a:pt x="9" y="811"/>
                  <a:pt x="6" y="788"/>
                  <a:pt x="4" y="765"/>
                </a:cubicBezTo>
                <a:cubicBezTo>
                  <a:pt x="1" y="743"/>
                  <a:pt x="0" y="720"/>
                  <a:pt x="0" y="697"/>
                </a:cubicBezTo>
                <a:cubicBezTo>
                  <a:pt x="0" y="674"/>
                  <a:pt x="1" y="652"/>
                  <a:pt x="4" y="629"/>
                </a:cubicBezTo>
                <a:cubicBezTo>
                  <a:pt x="6" y="606"/>
                  <a:pt x="9" y="584"/>
                  <a:pt x="14" y="561"/>
                </a:cubicBezTo>
                <a:cubicBezTo>
                  <a:pt x="18" y="539"/>
                  <a:pt x="24" y="517"/>
                  <a:pt x="30" y="495"/>
                </a:cubicBezTo>
                <a:cubicBezTo>
                  <a:pt x="37" y="473"/>
                  <a:pt x="45" y="452"/>
                  <a:pt x="53" y="431"/>
                </a:cubicBezTo>
                <a:cubicBezTo>
                  <a:pt x="62" y="409"/>
                  <a:pt x="72" y="389"/>
                  <a:pt x="83" y="369"/>
                </a:cubicBezTo>
                <a:cubicBezTo>
                  <a:pt x="93" y="349"/>
                  <a:pt x="105" y="329"/>
                  <a:pt x="118" y="310"/>
                </a:cubicBezTo>
                <a:cubicBezTo>
                  <a:pt x="130" y="291"/>
                  <a:pt x="144" y="273"/>
                  <a:pt x="158" y="255"/>
                </a:cubicBezTo>
                <a:cubicBezTo>
                  <a:pt x="173" y="238"/>
                  <a:pt x="188" y="221"/>
                  <a:pt x="204" y="205"/>
                </a:cubicBezTo>
                <a:cubicBezTo>
                  <a:pt x="220" y="189"/>
                  <a:pt x="238" y="172"/>
                  <a:pt x="256" y="158"/>
                </a:cubicBezTo>
                <a:cubicBezTo>
                  <a:pt x="274" y="143"/>
                  <a:pt x="292" y="130"/>
                  <a:pt x="311" y="117"/>
                </a:cubicBezTo>
                <a:cubicBezTo>
                  <a:pt x="330" y="104"/>
                  <a:pt x="349" y="93"/>
                  <a:pt x="369" y="82"/>
                </a:cubicBezTo>
                <a:cubicBezTo>
                  <a:pt x="390" y="71"/>
                  <a:pt x="410" y="61"/>
                  <a:pt x="431" y="53"/>
                </a:cubicBezTo>
                <a:cubicBezTo>
                  <a:pt x="452" y="44"/>
                  <a:pt x="474" y="36"/>
                  <a:pt x="496" y="30"/>
                </a:cubicBezTo>
                <a:cubicBezTo>
                  <a:pt x="517" y="23"/>
                  <a:pt x="540" y="18"/>
                  <a:pt x="562" y="13"/>
                </a:cubicBezTo>
                <a:cubicBezTo>
                  <a:pt x="584" y="9"/>
                  <a:pt x="607" y="5"/>
                  <a:pt x="630" y="3"/>
                </a:cubicBezTo>
                <a:cubicBezTo>
                  <a:pt x="652" y="1"/>
                  <a:pt x="675" y="0"/>
                  <a:pt x="698" y="0"/>
                </a:cubicBezTo>
                <a:cubicBezTo>
                  <a:pt x="721" y="0"/>
                  <a:pt x="743" y="1"/>
                  <a:pt x="766" y="3"/>
                </a:cubicBezTo>
                <a:cubicBezTo>
                  <a:pt x="789" y="5"/>
                  <a:pt x="811" y="9"/>
                  <a:pt x="834" y="13"/>
                </a:cubicBezTo>
                <a:cubicBezTo>
                  <a:pt x="856" y="18"/>
                  <a:pt x="878" y="23"/>
                  <a:pt x="900" y="30"/>
                </a:cubicBezTo>
                <a:cubicBezTo>
                  <a:pt x="922" y="36"/>
                  <a:pt x="943" y="44"/>
                  <a:pt x="964" y="53"/>
                </a:cubicBezTo>
                <a:cubicBezTo>
                  <a:pt x="985" y="61"/>
                  <a:pt x="1006" y="71"/>
                  <a:pt x="1026" y="82"/>
                </a:cubicBezTo>
                <a:cubicBezTo>
                  <a:pt x="1046" y="93"/>
                  <a:pt x="1066" y="104"/>
                  <a:pt x="1085" y="117"/>
                </a:cubicBezTo>
                <a:cubicBezTo>
                  <a:pt x="1104" y="130"/>
                  <a:pt x="1122" y="143"/>
                  <a:pt x="1140" y="158"/>
                </a:cubicBezTo>
                <a:cubicBezTo>
                  <a:pt x="1157" y="172"/>
                  <a:pt x="1174" y="189"/>
                  <a:pt x="1190" y="205"/>
                </a:cubicBezTo>
                <a:cubicBezTo>
                  <a:pt x="1206" y="221"/>
                  <a:pt x="1222" y="238"/>
                  <a:pt x="1236" y="255"/>
                </a:cubicBezTo>
                <a:cubicBezTo>
                  <a:pt x="1251" y="273"/>
                  <a:pt x="1264" y="291"/>
                  <a:pt x="1277" y="310"/>
                </a:cubicBezTo>
                <a:cubicBezTo>
                  <a:pt x="1289" y="329"/>
                  <a:pt x="1301" y="349"/>
                  <a:pt x="1312" y="369"/>
                </a:cubicBezTo>
                <a:cubicBezTo>
                  <a:pt x="1323" y="389"/>
                  <a:pt x="1332" y="409"/>
                  <a:pt x="1341" y="431"/>
                </a:cubicBezTo>
                <a:cubicBezTo>
                  <a:pt x="1350" y="452"/>
                  <a:pt x="1358" y="473"/>
                  <a:pt x="1364" y="495"/>
                </a:cubicBezTo>
                <a:cubicBezTo>
                  <a:pt x="1371" y="517"/>
                  <a:pt x="1376" y="539"/>
                  <a:pt x="1381" y="561"/>
                </a:cubicBezTo>
                <a:cubicBezTo>
                  <a:pt x="1385" y="584"/>
                  <a:pt x="1389" y="606"/>
                  <a:pt x="1391" y="629"/>
                </a:cubicBezTo>
                <a:cubicBezTo>
                  <a:pt x="1393" y="652"/>
                  <a:pt x="1394" y="674"/>
                  <a:pt x="1394" y="697"/>
                </a:cubicBezTo>
                <a:close/>
              </a:path>
            </a:pathLst>
          </a:custGeom>
          <a:solidFill>
            <a:srgbClr val="98FB98">
              <a:alpha val="2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240" name="图片 239"/>
          <p:cNvPicPr/>
          <p:nvPr/>
        </p:nvPicPr>
        <p:blipFill>
          <a:blip r:embed="rId7"/>
          <a:stretch>
            <a:fillRect/>
          </a:stretch>
        </p:blipFill>
        <p:spPr>
          <a:xfrm>
            <a:off x="5807880" y="3818880"/>
            <a:ext cx="250200" cy="250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41" name="文本框 240"/>
          <p:cNvSpPr txBox="1"/>
          <p:nvPr/>
        </p:nvSpPr>
        <p:spPr>
          <a:xfrm>
            <a:off x="601560" y="4910400"/>
            <a:ext cx="429228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互独立的部分，便于控制软件复杂度，提高系统的可维护性和可扩展性。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42" name="文本框 241"/>
          <p:cNvSpPr txBox="1"/>
          <p:nvPr/>
        </p:nvSpPr>
        <p:spPr>
          <a:xfrm>
            <a:off x="5682600" y="4336200"/>
            <a:ext cx="1811160" cy="25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全面的问题分析视角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43" name="文本框 242"/>
          <p:cNvSpPr txBox="1"/>
          <p:nvPr/>
        </p:nvSpPr>
        <p:spPr>
          <a:xfrm>
            <a:off x="5682600" y="4709880"/>
            <a:ext cx="442656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以对象为核心，开发人员可从静态（属性）和动态（方法）两个方面考虑问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46" name="文本框 245"/>
          <p:cNvSpPr txBox="1"/>
          <p:nvPr/>
        </p:nvSpPr>
        <p:spPr>
          <a:xfrm>
            <a:off x="5682600" y="4910400"/>
            <a:ext cx="442656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题，更好地设计、实现系统。这种双重视角使得系统设计更加完整和合理。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" name="图片 247"/>
          <p:cNvPicPr/>
          <p:nvPr/>
        </p:nvPicPr>
        <p:blipFill>
          <a:blip r:embed="rId1"/>
          <a:stretch>
            <a:fillRect/>
          </a:stretch>
        </p:blipFill>
        <p:spPr>
          <a:xfrm>
            <a:off x="401040" y="802080"/>
            <a:ext cx="668160" cy="33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9" name="图片 248"/>
          <p:cNvPicPr/>
          <p:nvPr/>
        </p:nvPicPr>
        <p:blipFill>
          <a:blip r:embed="rId2"/>
          <a:stretch>
            <a:fillRect/>
          </a:stretch>
        </p:blipFill>
        <p:spPr>
          <a:xfrm>
            <a:off x="8298360" y="668520"/>
            <a:ext cx="1729440" cy="241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50" name="图片 249"/>
          <p:cNvPicPr/>
          <p:nvPr/>
        </p:nvPicPr>
        <p:blipFill>
          <a:blip r:embed="rId3"/>
          <a:stretch>
            <a:fillRect/>
          </a:stretch>
        </p:blipFill>
        <p:spPr>
          <a:xfrm>
            <a:off x="668520" y="4437360"/>
            <a:ext cx="2214000" cy="241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51" name="任意多边形: 形状 250"/>
          <p:cNvSpPr/>
          <p:nvPr/>
        </p:nvSpPr>
        <p:spPr>
          <a:xfrm>
            <a:off x="401040" y="1036080"/>
            <a:ext cx="4813560" cy="1671840"/>
          </a:xfrm>
          <a:custGeom>
            <a:avLst/>
            <a:gdLst/>
            <a:ahLst/>
            <a:cxnLst/>
            <a:rect l="0" t="0" r="r" b="b"/>
            <a:pathLst>
              <a:path w="13371" h="4644">
                <a:moveTo>
                  <a:pt x="0" y="4411"/>
                </a:moveTo>
                <a:lnTo>
                  <a:pt x="0" y="232"/>
                </a:lnTo>
                <a:cubicBezTo>
                  <a:pt x="0" y="217"/>
                  <a:pt x="1" y="202"/>
                  <a:pt x="4" y="187"/>
                </a:cubicBezTo>
                <a:cubicBezTo>
                  <a:pt x="7" y="172"/>
                  <a:pt x="12" y="157"/>
                  <a:pt x="17" y="143"/>
                </a:cubicBezTo>
                <a:cubicBezTo>
                  <a:pt x="23" y="129"/>
                  <a:pt x="30" y="116"/>
                  <a:pt x="39" y="103"/>
                </a:cubicBezTo>
                <a:cubicBezTo>
                  <a:pt x="47" y="90"/>
                  <a:pt x="57" y="79"/>
                  <a:pt x="68" y="68"/>
                </a:cubicBezTo>
                <a:cubicBezTo>
                  <a:pt x="78" y="57"/>
                  <a:pt x="90" y="48"/>
                  <a:pt x="103" y="39"/>
                </a:cubicBezTo>
                <a:cubicBezTo>
                  <a:pt x="116" y="31"/>
                  <a:pt x="129" y="23"/>
                  <a:pt x="143" y="18"/>
                </a:cubicBezTo>
                <a:cubicBezTo>
                  <a:pt x="157" y="12"/>
                  <a:pt x="172" y="7"/>
                  <a:pt x="187" y="4"/>
                </a:cubicBezTo>
                <a:cubicBezTo>
                  <a:pt x="202" y="1"/>
                  <a:pt x="217" y="0"/>
                  <a:pt x="232" y="0"/>
                </a:cubicBezTo>
                <a:lnTo>
                  <a:pt x="13139" y="0"/>
                </a:lnTo>
                <a:cubicBezTo>
                  <a:pt x="13155" y="0"/>
                  <a:pt x="13170" y="1"/>
                  <a:pt x="13185" y="4"/>
                </a:cubicBezTo>
                <a:cubicBezTo>
                  <a:pt x="13200" y="7"/>
                  <a:pt x="13214" y="12"/>
                  <a:pt x="13228" y="18"/>
                </a:cubicBezTo>
                <a:cubicBezTo>
                  <a:pt x="13242" y="23"/>
                  <a:pt x="13256" y="31"/>
                  <a:pt x="13268" y="39"/>
                </a:cubicBezTo>
                <a:cubicBezTo>
                  <a:pt x="13281" y="48"/>
                  <a:pt x="13293" y="57"/>
                  <a:pt x="13303" y="68"/>
                </a:cubicBezTo>
                <a:cubicBezTo>
                  <a:pt x="13314" y="79"/>
                  <a:pt x="13324" y="90"/>
                  <a:pt x="13332" y="103"/>
                </a:cubicBezTo>
                <a:cubicBezTo>
                  <a:pt x="13341" y="116"/>
                  <a:pt x="13348" y="129"/>
                  <a:pt x="13354" y="143"/>
                </a:cubicBezTo>
                <a:cubicBezTo>
                  <a:pt x="13360" y="157"/>
                  <a:pt x="13364" y="172"/>
                  <a:pt x="13367" y="187"/>
                </a:cubicBezTo>
                <a:cubicBezTo>
                  <a:pt x="13370" y="202"/>
                  <a:pt x="13371" y="217"/>
                  <a:pt x="13371" y="232"/>
                </a:cubicBezTo>
                <a:lnTo>
                  <a:pt x="13371" y="4411"/>
                </a:lnTo>
                <a:cubicBezTo>
                  <a:pt x="13371" y="4427"/>
                  <a:pt x="13370" y="4442"/>
                  <a:pt x="13367" y="4457"/>
                </a:cubicBezTo>
                <a:cubicBezTo>
                  <a:pt x="13364" y="4472"/>
                  <a:pt x="13360" y="4486"/>
                  <a:pt x="13354" y="4500"/>
                </a:cubicBezTo>
                <a:cubicBezTo>
                  <a:pt x="13348" y="4514"/>
                  <a:pt x="13341" y="4528"/>
                  <a:pt x="13332" y="4540"/>
                </a:cubicBezTo>
                <a:cubicBezTo>
                  <a:pt x="13324" y="4553"/>
                  <a:pt x="13314" y="4565"/>
                  <a:pt x="13303" y="4576"/>
                </a:cubicBezTo>
                <a:cubicBezTo>
                  <a:pt x="13293" y="4586"/>
                  <a:pt x="13281" y="4596"/>
                  <a:pt x="13268" y="4604"/>
                </a:cubicBezTo>
                <a:cubicBezTo>
                  <a:pt x="13256" y="4613"/>
                  <a:pt x="13242" y="4620"/>
                  <a:pt x="13228" y="4626"/>
                </a:cubicBezTo>
                <a:cubicBezTo>
                  <a:pt x="13214" y="4632"/>
                  <a:pt x="13200" y="4636"/>
                  <a:pt x="13185" y="4639"/>
                </a:cubicBezTo>
                <a:cubicBezTo>
                  <a:pt x="13170" y="4642"/>
                  <a:pt x="13155" y="4644"/>
                  <a:pt x="13139" y="4644"/>
                </a:cubicBezTo>
                <a:lnTo>
                  <a:pt x="232" y="4644"/>
                </a:lnTo>
                <a:cubicBezTo>
                  <a:pt x="217" y="4644"/>
                  <a:pt x="202" y="4642"/>
                  <a:pt x="187" y="4639"/>
                </a:cubicBezTo>
                <a:cubicBezTo>
                  <a:pt x="172" y="4636"/>
                  <a:pt x="157" y="4632"/>
                  <a:pt x="143" y="4626"/>
                </a:cubicBezTo>
                <a:cubicBezTo>
                  <a:pt x="129" y="4620"/>
                  <a:pt x="116" y="4613"/>
                  <a:pt x="103" y="4604"/>
                </a:cubicBezTo>
                <a:cubicBezTo>
                  <a:pt x="90" y="4596"/>
                  <a:pt x="78" y="4586"/>
                  <a:pt x="68" y="4576"/>
                </a:cubicBezTo>
                <a:cubicBezTo>
                  <a:pt x="57" y="4565"/>
                  <a:pt x="47" y="4553"/>
                  <a:pt x="39" y="4540"/>
                </a:cubicBezTo>
                <a:cubicBezTo>
                  <a:pt x="30" y="4528"/>
                  <a:pt x="23" y="4514"/>
                  <a:pt x="17" y="4500"/>
                </a:cubicBezTo>
                <a:cubicBezTo>
                  <a:pt x="12" y="4486"/>
                  <a:pt x="7" y="4472"/>
                  <a:pt x="4" y="4457"/>
                </a:cubicBezTo>
                <a:cubicBezTo>
                  <a:pt x="1" y="4442"/>
                  <a:pt x="0" y="4427"/>
                  <a:pt x="0" y="4411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252" name="图片 251"/>
          <p:cNvPicPr/>
          <p:nvPr/>
        </p:nvPicPr>
        <p:blipFill>
          <a:blip r:embed="rId4"/>
          <a:stretch>
            <a:fillRect/>
          </a:stretch>
        </p:blipFill>
        <p:spPr>
          <a:xfrm>
            <a:off x="601560" y="1245240"/>
            <a:ext cx="283680" cy="250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53" name="文本框 252"/>
          <p:cNvSpPr txBox="1"/>
          <p:nvPr/>
        </p:nvSpPr>
        <p:spPr>
          <a:xfrm>
            <a:off x="401040" y="378720"/>
            <a:ext cx="2702880" cy="378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237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类与对象的基本概念</a:t>
            </a:r>
            <a:endParaRPr lang="en-US" sz="237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54" name="文本框 253"/>
          <p:cNvSpPr txBox="1"/>
          <p:nvPr/>
        </p:nvSpPr>
        <p:spPr>
          <a:xfrm>
            <a:off x="1019520" y="1244160"/>
            <a:ext cx="403200" cy="25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类（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55" name="文本框 254"/>
          <p:cNvSpPr txBox="1"/>
          <p:nvPr/>
        </p:nvSpPr>
        <p:spPr>
          <a:xfrm>
            <a:off x="1420560" y="1251360"/>
            <a:ext cx="592560" cy="23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580" b="1" u="none" strike="noStrike">
                <a:solidFill>
                  <a:srgbClr val="FFFFFF"/>
                </a:solidFill>
                <a:effectLst/>
                <a:uFillTx/>
                <a:latin typeface="DejaVuSans"/>
                <a:ea typeface="DejaVuSans"/>
              </a:rPr>
              <a:t>Class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56" name="文本框 255"/>
          <p:cNvSpPr txBox="1"/>
          <p:nvPr/>
        </p:nvSpPr>
        <p:spPr>
          <a:xfrm>
            <a:off x="2010600" y="1244160"/>
            <a:ext cx="201960" cy="25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）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57" name="文本框 256"/>
          <p:cNvSpPr txBox="1"/>
          <p:nvPr/>
        </p:nvSpPr>
        <p:spPr>
          <a:xfrm>
            <a:off x="601560" y="1651320"/>
            <a:ext cx="28170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类是对一组具有相同属性对象（实例）的抽象。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58" name="任意多边形: 形状 257"/>
          <p:cNvSpPr/>
          <p:nvPr/>
        </p:nvSpPr>
        <p:spPr>
          <a:xfrm>
            <a:off x="601560" y="2038680"/>
            <a:ext cx="67320" cy="67320"/>
          </a:xfrm>
          <a:custGeom>
            <a:avLst/>
            <a:gdLst/>
            <a:ahLst/>
            <a:cxnLst/>
            <a:rect l="0" t="0" r="r" b="b"/>
            <a:pathLst>
              <a:path w="187" h="187">
                <a:moveTo>
                  <a:pt x="187" y="93"/>
                </a:moveTo>
                <a:cubicBezTo>
                  <a:pt x="187" y="106"/>
                  <a:pt x="184" y="117"/>
                  <a:pt x="179" y="129"/>
                </a:cubicBezTo>
                <a:cubicBezTo>
                  <a:pt x="175" y="140"/>
                  <a:pt x="168" y="150"/>
                  <a:pt x="159" y="159"/>
                </a:cubicBezTo>
                <a:cubicBezTo>
                  <a:pt x="151" y="169"/>
                  <a:pt x="141" y="175"/>
                  <a:pt x="129" y="180"/>
                </a:cubicBezTo>
                <a:cubicBezTo>
                  <a:pt x="118" y="185"/>
                  <a:pt x="106" y="187"/>
                  <a:pt x="94" y="187"/>
                </a:cubicBezTo>
                <a:cubicBezTo>
                  <a:pt x="80" y="187"/>
                  <a:pt x="69" y="185"/>
                  <a:pt x="57" y="180"/>
                </a:cubicBezTo>
                <a:cubicBezTo>
                  <a:pt x="46" y="175"/>
                  <a:pt x="36" y="169"/>
                  <a:pt x="27" y="159"/>
                </a:cubicBezTo>
                <a:cubicBezTo>
                  <a:pt x="18" y="150"/>
                  <a:pt x="12" y="140"/>
                  <a:pt x="7" y="129"/>
                </a:cubicBezTo>
                <a:cubicBezTo>
                  <a:pt x="2" y="117"/>
                  <a:pt x="0" y="106"/>
                  <a:pt x="0" y="93"/>
                </a:cubicBezTo>
                <a:cubicBezTo>
                  <a:pt x="0" y="81"/>
                  <a:pt x="2" y="69"/>
                  <a:pt x="7" y="58"/>
                </a:cubicBezTo>
                <a:cubicBezTo>
                  <a:pt x="12" y="46"/>
                  <a:pt x="18" y="36"/>
                  <a:pt x="27" y="28"/>
                </a:cubicBezTo>
                <a:cubicBezTo>
                  <a:pt x="36" y="19"/>
                  <a:pt x="46" y="12"/>
                  <a:pt x="57" y="8"/>
                </a:cubicBezTo>
                <a:cubicBezTo>
                  <a:pt x="69" y="3"/>
                  <a:pt x="80" y="0"/>
                  <a:pt x="94" y="0"/>
                </a:cubicBezTo>
                <a:cubicBezTo>
                  <a:pt x="106" y="0"/>
                  <a:pt x="118" y="3"/>
                  <a:pt x="129" y="8"/>
                </a:cubicBezTo>
                <a:cubicBezTo>
                  <a:pt x="141" y="12"/>
                  <a:pt x="151" y="19"/>
                  <a:pt x="159" y="28"/>
                </a:cubicBezTo>
                <a:cubicBezTo>
                  <a:pt x="168" y="36"/>
                  <a:pt x="175" y="46"/>
                  <a:pt x="179" y="58"/>
                </a:cubicBezTo>
                <a:cubicBezTo>
                  <a:pt x="184" y="69"/>
                  <a:pt x="187" y="81"/>
                  <a:pt x="187" y="93"/>
                </a:cubicBezTo>
                <a:close/>
              </a:path>
            </a:pathLst>
          </a:custGeom>
          <a:solidFill>
            <a:srgbClr val="98FB9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59" name="文本框 258"/>
          <p:cNvSpPr txBox="1"/>
          <p:nvPr/>
        </p:nvSpPr>
        <p:spPr>
          <a:xfrm>
            <a:off x="802080" y="1985400"/>
            <a:ext cx="36216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类是模板，抽象描述了属于该类的全部对象共有的属性和操作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60" name="任意多边形: 形状 259"/>
          <p:cNvSpPr/>
          <p:nvPr/>
        </p:nvSpPr>
        <p:spPr>
          <a:xfrm>
            <a:off x="601560" y="2306160"/>
            <a:ext cx="67320" cy="67320"/>
          </a:xfrm>
          <a:custGeom>
            <a:avLst/>
            <a:gdLst/>
            <a:ahLst/>
            <a:cxnLst/>
            <a:rect l="0" t="0" r="r" b="b"/>
            <a:pathLst>
              <a:path w="187" h="187">
                <a:moveTo>
                  <a:pt x="187" y="93"/>
                </a:moveTo>
                <a:cubicBezTo>
                  <a:pt x="187" y="105"/>
                  <a:pt x="184" y="117"/>
                  <a:pt x="179" y="129"/>
                </a:cubicBezTo>
                <a:cubicBezTo>
                  <a:pt x="175" y="140"/>
                  <a:pt x="168" y="150"/>
                  <a:pt x="159" y="159"/>
                </a:cubicBezTo>
                <a:cubicBezTo>
                  <a:pt x="151" y="169"/>
                  <a:pt x="141" y="175"/>
                  <a:pt x="129" y="180"/>
                </a:cubicBezTo>
                <a:cubicBezTo>
                  <a:pt x="118" y="185"/>
                  <a:pt x="106" y="187"/>
                  <a:pt x="94" y="187"/>
                </a:cubicBezTo>
                <a:cubicBezTo>
                  <a:pt x="80" y="187"/>
                  <a:pt x="69" y="185"/>
                  <a:pt x="57" y="180"/>
                </a:cubicBezTo>
                <a:cubicBezTo>
                  <a:pt x="46" y="175"/>
                  <a:pt x="36" y="169"/>
                  <a:pt x="27" y="159"/>
                </a:cubicBezTo>
                <a:cubicBezTo>
                  <a:pt x="18" y="150"/>
                  <a:pt x="12" y="140"/>
                  <a:pt x="7" y="129"/>
                </a:cubicBezTo>
                <a:cubicBezTo>
                  <a:pt x="2" y="117"/>
                  <a:pt x="0" y="105"/>
                  <a:pt x="0" y="93"/>
                </a:cubicBezTo>
                <a:cubicBezTo>
                  <a:pt x="0" y="81"/>
                  <a:pt x="2" y="69"/>
                  <a:pt x="7" y="58"/>
                </a:cubicBezTo>
                <a:cubicBezTo>
                  <a:pt x="12" y="46"/>
                  <a:pt x="18" y="36"/>
                  <a:pt x="27" y="27"/>
                </a:cubicBezTo>
                <a:cubicBezTo>
                  <a:pt x="36" y="19"/>
                  <a:pt x="46" y="12"/>
                  <a:pt x="57" y="7"/>
                </a:cubicBezTo>
                <a:cubicBezTo>
                  <a:pt x="69" y="3"/>
                  <a:pt x="80" y="0"/>
                  <a:pt x="94" y="0"/>
                </a:cubicBezTo>
                <a:cubicBezTo>
                  <a:pt x="106" y="0"/>
                  <a:pt x="118" y="3"/>
                  <a:pt x="129" y="7"/>
                </a:cubicBezTo>
                <a:cubicBezTo>
                  <a:pt x="141" y="12"/>
                  <a:pt x="151" y="19"/>
                  <a:pt x="159" y="27"/>
                </a:cubicBezTo>
                <a:cubicBezTo>
                  <a:pt x="168" y="36"/>
                  <a:pt x="175" y="46"/>
                  <a:pt x="179" y="58"/>
                </a:cubicBezTo>
                <a:cubicBezTo>
                  <a:pt x="184" y="69"/>
                  <a:pt x="187" y="81"/>
                  <a:pt x="187" y="93"/>
                </a:cubicBezTo>
                <a:close/>
              </a:path>
            </a:pathLst>
          </a:custGeom>
          <a:solidFill>
            <a:srgbClr val="98FB9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61" name="任意多边形: 形状 260"/>
          <p:cNvSpPr/>
          <p:nvPr/>
        </p:nvSpPr>
        <p:spPr>
          <a:xfrm>
            <a:off x="401040" y="3108600"/>
            <a:ext cx="4813560" cy="1671480"/>
          </a:xfrm>
          <a:custGeom>
            <a:avLst/>
            <a:gdLst/>
            <a:ahLst/>
            <a:cxnLst/>
            <a:rect l="0" t="0" r="r" b="b"/>
            <a:pathLst>
              <a:path w="13371" h="4643">
                <a:moveTo>
                  <a:pt x="0" y="4411"/>
                </a:moveTo>
                <a:lnTo>
                  <a:pt x="0" y="232"/>
                </a:lnTo>
                <a:cubicBezTo>
                  <a:pt x="0" y="217"/>
                  <a:pt x="1" y="202"/>
                  <a:pt x="4" y="187"/>
                </a:cubicBezTo>
                <a:cubicBezTo>
                  <a:pt x="7" y="172"/>
                  <a:pt x="12" y="157"/>
                  <a:pt x="17" y="143"/>
                </a:cubicBezTo>
                <a:cubicBezTo>
                  <a:pt x="23" y="129"/>
                  <a:pt x="30" y="116"/>
                  <a:pt x="39" y="103"/>
                </a:cubicBezTo>
                <a:cubicBezTo>
                  <a:pt x="47" y="90"/>
                  <a:pt x="57" y="79"/>
                  <a:pt x="68" y="68"/>
                </a:cubicBezTo>
                <a:cubicBezTo>
                  <a:pt x="78" y="57"/>
                  <a:pt x="90" y="47"/>
                  <a:pt x="103" y="39"/>
                </a:cubicBezTo>
                <a:cubicBezTo>
                  <a:pt x="116" y="30"/>
                  <a:pt x="129" y="23"/>
                  <a:pt x="143" y="17"/>
                </a:cubicBezTo>
                <a:cubicBezTo>
                  <a:pt x="157" y="12"/>
                  <a:pt x="172" y="7"/>
                  <a:pt x="187" y="4"/>
                </a:cubicBezTo>
                <a:cubicBezTo>
                  <a:pt x="202" y="1"/>
                  <a:pt x="217" y="0"/>
                  <a:pt x="232" y="0"/>
                </a:cubicBezTo>
                <a:lnTo>
                  <a:pt x="13139" y="0"/>
                </a:lnTo>
                <a:cubicBezTo>
                  <a:pt x="13155" y="0"/>
                  <a:pt x="13170" y="1"/>
                  <a:pt x="13185" y="4"/>
                </a:cubicBezTo>
                <a:cubicBezTo>
                  <a:pt x="13200" y="7"/>
                  <a:pt x="13214" y="12"/>
                  <a:pt x="13228" y="17"/>
                </a:cubicBezTo>
                <a:cubicBezTo>
                  <a:pt x="13242" y="23"/>
                  <a:pt x="13256" y="30"/>
                  <a:pt x="13268" y="39"/>
                </a:cubicBezTo>
                <a:cubicBezTo>
                  <a:pt x="13281" y="47"/>
                  <a:pt x="13293" y="57"/>
                  <a:pt x="13303" y="68"/>
                </a:cubicBezTo>
                <a:cubicBezTo>
                  <a:pt x="13314" y="79"/>
                  <a:pt x="13324" y="90"/>
                  <a:pt x="13332" y="103"/>
                </a:cubicBezTo>
                <a:cubicBezTo>
                  <a:pt x="13341" y="116"/>
                  <a:pt x="13348" y="129"/>
                  <a:pt x="13354" y="143"/>
                </a:cubicBezTo>
                <a:cubicBezTo>
                  <a:pt x="13360" y="157"/>
                  <a:pt x="13364" y="172"/>
                  <a:pt x="13367" y="187"/>
                </a:cubicBezTo>
                <a:cubicBezTo>
                  <a:pt x="13370" y="202"/>
                  <a:pt x="13371" y="217"/>
                  <a:pt x="13371" y="232"/>
                </a:cubicBezTo>
                <a:lnTo>
                  <a:pt x="13371" y="4411"/>
                </a:lnTo>
                <a:cubicBezTo>
                  <a:pt x="13371" y="4426"/>
                  <a:pt x="13370" y="4442"/>
                  <a:pt x="13367" y="4457"/>
                </a:cubicBezTo>
                <a:cubicBezTo>
                  <a:pt x="13364" y="4471"/>
                  <a:pt x="13360" y="4486"/>
                  <a:pt x="13354" y="4500"/>
                </a:cubicBezTo>
                <a:cubicBezTo>
                  <a:pt x="13348" y="4514"/>
                  <a:pt x="13341" y="4528"/>
                  <a:pt x="13332" y="4540"/>
                </a:cubicBezTo>
                <a:cubicBezTo>
                  <a:pt x="13324" y="4553"/>
                  <a:pt x="13314" y="4565"/>
                  <a:pt x="13303" y="4575"/>
                </a:cubicBezTo>
                <a:cubicBezTo>
                  <a:pt x="13293" y="4586"/>
                  <a:pt x="13281" y="4596"/>
                  <a:pt x="13268" y="4604"/>
                </a:cubicBezTo>
                <a:cubicBezTo>
                  <a:pt x="13256" y="4613"/>
                  <a:pt x="13242" y="4620"/>
                  <a:pt x="13228" y="4626"/>
                </a:cubicBezTo>
                <a:cubicBezTo>
                  <a:pt x="13214" y="4632"/>
                  <a:pt x="13200" y="4636"/>
                  <a:pt x="13185" y="4639"/>
                </a:cubicBezTo>
                <a:cubicBezTo>
                  <a:pt x="13170" y="4642"/>
                  <a:pt x="13155" y="4643"/>
                  <a:pt x="13139" y="4643"/>
                </a:cubicBezTo>
                <a:lnTo>
                  <a:pt x="232" y="4643"/>
                </a:lnTo>
                <a:cubicBezTo>
                  <a:pt x="217" y="4643"/>
                  <a:pt x="202" y="4642"/>
                  <a:pt x="187" y="4639"/>
                </a:cubicBezTo>
                <a:cubicBezTo>
                  <a:pt x="172" y="4636"/>
                  <a:pt x="157" y="4632"/>
                  <a:pt x="143" y="4626"/>
                </a:cubicBezTo>
                <a:cubicBezTo>
                  <a:pt x="129" y="4620"/>
                  <a:pt x="116" y="4613"/>
                  <a:pt x="103" y="4604"/>
                </a:cubicBezTo>
                <a:cubicBezTo>
                  <a:pt x="90" y="4596"/>
                  <a:pt x="78" y="4586"/>
                  <a:pt x="68" y="4575"/>
                </a:cubicBezTo>
                <a:cubicBezTo>
                  <a:pt x="57" y="4565"/>
                  <a:pt x="47" y="4553"/>
                  <a:pt x="39" y="4540"/>
                </a:cubicBezTo>
                <a:cubicBezTo>
                  <a:pt x="30" y="4528"/>
                  <a:pt x="23" y="4514"/>
                  <a:pt x="17" y="4500"/>
                </a:cubicBezTo>
                <a:cubicBezTo>
                  <a:pt x="12" y="4486"/>
                  <a:pt x="7" y="4471"/>
                  <a:pt x="4" y="4457"/>
                </a:cubicBezTo>
                <a:cubicBezTo>
                  <a:pt x="1" y="4442"/>
                  <a:pt x="0" y="4426"/>
                  <a:pt x="0" y="4411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262" name="图片 261"/>
          <p:cNvPicPr/>
          <p:nvPr/>
        </p:nvPicPr>
        <p:blipFill>
          <a:blip r:embed="rId5"/>
          <a:stretch>
            <a:fillRect/>
          </a:stretch>
        </p:blipFill>
        <p:spPr>
          <a:xfrm>
            <a:off x="601560" y="3317760"/>
            <a:ext cx="250200" cy="250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63" name="文本框 262"/>
          <p:cNvSpPr txBox="1"/>
          <p:nvPr/>
        </p:nvSpPr>
        <p:spPr>
          <a:xfrm>
            <a:off x="802080" y="2252880"/>
            <a:ext cx="20124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类是多个对象（实例）的综合抽象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64" name="文本框 263"/>
          <p:cNvSpPr txBox="1"/>
          <p:nvPr/>
        </p:nvSpPr>
        <p:spPr>
          <a:xfrm>
            <a:off x="986040" y="3316680"/>
            <a:ext cx="604080" cy="25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对象（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65" name="文本框 264"/>
          <p:cNvSpPr txBox="1"/>
          <p:nvPr/>
        </p:nvSpPr>
        <p:spPr>
          <a:xfrm>
            <a:off x="1587600" y="3323520"/>
            <a:ext cx="736560" cy="23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580" b="1" u="none" strike="noStrike">
                <a:solidFill>
                  <a:srgbClr val="FFFFFF"/>
                </a:solidFill>
                <a:effectLst/>
                <a:uFillTx/>
                <a:latin typeface="DejaVuSans"/>
                <a:ea typeface="DejaVuSans"/>
              </a:rPr>
              <a:t>Object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66" name="文本框 265"/>
          <p:cNvSpPr txBox="1"/>
          <p:nvPr/>
        </p:nvSpPr>
        <p:spPr>
          <a:xfrm>
            <a:off x="2321280" y="3316680"/>
            <a:ext cx="201960" cy="25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）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67" name="文本框 266"/>
          <p:cNvSpPr txBox="1"/>
          <p:nvPr/>
        </p:nvSpPr>
        <p:spPr>
          <a:xfrm>
            <a:off x="601560" y="3723840"/>
            <a:ext cx="241488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对象是类的个体实物，是类的具体实例。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68" name="任意多边形: 形状 267"/>
          <p:cNvSpPr/>
          <p:nvPr/>
        </p:nvSpPr>
        <p:spPr>
          <a:xfrm>
            <a:off x="601560" y="4111200"/>
            <a:ext cx="67320" cy="67320"/>
          </a:xfrm>
          <a:custGeom>
            <a:avLst/>
            <a:gdLst/>
            <a:ahLst/>
            <a:cxnLst/>
            <a:rect l="0" t="0" r="r" b="b"/>
            <a:pathLst>
              <a:path w="187" h="187">
                <a:moveTo>
                  <a:pt x="187" y="93"/>
                </a:moveTo>
                <a:cubicBezTo>
                  <a:pt x="187" y="105"/>
                  <a:pt x="184" y="117"/>
                  <a:pt x="179" y="129"/>
                </a:cubicBezTo>
                <a:cubicBezTo>
                  <a:pt x="175" y="140"/>
                  <a:pt x="168" y="151"/>
                  <a:pt x="159" y="160"/>
                </a:cubicBezTo>
                <a:cubicBezTo>
                  <a:pt x="151" y="169"/>
                  <a:pt x="141" y="175"/>
                  <a:pt x="129" y="180"/>
                </a:cubicBezTo>
                <a:cubicBezTo>
                  <a:pt x="118" y="185"/>
                  <a:pt x="106" y="187"/>
                  <a:pt x="94" y="187"/>
                </a:cubicBezTo>
                <a:cubicBezTo>
                  <a:pt x="80" y="187"/>
                  <a:pt x="69" y="185"/>
                  <a:pt x="57" y="180"/>
                </a:cubicBezTo>
                <a:cubicBezTo>
                  <a:pt x="46" y="175"/>
                  <a:pt x="36" y="169"/>
                  <a:pt x="27" y="160"/>
                </a:cubicBezTo>
                <a:cubicBezTo>
                  <a:pt x="18" y="151"/>
                  <a:pt x="12" y="140"/>
                  <a:pt x="7" y="129"/>
                </a:cubicBezTo>
                <a:cubicBezTo>
                  <a:pt x="2" y="117"/>
                  <a:pt x="0" y="105"/>
                  <a:pt x="0" y="93"/>
                </a:cubicBezTo>
                <a:cubicBezTo>
                  <a:pt x="0" y="81"/>
                  <a:pt x="2" y="69"/>
                  <a:pt x="7" y="58"/>
                </a:cubicBezTo>
                <a:cubicBezTo>
                  <a:pt x="12" y="46"/>
                  <a:pt x="18" y="36"/>
                  <a:pt x="27" y="28"/>
                </a:cubicBezTo>
                <a:cubicBezTo>
                  <a:pt x="36" y="19"/>
                  <a:pt x="46" y="12"/>
                  <a:pt x="57" y="7"/>
                </a:cubicBezTo>
                <a:cubicBezTo>
                  <a:pt x="69" y="3"/>
                  <a:pt x="80" y="0"/>
                  <a:pt x="94" y="0"/>
                </a:cubicBezTo>
                <a:cubicBezTo>
                  <a:pt x="106" y="0"/>
                  <a:pt x="118" y="3"/>
                  <a:pt x="129" y="7"/>
                </a:cubicBezTo>
                <a:cubicBezTo>
                  <a:pt x="141" y="12"/>
                  <a:pt x="151" y="19"/>
                  <a:pt x="159" y="28"/>
                </a:cubicBezTo>
                <a:cubicBezTo>
                  <a:pt x="168" y="36"/>
                  <a:pt x="175" y="46"/>
                  <a:pt x="179" y="58"/>
                </a:cubicBezTo>
                <a:cubicBezTo>
                  <a:pt x="184" y="69"/>
                  <a:pt x="187" y="81"/>
                  <a:pt x="187" y="93"/>
                </a:cubicBezTo>
                <a:close/>
              </a:path>
            </a:pathLst>
          </a:custGeom>
          <a:solidFill>
            <a:srgbClr val="98FB9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69" name="文本框 268"/>
          <p:cNvSpPr txBox="1"/>
          <p:nvPr/>
        </p:nvSpPr>
        <p:spPr>
          <a:xfrm>
            <a:off x="802080" y="4057920"/>
            <a:ext cx="12078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对象是类的具体表现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70" name="任意多边形: 形状 269"/>
          <p:cNvSpPr/>
          <p:nvPr/>
        </p:nvSpPr>
        <p:spPr>
          <a:xfrm>
            <a:off x="601560" y="4378680"/>
            <a:ext cx="67320" cy="67320"/>
          </a:xfrm>
          <a:custGeom>
            <a:avLst/>
            <a:gdLst/>
            <a:ahLst/>
            <a:cxnLst/>
            <a:rect l="0" t="0" r="r" b="b"/>
            <a:pathLst>
              <a:path w="187" h="187">
                <a:moveTo>
                  <a:pt x="187" y="93"/>
                </a:moveTo>
                <a:cubicBezTo>
                  <a:pt x="187" y="105"/>
                  <a:pt x="184" y="117"/>
                  <a:pt x="179" y="129"/>
                </a:cubicBezTo>
                <a:cubicBezTo>
                  <a:pt x="175" y="141"/>
                  <a:pt x="168" y="151"/>
                  <a:pt x="159" y="160"/>
                </a:cubicBezTo>
                <a:cubicBezTo>
                  <a:pt x="151" y="168"/>
                  <a:pt x="141" y="175"/>
                  <a:pt x="129" y="180"/>
                </a:cubicBezTo>
                <a:cubicBezTo>
                  <a:pt x="118" y="184"/>
                  <a:pt x="106" y="187"/>
                  <a:pt x="94" y="187"/>
                </a:cubicBezTo>
                <a:cubicBezTo>
                  <a:pt x="80" y="187"/>
                  <a:pt x="69" y="184"/>
                  <a:pt x="57" y="180"/>
                </a:cubicBezTo>
                <a:cubicBezTo>
                  <a:pt x="46" y="175"/>
                  <a:pt x="36" y="168"/>
                  <a:pt x="27" y="160"/>
                </a:cubicBezTo>
                <a:cubicBezTo>
                  <a:pt x="18" y="151"/>
                  <a:pt x="12" y="141"/>
                  <a:pt x="7" y="129"/>
                </a:cubicBezTo>
                <a:cubicBezTo>
                  <a:pt x="2" y="117"/>
                  <a:pt x="0" y="105"/>
                  <a:pt x="0" y="93"/>
                </a:cubicBezTo>
                <a:cubicBezTo>
                  <a:pt x="0" y="81"/>
                  <a:pt x="2" y="69"/>
                  <a:pt x="7" y="57"/>
                </a:cubicBezTo>
                <a:cubicBezTo>
                  <a:pt x="12" y="46"/>
                  <a:pt x="18" y="36"/>
                  <a:pt x="27" y="27"/>
                </a:cubicBezTo>
                <a:cubicBezTo>
                  <a:pt x="36" y="19"/>
                  <a:pt x="46" y="12"/>
                  <a:pt x="57" y="7"/>
                </a:cubicBezTo>
                <a:cubicBezTo>
                  <a:pt x="69" y="2"/>
                  <a:pt x="80" y="0"/>
                  <a:pt x="94" y="0"/>
                </a:cubicBezTo>
                <a:cubicBezTo>
                  <a:pt x="106" y="0"/>
                  <a:pt x="118" y="2"/>
                  <a:pt x="129" y="7"/>
                </a:cubicBezTo>
                <a:cubicBezTo>
                  <a:pt x="141" y="12"/>
                  <a:pt x="151" y="19"/>
                  <a:pt x="159" y="27"/>
                </a:cubicBezTo>
                <a:cubicBezTo>
                  <a:pt x="168" y="36"/>
                  <a:pt x="175" y="46"/>
                  <a:pt x="179" y="57"/>
                </a:cubicBezTo>
                <a:cubicBezTo>
                  <a:pt x="184" y="69"/>
                  <a:pt x="187" y="81"/>
                  <a:pt x="187" y="93"/>
                </a:cubicBezTo>
                <a:close/>
              </a:path>
            </a:pathLst>
          </a:custGeom>
          <a:solidFill>
            <a:srgbClr val="98FB9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71" name="任意多边形: 形状 270"/>
          <p:cNvSpPr/>
          <p:nvPr/>
        </p:nvSpPr>
        <p:spPr>
          <a:xfrm>
            <a:off x="5481720" y="1036080"/>
            <a:ext cx="4813920" cy="4579920"/>
          </a:xfrm>
          <a:custGeom>
            <a:avLst/>
            <a:gdLst/>
            <a:ahLst/>
            <a:cxnLst/>
            <a:rect l="0" t="0" r="r" b="b"/>
            <a:pathLst>
              <a:path w="13372" h="12722">
                <a:moveTo>
                  <a:pt x="0" y="12490"/>
                </a:moveTo>
                <a:lnTo>
                  <a:pt x="0" y="232"/>
                </a:lnTo>
                <a:cubicBezTo>
                  <a:pt x="0" y="217"/>
                  <a:pt x="2" y="202"/>
                  <a:pt x="5" y="187"/>
                </a:cubicBezTo>
                <a:cubicBezTo>
                  <a:pt x="8" y="172"/>
                  <a:pt x="12" y="157"/>
                  <a:pt x="18" y="143"/>
                </a:cubicBezTo>
                <a:cubicBezTo>
                  <a:pt x="24" y="129"/>
                  <a:pt x="31" y="116"/>
                  <a:pt x="39" y="103"/>
                </a:cubicBezTo>
                <a:cubicBezTo>
                  <a:pt x="48" y="90"/>
                  <a:pt x="57" y="79"/>
                  <a:pt x="68" y="68"/>
                </a:cubicBezTo>
                <a:cubicBezTo>
                  <a:pt x="79" y="57"/>
                  <a:pt x="91" y="48"/>
                  <a:pt x="103" y="39"/>
                </a:cubicBezTo>
                <a:cubicBezTo>
                  <a:pt x="116" y="31"/>
                  <a:pt x="129" y="23"/>
                  <a:pt x="144" y="18"/>
                </a:cubicBezTo>
                <a:cubicBezTo>
                  <a:pt x="158" y="12"/>
                  <a:pt x="172" y="7"/>
                  <a:pt x="187" y="4"/>
                </a:cubicBezTo>
                <a:cubicBezTo>
                  <a:pt x="202" y="1"/>
                  <a:pt x="217" y="0"/>
                  <a:pt x="232" y="0"/>
                </a:cubicBezTo>
                <a:lnTo>
                  <a:pt x="13140" y="0"/>
                </a:lnTo>
                <a:cubicBezTo>
                  <a:pt x="13155" y="0"/>
                  <a:pt x="13170" y="1"/>
                  <a:pt x="13185" y="4"/>
                </a:cubicBezTo>
                <a:cubicBezTo>
                  <a:pt x="13200" y="7"/>
                  <a:pt x="13215" y="12"/>
                  <a:pt x="13229" y="18"/>
                </a:cubicBezTo>
                <a:cubicBezTo>
                  <a:pt x="13243" y="23"/>
                  <a:pt x="13256" y="31"/>
                  <a:pt x="13269" y="39"/>
                </a:cubicBezTo>
                <a:cubicBezTo>
                  <a:pt x="13281" y="48"/>
                  <a:pt x="13293" y="57"/>
                  <a:pt x="13304" y="68"/>
                </a:cubicBezTo>
                <a:cubicBezTo>
                  <a:pt x="13315" y="79"/>
                  <a:pt x="13324" y="90"/>
                  <a:pt x="13333" y="103"/>
                </a:cubicBezTo>
                <a:cubicBezTo>
                  <a:pt x="13341" y="116"/>
                  <a:pt x="13348" y="129"/>
                  <a:pt x="13354" y="143"/>
                </a:cubicBezTo>
                <a:cubicBezTo>
                  <a:pt x="13360" y="157"/>
                  <a:pt x="13365" y="172"/>
                  <a:pt x="13368" y="187"/>
                </a:cubicBezTo>
                <a:cubicBezTo>
                  <a:pt x="13370" y="202"/>
                  <a:pt x="13372" y="217"/>
                  <a:pt x="13372" y="232"/>
                </a:cubicBezTo>
                <a:lnTo>
                  <a:pt x="13372" y="12490"/>
                </a:lnTo>
                <a:cubicBezTo>
                  <a:pt x="13372" y="12505"/>
                  <a:pt x="13370" y="12520"/>
                  <a:pt x="13368" y="12535"/>
                </a:cubicBezTo>
                <a:cubicBezTo>
                  <a:pt x="13365" y="12550"/>
                  <a:pt x="13360" y="12564"/>
                  <a:pt x="13354" y="12578"/>
                </a:cubicBezTo>
                <a:cubicBezTo>
                  <a:pt x="13348" y="12592"/>
                  <a:pt x="13341" y="12606"/>
                  <a:pt x="13333" y="12619"/>
                </a:cubicBezTo>
                <a:cubicBezTo>
                  <a:pt x="13324" y="12631"/>
                  <a:pt x="13315" y="12643"/>
                  <a:pt x="13304" y="12654"/>
                </a:cubicBezTo>
                <a:cubicBezTo>
                  <a:pt x="13293" y="12664"/>
                  <a:pt x="13281" y="12674"/>
                  <a:pt x="13269" y="12683"/>
                </a:cubicBezTo>
                <a:cubicBezTo>
                  <a:pt x="13256" y="12691"/>
                  <a:pt x="13243" y="12698"/>
                  <a:pt x="13229" y="12704"/>
                </a:cubicBezTo>
                <a:cubicBezTo>
                  <a:pt x="13215" y="12710"/>
                  <a:pt x="13200" y="12714"/>
                  <a:pt x="13185" y="12717"/>
                </a:cubicBezTo>
                <a:cubicBezTo>
                  <a:pt x="13170" y="12720"/>
                  <a:pt x="13155" y="12722"/>
                  <a:pt x="13140" y="12722"/>
                </a:cubicBezTo>
                <a:lnTo>
                  <a:pt x="232" y="12722"/>
                </a:lnTo>
                <a:cubicBezTo>
                  <a:pt x="217" y="12722"/>
                  <a:pt x="202" y="12720"/>
                  <a:pt x="187" y="12717"/>
                </a:cubicBezTo>
                <a:cubicBezTo>
                  <a:pt x="172" y="12714"/>
                  <a:pt x="158" y="12710"/>
                  <a:pt x="144" y="12704"/>
                </a:cubicBezTo>
                <a:cubicBezTo>
                  <a:pt x="129" y="12698"/>
                  <a:pt x="116" y="12691"/>
                  <a:pt x="103" y="12683"/>
                </a:cubicBezTo>
                <a:cubicBezTo>
                  <a:pt x="91" y="12674"/>
                  <a:pt x="79" y="12664"/>
                  <a:pt x="68" y="12654"/>
                </a:cubicBezTo>
                <a:cubicBezTo>
                  <a:pt x="57" y="12643"/>
                  <a:pt x="48" y="12631"/>
                  <a:pt x="39" y="12619"/>
                </a:cubicBezTo>
                <a:cubicBezTo>
                  <a:pt x="31" y="12606"/>
                  <a:pt x="24" y="12592"/>
                  <a:pt x="18" y="12578"/>
                </a:cubicBezTo>
                <a:cubicBezTo>
                  <a:pt x="12" y="12564"/>
                  <a:pt x="8" y="12550"/>
                  <a:pt x="5" y="12535"/>
                </a:cubicBezTo>
                <a:cubicBezTo>
                  <a:pt x="2" y="12520"/>
                  <a:pt x="0" y="12505"/>
                  <a:pt x="0" y="12490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72" name="文本框 271"/>
          <p:cNvSpPr txBox="1"/>
          <p:nvPr/>
        </p:nvSpPr>
        <p:spPr>
          <a:xfrm>
            <a:off x="802080" y="4325400"/>
            <a:ext cx="20124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对象具有类定义的所有特征和行为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73" name="文本框 272"/>
          <p:cNvSpPr txBox="1"/>
          <p:nvPr/>
        </p:nvSpPr>
        <p:spPr>
          <a:xfrm>
            <a:off x="7186680" y="1244160"/>
            <a:ext cx="1409040" cy="25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类与对象的关系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274" name="图片 273"/>
          <p:cNvPicPr/>
          <p:nvPr/>
        </p:nvPicPr>
        <p:blipFill>
          <a:blip r:embed="rId6"/>
          <a:stretch>
            <a:fillRect/>
          </a:stretch>
        </p:blipFill>
        <p:spPr>
          <a:xfrm>
            <a:off x="5682600" y="4613040"/>
            <a:ext cx="11664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75" name="文本框 274"/>
          <p:cNvSpPr txBox="1"/>
          <p:nvPr/>
        </p:nvSpPr>
        <p:spPr>
          <a:xfrm>
            <a:off x="5682600" y="4293000"/>
            <a:ext cx="1341720" cy="21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抽象与具体的关系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276" name="图片 275"/>
          <p:cNvPicPr/>
          <p:nvPr/>
        </p:nvPicPr>
        <p:blipFill>
          <a:blip r:embed="rId6"/>
          <a:stretch>
            <a:fillRect/>
          </a:stretch>
        </p:blipFill>
        <p:spPr>
          <a:xfrm>
            <a:off x="5682600" y="4880160"/>
            <a:ext cx="11664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77" name="文本框 276"/>
          <p:cNvSpPr txBox="1"/>
          <p:nvPr/>
        </p:nvSpPr>
        <p:spPr>
          <a:xfrm>
            <a:off x="5866560" y="4592880"/>
            <a:ext cx="214668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类与对象的关系是抽象与具体的关系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278" name="图片 277"/>
          <p:cNvPicPr/>
          <p:nvPr/>
        </p:nvPicPr>
        <p:blipFill>
          <a:blip r:embed="rId6"/>
          <a:stretch>
            <a:fillRect/>
          </a:stretch>
        </p:blipFill>
        <p:spPr>
          <a:xfrm>
            <a:off x="5682600" y="5147640"/>
            <a:ext cx="11664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79" name="文本框 278"/>
          <p:cNvSpPr txBox="1"/>
          <p:nvPr/>
        </p:nvSpPr>
        <p:spPr>
          <a:xfrm>
            <a:off x="5866560" y="4860360"/>
            <a:ext cx="268308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类定义了对象的结构（属性）和行为（方法）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280" name="图片 279"/>
          <p:cNvPicPr/>
          <p:nvPr/>
        </p:nvPicPr>
        <p:blipFill>
          <a:blip r:embed="rId7"/>
          <a:stretch>
            <a:fillRect/>
          </a:stretch>
        </p:blipFill>
        <p:spPr>
          <a:xfrm>
            <a:off x="5682600" y="1638000"/>
            <a:ext cx="4411800" cy="250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83" name="文本框 282"/>
          <p:cNvSpPr txBox="1"/>
          <p:nvPr/>
        </p:nvSpPr>
        <p:spPr>
          <a:xfrm>
            <a:off x="5866560" y="5127480"/>
            <a:ext cx="214668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一个类可以创建多个不同的对象实例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图片 284"/>
          <p:cNvPicPr/>
          <p:nvPr/>
        </p:nvPicPr>
        <p:blipFill>
          <a:blip r:embed="rId1"/>
          <a:stretch>
            <a:fillRect/>
          </a:stretch>
        </p:blipFill>
        <p:spPr>
          <a:xfrm>
            <a:off x="401040" y="802080"/>
            <a:ext cx="668160" cy="33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86" name="图片 285"/>
          <p:cNvPicPr/>
          <p:nvPr/>
        </p:nvPicPr>
        <p:blipFill>
          <a:blip r:embed="rId2"/>
          <a:stretch>
            <a:fillRect/>
          </a:stretch>
        </p:blipFill>
        <p:spPr>
          <a:xfrm>
            <a:off x="668520" y="1154159"/>
            <a:ext cx="2022120" cy="241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87" name="图片 286"/>
          <p:cNvPicPr/>
          <p:nvPr/>
        </p:nvPicPr>
        <p:blipFill>
          <a:blip r:embed="rId3"/>
          <a:stretch>
            <a:fillRect/>
          </a:stretch>
        </p:blipFill>
        <p:spPr>
          <a:xfrm>
            <a:off x="8197920" y="4607082"/>
            <a:ext cx="1829880" cy="250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88" name="任意多边形: 形状 287"/>
          <p:cNvSpPr/>
          <p:nvPr/>
        </p:nvSpPr>
        <p:spPr>
          <a:xfrm>
            <a:off x="401040" y="920159"/>
            <a:ext cx="4813560" cy="4873843"/>
          </a:xfrm>
          <a:custGeom>
            <a:avLst/>
            <a:gdLst/>
            <a:ahLst/>
            <a:cxnLst/>
            <a:rect l="0" t="0" r="r" b="b"/>
            <a:pathLst>
              <a:path w="13371" h="14439">
                <a:moveTo>
                  <a:pt x="0" y="14207"/>
                </a:moveTo>
                <a:lnTo>
                  <a:pt x="0" y="232"/>
                </a:lnTo>
                <a:cubicBezTo>
                  <a:pt x="0" y="217"/>
                  <a:pt x="1" y="201"/>
                  <a:pt x="4" y="186"/>
                </a:cubicBezTo>
                <a:cubicBezTo>
                  <a:pt x="7" y="172"/>
                  <a:pt x="12" y="157"/>
                  <a:pt x="17" y="143"/>
                </a:cubicBezTo>
                <a:cubicBezTo>
                  <a:pt x="23" y="129"/>
                  <a:pt x="30" y="115"/>
                  <a:pt x="39" y="103"/>
                </a:cubicBezTo>
                <a:cubicBezTo>
                  <a:pt x="47" y="90"/>
                  <a:pt x="57" y="78"/>
                  <a:pt x="68" y="68"/>
                </a:cubicBezTo>
                <a:cubicBezTo>
                  <a:pt x="78" y="57"/>
                  <a:pt x="90" y="47"/>
                  <a:pt x="103" y="39"/>
                </a:cubicBezTo>
                <a:cubicBezTo>
                  <a:pt x="116" y="30"/>
                  <a:pt x="129" y="23"/>
                  <a:pt x="143" y="17"/>
                </a:cubicBezTo>
                <a:cubicBezTo>
                  <a:pt x="157" y="11"/>
                  <a:pt x="172" y="7"/>
                  <a:pt x="187" y="4"/>
                </a:cubicBezTo>
                <a:cubicBezTo>
                  <a:pt x="202" y="1"/>
                  <a:pt x="217" y="0"/>
                  <a:pt x="232" y="0"/>
                </a:cubicBezTo>
                <a:lnTo>
                  <a:pt x="13139" y="0"/>
                </a:lnTo>
                <a:cubicBezTo>
                  <a:pt x="13155" y="0"/>
                  <a:pt x="13170" y="1"/>
                  <a:pt x="13185" y="4"/>
                </a:cubicBezTo>
                <a:cubicBezTo>
                  <a:pt x="13200" y="7"/>
                  <a:pt x="13214" y="11"/>
                  <a:pt x="13228" y="17"/>
                </a:cubicBezTo>
                <a:cubicBezTo>
                  <a:pt x="13242" y="23"/>
                  <a:pt x="13256" y="30"/>
                  <a:pt x="13268" y="39"/>
                </a:cubicBezTo>
                <a:cubicBezTo>
                  <a:pt x="13281" y="47"/>
                  <a:pt x="13293" y="57"/>
                  <a:pt x="13303" y="68"/>
                </a:cubicBezTo>
                <a:cubicBezTo>
                  <a:pt x="13314" y="78"/>
                  <a:pt x="13324" y="90"/>
                  <a:pt x="13332" y="103"/>
                </a:cubicBezTo>
                <a:cubicBezTo>
                  <a:pt x="13341" y="115"/>
                  <a:pt x="13348" y="129"/>
                  <a:pt x="13354" y="143"/>
                </a:cubicBezTo>
                <a:cubicBezTo>
                  <a:pt x="13360" y="157"/>
                  <a:pt x="13364" y="172"/>
                  <a:pt x="13367" y="186"/>
                </a:cubicBezTo>
                <a:cubicBezTo>
                  <a:pt x="13370" y="201"/>
                  <a:pt x="13371" y="217"/>
                  <a:pt x="13371" y="232"/>
                </a:cubicBezTo>
                <a:lnTo>
                  <a:pt x="13371" y="14207"/>
                </a:lnTo>
                <a:cubicBezTo>
                  <a:pt x="13371" y="14222"/>
                  <a:pt x="13370" y="14237"/>
                  <a:pt x="13367" y="14252"/>
                </a:cubicBezTo>
                <a:cubicBezTo>
                  <a:pt x="13364" y="14267"/>
                  <a:pt x="13360" y="14282"/>
                  <a:pt x="13354" y="14296"/>
                </a:cubicBezTo>
                <a:cubicBezTo>
                  <a:pt x="13348" y="14310"/>
                  <a:pt x="13341" y="14323"/>
                  <a:pt x="13332" y="14336"/>
                </a:cubicBezTo>
                <a:cubicBezTo>
                  <a:pt x="13324" y="14349"/>
                  <a:pt x="13314" y="14360"/>
                  <a:pt x="13303" y="14371"/>
                </a:cubicBezTo>
                <a:cubicBezTo>
                  <a:pt x="13293" y="14382"/>
                  <a:pt x="13281" y="14392"/>
                  <a:pt x="13268" y="14400"/>
                </a:cubicBezTo>
                <a:cubicBezTo>
                  <a:pt x="13256" y="14408"/>
                  <a:pt x="13242" y="14416"/>
                  <a:pt x="13228" y="14421"/>
                </a:cubicBezTo>
                <a:cubicBezTo>
                  <a:pt x="13214" y="14427"/>
                  <a:pt x="13200" y="14432"/>
                  <a:pt x="13185" y="14435"/>
                </a:cubicBezTo>
                <a:cubicBezTo>
                  <a:pt x="13170" y="14438"/>
                  <a:pt x="13155" y="14439"/>
                  <a:pt x="13139" y="14439"/>
                </a:cubicBezTo>
                <a:lnTo>
                  <a:pt x="232" y="14439"/>
                </a:lnTo>
                <a:cubicBezTo>
                  <a:pt x="217" y="14439"/>
                  <a:pt x="202" y="14438"/>
                  <a:pt x="187" y="14435"/>
                </a:cubicBezTo>
                <a:cubicBezTo>
                  <a:pt x="172" y="14432"/>
                  <a:pt x="157" y="14427"/>
                  <a:pt x="143" y="14421"/>
                </a:cubicBezTo>
                <a:cubicBezTo>
                  <a:pt x="129" y="14416"/>
                  <a:pt x="116" y="14408"/>
                  <a:pt x="103" y="14400"/>
                </a:cubicBezTo>
                <a:cubicBezTo>
                  <a:pt x="90" y="14392"/>
                  <a:pt x="78" y="14382"/>
                  <a:pt x="68" y="14371"/>
                </a:cubicBezTo>
                <a:cubicBezTo>
                  <a:pt x="57" y="14360"/>
                  <a:pt x="47" y="14349"/>
                  <a:pt x="39" y="14336"/>
                </a:cubicBezTo>
                <a:cubicBezTo>
                  <a:pt x="30" y="14323"/>
                  <a:pt x="23" y="14310"/>
                  <a:pt x="17" y="14296"/>
                </a:cubicBezTo>
                <a:cubicBezTo>
                  <a:pt x="12" y="14282"/>
                  <a:pt x="7" y="14267"/>
                  <a:pt x="4" y="14252"/>
                </a:cubicBezTo>
                <a:cubicBezTo>
                  <a:pt x="1" y="14237"/>
                  <a:pt x="0" y="14222"/>
                  <a:pt x="0" y="14207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89" name="任意多边形: 形状 288"/>
          <p:cNvSpPr/>
          <p:nvPr/>
        </p:nvSpPr>
        <p:spPr>
          <a:xfrm>
            <a:off x="601560" y="1588679"/>
            <a:ext cx="25200" cy="401400"/>
          </a:xfrm>
          <a:custGeom>
            <a:avLst/>
            <a:gdLst/>
            <a:ahLst/>
            <a:cxnLst/>
            <a:rect l="0" t="0" r="r" b="b"/>
            <a:pathLst>
              <a:path w="70" h="1115">
                <a:moveTo>
                  <a:pt x="0" y="0"/>
                </a:moveTo>
                <a:lnTo>
                  <a:pt x="70" y="0"/>
                </a:lnTo>
                <a:lnTo>
                  <a:pt x="70" y="1115"/>
                </a:lnTo>
                <a:lnTo>
                  <a:pt x="0" y="1115"/>
                </a:lnTo>
                <a:lnTo>
                  <a:pt x="0" y="0"/>
                </a:lnTo>
                <a:close/>
              </a:path>
            </a:pathLst>
          </a:custGeom>
          <a:solidFill>
            <a:srgbClr val="98FB9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90" name="任意多边形: 形状 289"/>
          <p:cNvSpPr/>
          <p:nvPr/>
        </p:nvSpPr>
        <p:spPr>
          <a:xfrm>
            <a:off x="601560" y="2190239"/>
            <a:ext cx="25200" cy="401400"/>
          </a:xfrm>
          <a:custGeom>
            <a:avLst/>
            <a:gdLst/>
            <a:ahLst/>
            <a:cxnLst/>
            <a:rect l="0" t="0" r="r" b="b"/>
            <a:pathLst>
              <a:path w="70" h="1115">
                <a:moveTo>
                  <a:pt x="0" y="0"/>
                </a:moveTo>
                <a:lnTo>
                  <a:pt x="70" y="0"/>
                </a:lnTo>
                <a:lnTo>
                  <a:pt x="70" y="1115"/>
                </a:lnTo>
                <a:lnTo>
                  <a:pt x="0" y="1115"/>
                </a:lnTo>
                <a:lnTo>
                  <a:pt x="0" y="0"/>
                </a:lnTo>
                <a:close/>
              </a:path>
            </a:pathLst>
          </a:custGeom>
          <a:solidFill>
            <a:srgbClr val="98FB9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91" name="任意多边形: 形状 290"/>
          <p:cNvSpPr/>
          <p:nvPr/>
        </p:nvSpPr>
        <p:spPr>
          <a:xfrm>
            <a:off x="601560" y="2791799"/>
            <a:ext cx="25200" cy="401760"/>
          </a:xfrm>
          <a:custGeom>
            <a:avLst/>
            <a:gdLst/>
            <a:ahLst/>
            <a:cxnLst/>
            <a:rect l="0" t="0" r="r" b="b"/>
            <a:pathLst>
              <a:path w="70" h="1116">
                <a:moveTo>
                  <a:pt x="0" y="0"/>
                </a:moveTo>
                <a:lnTo>
                  <a:pt x="70" y="0"/>
                </a:lnTo>
                <a:lnTo>
                  <a:pt x="70" y="1116"/>
                </a:lnTo>
                <a:lnTo>
                  <a:pt x="0" y="1116"/>
                </a:lnTo>
                <a:lnTo>
                  <a:pt x="0" y="0"/>
                </a:lnTo>
                <a:close/>
              </a:path>
            </a:pathLst>
          </a:custGeom>
          <a:solidFill>
            <a:srgbClr val="98FB9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92" name="任意多边形: 形状 291"/>
          <p:cNvSpPr/>
          <p:nvPr/>
        </p:nvSpPr>
        <p:spPr>
          <a:xfrm>
            <a:off x="601560" y="3393719"/>
            <a:ext cx="25200" cy="401400"/>
          </a:xfrm>
          <a:custGeom>
            <a:avLst/>
            <a:gdLst/>
            <a:ahLst/>
            <a:cxnLst/>
            <a:rect l="0" t="0" r="r" b="b"/>
            <a:pathLst>
              <a:path w="70" h="1115">
                <a:moveTo>
                  <a:pt x="0" y="0"/>
                </a:moveTo>
                <a:lnTo>
                  <a:pt x="70" y="0"/>
                </a:lnTo>
                <a:lnTo>
                  <a:pt x="70" y="1115"/>
                </a:lnTo>
                <a:lnTo>
                  <a:pt x="0" y="1115"/>
                </a:lnTo>
                <a:lnTo>
                  <a:pt x="0" y="0"/>
                </a:lnTo>
                <a:close/>
              </a:path>
            </a:pathLst>
          </a:custGeom>
          <a:solidFill>
            <a:srgbClr val="98FB9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93" name="文本框 292"/>
          <p:cNvSpPr txBox="1"/>
          <p:nvPr/>
        </p:nvSpPr>
        <p:spPr>
          <a:xfrm>
            <a:off x="401040" y="378720"/>
            <a:ext cx="2102400" cy="378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237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类的定义与构成</a:t>
            </a:r>
            <a:endParaRPr lang="en-US" sz="237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94" name="任意多边形: 形状 293"/>
          <p:cNvSpPr/>
          <p:nvPr/>
        </p:nvSpPr>
        <p:spPr>
          <a:xfrm>
            <a:off x="760320" y="1588679"/>
            <a:ext cx="250920" cy="334440"/>
          </a:xfrm>
          <a:custGeom>
            <a:avLst/>
            <a:gdLst/>
            <a:ahLst/>
            <a:cxnLst/>
            <a:rect l="0" t="0" r="r" b="b"/>
            <a:pathLst>
              <a:path w="697" h="929">
                <a:moveTo>
                  <a:pt x="0" y="581"/>
                </a:moveTo>
                <a:lnTo>
                  <a:pt x="0" y="349"/>
                </a:lnTo>
                <a:cubicBezTo>
                  <a:pt x="0" y="326"/>
                  <a:pt x="2" y="303"/>
                  <a:pt x="7" y="281"/>
                </a:cubicBezTo>
                <a:cubicBezTo>
                  <a:pt x="11" y="259"/>
                  <a:pt x="18" y="237"/>
                  <a:pt x="26" y="216"/>
                </a:cubicBezTo>
                <a:cubicBezTo>
                  <a:pt x="35" y="194"/>
                  <a:pt x="46" y="173"/>
                  <a:pt x="59" y="154"/>
                </a:cubicBezTo>
                <a:cubicBezTo>
                  <a:pt x="71" y="135"/>
                  <a:pt x="86" y="118"/>
                  <a:pt x="102" y="102"/>
                </a:cubicBezTo>
                <a:cubicBezTo>
                  <a:pt x="118" y="85"/>
                  <a:pt x="136" y="71"/>
                  <a:pt x="155" y="58"/>
                </a:cubicBezTo>
                <a:cubicBezTo>
                  <a:pt x="174" y="46"/>
                  <a:pt x="194" y="35"/>
                  <a:pt x="215" y="26"/>
                </a:cubicBezTo>
                <a:cubicBezTo>
                  <a:pt x="236" y="17"/>
                  <a:pt x="258" y="11"/>
                  <a:pt x="280" y="6"/>
                </a:cubicBezTo>
                <a:cubicBezTo>
                  <a:pt x="303" y="2"/>
                  <a:pt x="326" y="0"/>
                  <a:pt x="349" y="0"/>
                </a:cubicBezTo>
                <a:cubicBezTo>
                  <a:pt x="372" y="0"/>
                  <a:pt x="395" y="2"/>
                  <a:pt x="417" y="6"/>
                </a:cubicBezTo>
                <a:cubicBezTo>
                  <a:pt x="439" y="11"/>
                  <a:pt x="461" y="17"/>
                  <a:pt x="482" y="26"/>
                </a:cubicBezTo>
                <a:cubicBezTo>
                  <a:pt x="503" y="35"/>
                  <a:pt x="524" y="46"/>
                  <a:pt x="543" y="58"/>
                </a:cubicBezTo>
                <a:cubicBezTo>
                  <a:pt x="562" y="71"/>
                  <a:pt x="579" y="85"/>
                  <a:pt x="595" y="102"/>
                </a:cubicBezTo>
                <a:cubicBezTo>
                  <a:pt x="611" y="118"/>
                  <a:pt x="626" y="135"/>
                  <a:pt x="639" y="154"/>
                </a:cubicBezTo>
                <a:cubicBezTo>
                  <a:pt x="651" y="173"/>
                  <a:pt x="662" y="194"/>
                  <a:pt x="671" y="216"/>
                </a:cubicBezTo>
                <a:cubicBezTo>
                  <a:pt x="680" y="237"/>
                  <a:pt x="686" y="259"/>
                  <a:pt x="691" y="281"/>
                </a:cubicBezTo>
                <a:cubicBezTo>
                  <a:pt x="695" y="303"/>
                  <a:pt x="697" y="326"/>
                  <a:pt x="697" y="349"/>
                </a:cubicBezTo>
                <a:lnTo>
                  <a:pt x="697" y="581"/>
                </a:lnTo>
                <a:cubicBezTo>
                  <a:pt x="697" y="604"/>
                  <a:pt x="695" y="626"/>
                  <a:pt x="691" y="649"/>
                </a:cubicBezTo>
                <a:cubicBezTo>
                  <a:pt x="686" y="671"/>
                  <a:pt x="680" y="693"/>
                  <a:pt x="671" y="714"/>
                </a:cubicBezTo>
                <a:cubicBezTo>
                  <a:pt x="662" y="735"/>
                  <a:pt x="651" y="755"/>
                  <a:pt x="639" y="774"/>
                </a:cubicBezTo>
                <a:cubicBezTo>
                  <a:pt x="626" y="793"/>
                  <a:pt x="611" y="811"/>
                  <a:pt x="595" y="827"/>
                </a:cubicBezTo>
                <a:cubicBezTo>
                  <a:pt x="579" y="843"/>
                  <a:pt x="562" y="858"/>
                  <a:pt x="543" y="871"/>
                </a:cubicBezTo>
                <a:cubicBezTo>
                  <a:pt x="524" y="883"/>
                  <a:pt x="503" y="894"/>
                  <a:pt x="482" y="903"/>
                </a:cubicBezTo>
                <a:cubicBezTo>
                  <a:pt x="461" y="911"/>
                  <a:pt x="439" y="918"/>
                  <a:pt x="417" y="922"/>
                </a:cubicBezTo>
                <a:cubicBezTo>
                  <a:pt x="395" y="927"/>
                  <a:pt x="372" y="929"/>
                  <a:pt x="349" y="929"/>
                </a:cubicBezTo>
                <a:cubicBezTo>
                  <a:pt x="326" y="929"/>
                  <a:pt x="303" y="927"/>
                  <a:pt x="280" y="922"/>
                </a:cubicBezTo>
                <a:cubicBezTo>
                  <a:pt x="258" y="918"/>
                  <a:pt x="236" y="911"/>
                  <a:pt x="215" y="903"/>
                </a:cubicBezTo>
                <a:cubicBezTo>
                  <a:pt x="194" y="894"/>
                  <a:pt x="174" y="883"/>
                  <a:pt x="155" y="871"/>
                </a:cubicBezTo>
                <a:cubicBezTo>
                  <a:pt x="136" y="858"/>
                  <a:pt x="118" y="843"/>
                  <a:pt x="102" y="827"/>
                </a:cubicBezTo>
                <a:cubicBezTo>
                  <a:pt x="86" y="811"/>
                  <a:pt x="71" y="793"/>
                  <a:pt x="59" y="774"/>
                </a:cubicBezTo>
                <a:cubicBezTo>
                  <a:pt x="46" y="755"/>
                  <a:pt x="35" y="735"/>
                  <a:pt x="26" y="714"/>
                </a:cubicBezTo>
                <a:cubicBezTo>
                  <a:pt x="18" y="693"/>
                  <a:pt x="11" y="671"/>
                  <a:pt x="7" y="649"/>
                </a:cubicBezTo>
                <a:cubicBezTo>
                  <a:pt x="2" y="626"/>
                  <a:pt x="0" y="604"/>
                  <a:pt x="0" y="581"/>
                </a:cubicBezTo>
                <a:close/>
              </a:path>
            </a:pathLst>
          </a:custGeom>
          <a:solidFill>
            <a:srgbClr val="065F46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295" name="图片 294"/>
          <p:cNvPicPr/>
          <p:nvPr/>
        </p:nvPicPr>
        <p:blipFill>
          <a:blip r:embed="rId4"/>
          <a:stretch>
            <a:fillRect/>
          </a:stretch>
        </p:blipFill>
        <p:spPr>
          <a:xfrm>
            <a:off x="827280" y="1680839"/>
            <a:ext cx="11664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96" name="文本框 295"/>
          <p:cNvSpPr txBox="1"/>
          <p:nvPr/>
        </p:nvSpPr>
        <p:spPr>
          <a:xfrm>
            <a:off x="601560" y="1128239"/>
            <a:ext cx="2012400" cy="25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类的四个主要组成部分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297" name="图片 296"/>
          <p:cNvPicPr/>
          <p:nvPr/>
        </p:nvPicPr>
        <p:blipFill>
          <a:blip r:embed="rId5"/>
          <a:stretch>
            <a:fillRect/>
          </a:stretch>
        </p:blipFill>
        <p:spPr>
          <a:xfrm>
            <a:off x="1144800" y="1822679"/>
            <a:ext cx="198864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98" name="任意多边形: 形状 297"/>
          <p:cNvSpPr/>
          <p:nvPr/>
        </p:nvSpPr>
        <p:spPr>
          <a:xfrm>
            <a:off x="760320" y="2190239"/>
            <a:ext cx="250920" cy="334800"/>
          </a:xfrm>
          <a:custGeom>
            <a:avLst/>
            <a:gdLst/>
            <a:ahLst/>
            <a:cxnLst/>
            <a:rect l="0" t="0" r="r" b="b"/>
            <a:pathLst>
              <a:path w="697" h="930">
                <a:moveTo>
                  <a:pt x="0" y="581"/>
                </a:moveTo>
                <a:lnTo>
                  <a:pt x="0" y="348"/>
                </a:lnTo>
                <a:cubicBezTo>
                  <a:pt x="0" y="325"/>
                  <a:pt x="2" y="303"/>
                  <a:pt x="7" y="280"/>
                </a:cubicBezTo>
                <a:cubicBezTo>
                  <a:pt x="11" y="258"/>
                  <a:pt x="18" y="236"/>
                  <a:pt x="26" y="215"/>
                </a:cubicBezTo>
                <a:cubicBezTo>
                  <a:pt x="35" y="194"/>
                  <a:pt x="46" y="174"/>
                  <a:pt x="59" y="155"/>
                </a:cubicBezTo>
                <a:cubicBezTo>
                  <a:pt x="71" y="136"/>
                  <a:pt x="86" y="118"/>
                  <a:pt x="102" y="102"/>
                </a:cubicBezTo>
                <a:cubicBezTo>
                  <a:pt x="118" y="86"/>
                  <a:pt x="136" y="71"/>
                  <a:pt x="155" y="59"/>
                </a:cubicBezTo>
                <a:cubicBezTo>
                  <a:pt x="174" y="46"/>
                  <a:pt x="194" y="35"/>
                  <a:pt x="215" y="27"/>
                </a:cubicBezTo>
                <a:cubicBezTo>
                  <a:pt x="236" y="18"/>
                  <a:pt x="258" y="11"/>
                  <a:pt x="280" y="7"/>
                </a:cubicBezTo>
                <a:cubicBezTo>
                  <a:pt x="303" y="2"/>
                  <a:pt x="326" y="0"/>
                  <a:pt x="349" y="0"/>
                </a:cubicBezTo>
                <a:cubicBezTo>
                  <a:pt x="372" y="0"/>
                  <a:pt x="395" y="2"/>
                  <a:pt x="417" y="7"/>
                </a:cubicBezTo>
                <a:cubicBezTo>
                  <a:pt x="439" y="11"/>
                  <a:pt x="461" y="18"/>
                  <a:pt x="482" y="27"/>
                </a:cubicBezTo>
                <a:cubicBezTo>
                  <a:pt x="503" y="35"/>
                  <a:pt x="524" y="46"/>
                  <a:pt x="543" y="59"/>
                </a:cubicBezTo>
                <a:cubicBezTo>
                  <a:pt x="562" y="71"/>
                  <a:pt x="579" y="86"/>
                  <a:pt x="595" y="102"/>
                </a:cubicBezTo>
                <a:cubicBezTo>
                  <a:pt x="611" y="118"/>
                  <a:pt x="626" y="136"/>
                  <a:pt x="639" y="155"/>
                </a:cubicBezTo>
                <a:cubicBezTo>
                  <a:pt x="651" y="174"/>
                  <a:pt x="662" y="194"/>
                  <a:pt x="671" y="215"/>
                </a:cubicBezTo>
                <a:cubicBezTo>
                  <a:pt x="680" y="236"/>
                  <a:pt x="686" y="258"/>
                  <a:pt x="691" y="280"/>
                </a:cubicBezTo>
                <a:cubicBezTo>
                  <a:pt x="695" y="303"/>
                  <a:pt x="697" y="325"/>
                  <a:pt x="697" y="348"/>
                </a:cubicBezTo>
                <a:lnTo>
                  <a:pt x="697" y="581"/>
                </a:lnTo>
                <a:cubicBezTo>
                  <a:pt x="697" y="604"/>
                  <a:pt x="695" y="627"/>
                  <a:pt x="691" y="649"/>
                </a:cubicBezTo>
                <a:cubicBezTo>
                  <a:pt x="686" y="672"/>
                  <a:pt x="680" y="693"/>
                  <a:pt x="671" y="715"/>
                </a:cubicBezTo>
                <a:cubicBezTo>
                  <a:pt x="662" y="736"/>
                  <a:pt x="651" y="756"/>
                  <a:pt x="639" y="775"/>
                </a:cubicBezTo>
                <a:cubicBezTo>
                  <a:pt x="626" y="794"/>
                  <a:pt x="611" y="811"/>
                  <a:pt x="595" y="828"/>
                </a:cubicBezTo>
                <a:cubicBezTo>
                  <a:pt x="579" y="844"/>
                  <a:pt x="562" y="858"/>
                  <a:pt x="543" y="871"/>
                </a:cubicBezTo>
                <a:cubicBezTo>
                  <a:pt x="524" y="884"/>
                  <a:pt x="503" y="894"/>
                  <a:pt x="482" y="903"/>
                </a:cubicBezTo>
                <a:cubicBezTo>
                  <a:pt x="461" y="912"/>
                  <a:pt x="439" y="918"/>
                  <a:pt x="417" y="923"/>
                </a:cubicBezTo>
                <a:cubicBezTo>
                  <a:pt x="395" y="927"/>
                  <a:pt x="372" y="930"/>
                  <a:pt x="349" y="930"/>
                </a:cubicBezTo>
                <a:cubicBezTo>
                  <a:pt x="326" y="930"/>
                  <a:pt x="303" y="927"/>
                  <a:pt x="280" y="923"/>
                </a:cubicBezTo>
                <a:cubicBezTo>
                  <a:pt x="258" y="918"/>
                  <a:pt x="236" y="912"/>
                  <a:pt x="215" y="903"/>
                </a:cubicBezTo>
                <a:cubicBezTo>
                  <a:pt x="194" y="894"/>
                  <a:pt x="174" y="884"/>
                  <a:pt x="155" y="871"/>
                </a:cubicBezTo>
                <a:cubicBezTo>
                  <a:pt x="136" y="858"/>
                  <a:pt x="118" y="844"/>
                  <a:pt x="102" y="828"/>
                </a:cubicBezTo>
                <a:cubicBezTo>
                  <a:pt x="86" y="811"/>
                  <a:pt x="71" y="794"/>
                  <a:pt x="59" y="775"/>
                </a:cubicBezTo>
                <a:cubicBezTo>
                  <a:pt x="46" y="756"/>
                  <a:pt x="35" y="736"/>
                  <a:pt x="26" y="715"/>
                </a:cubicBezTo>
                <a:cubicBezTo>
                  <a:pt x="18" y="693"/>
                  <a:pt x="11" y="672"/>
                  <a:pt x="7" y="649"/>
                </a:cubicBezTo>
                <a:cubicBezTo>
                  <a:pt x="2" y="627"/>
                  <a:pt x="0" y="604"/>
                  <a:pt x="0" y="581"/>
                </a:cubicBezTo>
                <a:close/>
              </a:path>
            </a:pathLst>
          </a:custGeom>
          <a:solidFill>
            <a:srgbClr val="065F46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299" name="图片 298"/>
          <p:cNvPicPr/>
          <p:nvPr/>
        </p:nvPicPr>
        <p:blipFill>
          <a:blip r:embed="rId6"/>
          <a:stretch>
            <a:fillRect/>
          </a:stretch>
        </p:blipFill>
        <p:spPr>
          <a:xfrm>
            <a:off x="827280" y="2282399"/>
            <a:ext cx="11664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00" name="文本框 299"/>
          <p:cNvSpPr txBox="1"/>
          <p:nvPr/>
        </p:nvSpPr>
        <p:spPr>
          <a:xfrm>
            <a:off x="1144800" y="1603439"/>
            <a:ext cx="671400" cy="21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A7F3D0"/>
                </a:solidFill>
                <a:effectLst/>
                <a:uFillTx/>
                <a:latin typeface="WenQuanYiZenHei"/>
                <a:ea typeface="WenQuanYiZenHei"/>
              </a:rPr>
              <a:t>类的名称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301" name="图片 300"/>
          <p:cNvPicPr/>
          <p:nvPr/>
        </p:nvPicPr>
        <p:blipFill>
          <a:blip r:embed="rId7"/>
          <a:stretch>
            <a:fillRect/>
          </a:stretch>
        </p:blipFill>
        <p:spPr>
          <a:xfrm>
            <a:off x="1144800" y="2424239"/>
            <a:ext cx="233964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02" name="任意多边形: 形状 301"/>
          <p:cNvSpPr/>
          <p:nvPr/>
        </p:nvSpPr>
        <p:spPr>
          <a:xfrm>
            <a:off x="760320" y="2791799"/>
            <a:ext cx="284400" cy="334800"/>
          </a:xfrm>
          <a:custGeom>
            <a:avLst/>
            <a:gdLst/>
            <a:ahLst/>
            <a:cxnLst/>
            <a:rect l="0" t="0" r="r" b="b"/>
            <a:pathLst>
              <a:path w="790" h="930">
                <a:moveTo>
                  <a:pt x="0" y="534"/>
                </a:moveTo>
                <a:lnTo>
                  <a:pt x="0" y="395"/>
                </a:lnTo>
                <a:cubicBezTo>
                  <a:pt x="0" y="369"/>
                  <a:pt x="2" y="343"/>
                  <a:pt x="7" y="318"/>
                </a:cubicBezTo>
                <a:cubicBezTo>
                  <a:pt x="13" y="293"/>
                  <a:pt x="20" y="268"/>
                  <a:pt x="30" y="244"/>
                </a:cubicBezTo>
                <a:cubicBezTo>
                  <a:pt x="40" y="220"/>
                  <a:pt x="52" y="197"/>
                  <a:pt x="66" y="176"/>
                </a:cubicBezTo>
                <a:cubicBezTo>
                  <a:pt x="81" y="154"/>
                  <a:pt x="97" y="134"/>
                  <a:pt x="115" y="116"/>
                </a:cubicBezTo>
                <a:cubicBezTo>
                  <a:pt x="134" y="98"/>
                  <a:pt x="154" y="81"/>
                  <a:pt x="175" y="67"/>
                </a:cubicBezTo>
                <a:cubicBezTo>
                  <a:pt x="197" y="52"/>
                  <a:pt x="220" y="40"/>
                  <a:pt x="243" y="30"/>
                </a:cubicBezTo>
                <a:cubicBezTo>
                  <a:pt x="267" y="20"/>
                  <a:pt x="292" y="13"/>
                  <a:pt x="318" y="8"/>
                </a:cubicBezTo>
                <a:cubicBezTo>
                  <a:pt x="343" y="3"/>
                  <a:pt x="369" y="0"/>
                  <a:pt x="395" y="0"/>
                </a:cubicBezTo>
                <a:cubicBezTo>
                  <a:pt x="420" y="0"/>
                  <a:pt x="446" y="3"/>
                  <a:pt x="471" y="8"/>
                </a:cubicBezTo>
                <a:cubicBezTo>
                  <a:pt x="497" y="13"/>
                  <a:pt x="522" y="20"/>
                  <a:pt x="546" y="30"/>
                </a:cubicBezTo>
                <a:cubicBezTo>
                  <a:pt x="569" y="40"/>
                  <a:pt x="592" y="52"/>
                  <a:pt x="614" y="67"/>
                </a:cubicBezTo>
                <a:cubicBezTo>
                  <a:pt x="635" y="81"/>
                  <a:pt x="656" y="98"/>
                  <a:pt x="675" y="116"/>
                </a:cubicBezTo>
                <a:cubicBezTo>
                  <a:pt x="693" y="134"/>
                  <a:pt x="709" y="154"/>
                  <a:pt x="724" y="176"/>
                </a:cubicBezTo>
                <a:cubicBezTo>
                  <a:pt x="738" y="197"/>
                  <a:pt x="750" y="220"/>
                  <a:pt x="760" y="244"/>
                </a:cubicBezTo>
                <a:cubicBezTo>
                  <a:pt x="770" y="268"/>
                  <a:pt x="777" y="293"/>
                  <a:pt x="783" y="318"/>
                </a:cubicBezTo>
                <a:cubicBezTo>
                  <a:pt x="788" y="343"/>
                  <a:pt x="790" y="369"/>
                  <a:pt x="790" y="395"/>
                </a:cubicBezTo>
                <a:lnTo>
                  <a:pt x="790" y="534"/>
                </a:lnTo>
                <a:cubicBezTo>
                  <a:pt x="790" y="561"/>
                  <a:pt x="788" y="587"/>
                  <a:pt x="783" y="612"/>
                </a:cubicBezTo>
                <a:cubicBezTo>
                  <a:pt x="777" y="638"/>
                  <a:pt x="770" y="662"/>
                  <a:pt x="760" y="686"/>
                </a:cubicBezTo>
                <a:cubicBezTo>
                  <a:pt x="750" y="710"/>
                  <a:pt x="738" y="733"/>
                  <a:pt x="724" y="754"/>
                </a:cubicBezTo>
                <a:cubicBezTo>
                  <a:pt x="709" y="776"/>
                  <a:pt x="693" y="796"/>
                  <a:pt x="675" y="814"/>
                </a:cubicBezTo>
                <a:cubicBezTo>
                  <a:pt x="656" y="833"/>
                  <a:pt x="635" y="849"/>
                  <a:pt x="614" y="863"/>
                </a:cubicBezTo>
                <a:cubicBezTo>
                  <a:pt x="592" y="878"/>
                  <a:pt x="569" y="890"/>
                  <a:pt x="546" y="900"/>
                </a:cubicBezTo>
                <a:cubicBezTo>
                  <a:pt x="522" y="910"/>
                  <a:pt x="497" y="917"/>
                  <a:pt x="471" y="922"/>
                </a:cubicBezTo>
                <a:cubicBezTo>
                  <a:pt x="446" y="927"/>
                  <a:pt x="420" y="930"/>
                  <a:pt x="395" y="930"/>
                </a:cubicBezTo>
                <a:cubicBezTo>
                  <a:pt x="369" y="930"/>
                  <a:pt x="343" y="927"/>
                  <a:pt x="318" y="922"/>
                </a:cubicBezTo>
                <a:cubicBezTo>
                  <a:pt x="292" y="917"/>
                  <a:pt x="267" y="910"/>
                  <a:pt x="243" y="900"/>
                </a:cubicBezTo>
                <a:cubicBezTo>
                  <a:pt x="220" y="890"/>
                  <a:pt x="197" y="878"/>
                  <a:pt x="175" y="863"/>
                </a:cubicBezTo>
                <a:cubicBezTo>
                  <a:pt x="154" y="849"/>
                  <a:pt x="134" y="833"/>
                  <a:pt x="115" y="814"/>
                </a:cubicBezTo>
                <a:cubicBezTo>
                  <a:pt x="97" y="796"/>
                  <a:pt x="81" y="776"/>
                  <a:pt x="66" y="754"/>
                </a:cubicBezTo>
                <a:cubicBezTo>
                  <a:pt x="52" y="733"/>
                  <a:pt x="40" y="710"/>
                  <a:pt x="30" y="686"/>
                </a:cubicBezTo>
                <a:cubicBezTo>
                  <a:pt x="20" y="662"/>
                  <a:pt x="13" y="638"/>
                  <a:pt x="7" y="612"/>
                </a:cubicBezTo>
                <a:cubicBezTo>
                  <a:pt x="2" y="587"/>
                  <a:pt x="0" y="561"/>
                  <a:pt x="0" y="534"/>
                </a:cubicBezTo>
                <a:close/>
              </a:path>
            </a:pathLst>
          </a:custGeom>
          <a:solidFill>
            <a:srgbClr val="065F46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303" name="图片 302"/>
          <p:cNvPicPr/>
          <p:nvPr/>
        </p:nvPicPr>
        <p:blipFill>
          <a:blip r:embed="rId8"/>
          <a:stretch>
            <a:fillRect/>
          </a:stretch>
        </p:blipFill>
        <p:spPr>
          <a:xfrm>
            <a:off x="827280" y="2883959"/>
            <a:ext cx="15012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04" name="文本框 303"/>
          <p:cNvSpPr txBox="1"/>
          <p:nvPr/>
        </p:nvSpPr>
        <p:spPr>
          <a:xfrm>
            <a:off x="1144800" y="2204999"/>
            <a:ext cx="671400" cy="21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A7F3D0"/>
                </a:solidFill>
                <a:effectLst/>
                <a:uFillTx/>
                <a:latin typeface="WenQuanYiZenHei"/>
                <a:ea typeface="WenQuanYiZenHei"/>
              </a:rPr>
              <a:t>属性结构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305" name="图片 304"/>
          <p:cNvPicPr/>
          <p:nvPr/>
        </p:nvPicPr>
        <p:blipFill>
          <a:blip r:embed="rId9"/>
          <a:stretch>
            <a:fillRect/>
          </a:stretch>
        </p:blipFill>
        <p:spPr>
          <a:xfrm>
            <a:off x="1178280" y="3026159"/>
            <a:ext cx="116964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06" name="任意多边形: 形状 305"/>
          <p:cNvSpPr/>
          <p:nvPr/>
        </p:nvSpPr>
        <p:spPr>
          <a:xfrm>
            <a:off x="760320" y="3393719"/>
            <a:ext cx="234360" cy="334440"/>
          </a:xfrm>
          <a:custGeom>
            <a:avLst/>
            <a:gdLst/>
            <a:ahLst/>
            <a:cxnLst/>
            <a:rect l="0" t="0" r="r" b="b"/>
            <a:pathLst>
              <a:path w="651" h="929">
                <a:moveTo>
                  <a:pt x="0" y="603"/>
                </a:moveTo>
                <a:lnTo>
                  <a:pt x="0" y="325"/>
                </a:lnTo>
                <a:cubicBezTo>
                  <a:pt x="0" y="303"/>
                  <a:pt x="2" y="282"/>
                  <a:pt x="6" y="261"/>
                </a:cubicBezTo>
                <a:cubicBezTo>
                  <a:pt x="10" y="240"/>
                  <a:pt x="16" y="220"/>
                  <a:pt x="25" y="200"/>
                </a:cubicBezTo>
                <a:cubicBezTo>
                  <a:pt x="33" y="181"/>
                  <a:pt x="43" y="162"/>
                  <a:pt x="55" y="144"/>
                </a:cubicBezTo>
                <a:cubicBezTo>
                  <a:pt x="67" y="126"/>
                  <a:pt x="80" y="110"/>
                  <a:pt x="95" y="95"/>
                </a:cubicBezTo>
                <a:cubicBezTo>
                  <a:pt x="110" y="80"/>
                  <a:pt x="127" y="66"/>
                  <a:pt x="144" y="54"/>
                </a:cubicBezTo>
                <a:cubicBezTo>
                  <a:pt x="163" y="43"/>
                  <a:pt x="182" y="33"/>
                  <a:pt x="202" y="24"/>
                </a:cubicBezTo>
                <a:cubicBezTo>
                  <a:pt x="221" y="16"/>
                  <a:pt x="242" y="10"/>
                  <a:pt x="262" y="6"/>
                </a:cubicBezTo>
                <a:cubicBezTo>
                  <a:pt x="283" y="2"/>
                  <a:pt x="305" y="0"/>
                  <a:pt x="326" y="0"/>
                </a:cubicBezTo>
                <a:cubicBezTo>
                  <a:pt x="347" y="0"/>
                  <a:pt x="368" y="2"/>
                  <a:pt x="389" y="6"/>
                </a:cubicBezTo>
                <a:cubicBezTo>
                  <a:pt x="410" y="10"/>
                  <a:pt x="431" y="16"/>
                  <a:pt x="450" y="24"/>
                </a:cubicBezTo>
                <a:cubicBezTo>
                  <a:pt x="470" y="33"/>
                  <a:pt x="489" y="43"/>
                  <a:pt x="506" y="54"/>
                </a:cubicBezTo>
                <a:cubicBezTo>
                  <a:pt x="524" y="66"/>
                  <a:pt x="541" y="80"/>
                  <a:pt x="556" y="95"/>
                </a:cubicBezTo>
                <a:cubicBezTo>
                  <a:pt x="571" y="110"/>
                  <a:pt x="584" y="126"/>
                  <a:pt x="596" y="144"/>
                </a:cubicBezTo>
                <a:cubicBezTo>
                  <a:pt x="608" y="162"/>
                  <a:pt x="618" y="181"/>
                  <a:pt x="626" y="200"/>
                </a:cubicBezTo>
                <a:cubicBezTo>
                  <a:pt x="634" y="220"/>
                  <a:pt x="640" y="240"/>
                  <a:pt x="645" y="261"/>
                </a:cubicBezTo>
                <a:cubicBezTo>
                  <a:pt x="649" y="282"/>
                  <a:pt x="651" y="303"/>
                  <a:pt x="651" y="325"/>
                </a:cubicBezTo>
                <a:lnTo>
                  <a:pt x="651" y="603"/>
                </a:lnTo>
                <a:cubicBezTo>
                  <a:pt x="651" y="625"/>
                  <a:pt x="649" y="646"/>
                  <a:pt x="645" y="667"/>
                </a:cubicBezTo>
                <a:cubicBezTo>
                  <a:pt x="640" y="688"/>
                  <a:pt x="634" y="708"/>
                  <a:pt x="626" y="728"/>
                </a:cubicBezTo>
                <a:cubicBezTo>
                  <a:pt x="618" y="748"/>
                  <a:pt x="608" y="767"/>
                  <a:pt x="596" y="785"/>
                </a:cubicBezTo>
                <a:cubicBezTo>
                  <a:pt x="584" y="803"/>
                  <a:pt x="571" y="819"/>
                  <a:pt x="556" y="834"/>
                </a:cubicBezTo>
                <a:cubicBezTo>
                  <a:pt x="541" y="849"/>
                  <a:pt x="524" y="863"/>
                  <a:pt x="506" y="874"/>
                </a:cubicBezTo>
                <a:cubicBezTo>
                  <a:pt x="489" y="886"/>
                  <a:pt x="470" y="896"/>
                  <a:pt x="450" y="904"/>
                </a:cubicBezTo>
                <a:cubicBezTo>
                  <a:pt x="431" y="913"/>
                  <a:pt x="410" y="919"/>
                  <a:pt x="389" y="923"/>
                </a:cubicBezTo>
                <a:cubicBezTo>
                  <a:pt x="368" y="927"/>
                  <a:pt x="347" y="929"/>
                  <a:pt x="326" y="929"/>
                </a:cubicBezTo>
                <a:cubicBezTo>
                  <a:pt x="305" y="929"/>
                  <a:pt x="283" y="927"/>
                  <a:pt x="262" y="923"/>
                </a:cubicBezTo>
                <a:cubicBezTo>
                  <a:pt x="242" y="919"/>
                  <a:pt x="221" y="913"/>
                  <a:pt x="202" y="904"/>
                </a:cubicBezTo>
                <a:cubicBezTo>
                  <a:pt x="182" y="896"/>
                  <a:pt x="163" y="886"/>
                  <a:pt x="144" y="874"/>
                </a:cubicBezTo>
                <a:cubicBezTo>
                  <a:pt x="127" y="863"/>
                  <a:pt x="110" y="849"/>
                  <a:pt x="95" y="834"/>
                </a:cubicBezTo>
                <a:cubicBezTo>
                  <a:pt x="80" y="819"/>
                  <a:pt x="67" y="803"/>
                  <a:pt x="55" y="785"/>
                </a:cubicBezTo>
                <a:cubicBezTo>
                  <a:pt x="43" y="767"/>
                  <a:pt x="33" y="748"/>
                  <a:pt x="25" y="728"/>
                </a:cubicBezTo>
                <a:cubicBezTo>
                  <a:pt x="16" y="708"/>
                  <a:pt x="10" y="688"/>
                  <a:pt x="6" y="667"/>
                </a:cubicBezTo>
                <a:cubicBezTo>
                  <a:pt x="2" y="646"/>
                  <a:pt x="0" y="625"/>
                  <a:pt x="0" y="603"/>
                </a:cubicBezTo>
                <a:close/>
              </a:path>
            </a:pathLst>
          </a:custGeom>
          <a:solidFill>
            <a:srgbClr val="065F46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307" name="图片 306"/>
          <p:cNvPicPr/>
          <p:nvPr/>
        </p:nvPicPr>
        <p:blipFill>
          <a:blip r:embed="rId10"/>
          <a:stretch>
            <a:fillRect/>
          </a:stretch>
        </p:blipFill>
        <p:spPr>
          <a:xfrm>
            <a:off x="827280" y="3485879"/>
            <a:ext cx="10008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08" name="文本框 307"/>
          <p:cNvSpPr txBox="1"/>
          <p:nvPr/>
        </p:nvSpPr>
        <p:spPr>
          <a:xfrm>
            <a:off x="1178280" y="2806559"/>
            <a:ext cx="1174320" cy="21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A7F3D0"/>
                </a:solidFill>
                <a:effectLst/>
                <a:uFillTx/>
                <a:latin typeface="WenQuanYiZenHei"/>
                <a:ea typeface="WenQuanYiZenHei"/>
              </a:rPr>
              <a:t>与其他类的关系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309" name="图片 308"/>
          <p:cNvPicPr/>
          <p:nvPr/>
        </p:nvPicPr>
        <p:blipFill>
          <a:blip r:embed="rId11"/>
          <a:stretch>
            <a:fillRect/>
          </a:stretch>
        </p:blipFill>
        <p:spPr>
          <a:xfrm>
            <a:off x="1128240" y="3627719"/>
            <a:ext cx="167112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10" name="任意多边形: 形状 309"/>
          <p:cNvSpPr/>
          <p:nvPr/>
        </p:nvSpPr>
        <p:spPr>
          <a:xfrm>
            <a:off x="5481720" y="920159"/>
            <a:ext cx="4813920" cy="1712160"/>
          </a:xfrm>
          <a:custGeom>
            <a:avLst/>
            <a:gdLst/>
            <a:ahLst/>
            <a:cxnLst/>
            <a:rect l="0" t="0" r="r" b="b"/>
            <a:pathLst>
              <a:path w="13372" h="5386">
                <a:moveTo>
                  <a:pt x="0" y="5154"/>
                </a:moveTo>
                <a:lnTo>
                  <a:pt x="0" y="232"/>
                </a:lnTo>
                <a:cubicBezTo>
                  <a:pt x="0" y="217"/>
                  <a:pt x="2" y="201"/>
                  <a:pt x="5" y="186"/>
                </a:cubicBezTo>
                <a:cubicBezTo>
                  <a:pt x="8" y="172"/>
                  <a:pt x="12" y="157"/>
                  <a:pt x="18" y="143"/>
                </a:cubicBezTo>
                <a:cubicBezTo>
                  <a:pt x="24" y="129"/>
                  <a:pt x="31" y="115"/>
                  <a:pt x="39" y="103"/>
                </a:cubicBezTo>
                <a:cubicBezTo>
                  <a:pt x="48" y="90"/>
                  <a:pt x="57" y="78"/>
                  <a:pt x="68" y="68"/>
                </a:cubicBezTo>
                <a:cubicBezTo>
                  <a:pt x="79" y="57"/>
                  <a:pt x="91" y="47"/>
                  <a:pt x="103" y="39"/>
                </a:cubicBezTo>
                <a:cubicBezTo>
                  <a:pt x="116" y="30"/>
                  <a:pt x="129" y="23"/>
                  <a:pt x="144" y="17"/>
                </a:cubicBezTo>
                <a:cubicBezTo>
                  <a:pt x="158" y="11"/>
                  <a:pt x="172" y="7"/>
                  <a:pt x="187" y="4"/>
                </a:cubicBezTo>
                <a:cubicBezTo>
                  <a:pt x="202" y="1"/>
                  <a:pt x="217" y="0"/>
                  <a:pt x="232" y="0"/>
                </a:cubicBezTo>
                <a:lnTo>
                  <a:pt x="13140" y="0"/>
                </a:lnTo>
                <a:cubicBezTo>
                  <a:pt x="13155" y="0"/>
                  <a:pt x="13170" y="1"/>
                  <a:pt x="13185" y="4"/>
                </a:cubicBezTo>
                <a:cubicBezTo>
                  <a:pt x="13200" y="7"/>
                  <a:pt x="13215" y="11"/>
                  <a:pt x="13229" y="17"/>
                </a:cubicBezTo>
                <a:cubicBezTo>
                  <a:pt x="13243" y="23"/>
                  <a:pt x="13256" y="30"/>
                  <a:pt x="13269" y="39"/>
                </a:cubicBezTo>
                <a:cubicBezTo>
                  <a:pt x="13281" y="47"/>
                  <a:pt x="13293" y="57"/>
                  <a:pt x="13304" y="68"/>
                </a:cubicBezTo>
                <a:cubicBezTo>
                  <a:pt x="13315" y="78"/>
                  <a:pt x="13324" y="90"/>
                  <a:pt x="13333" y="103"/>
                </a:cubicBezTo>
                <a:cubicBezTo>
                  <a:pt x="13341" y="115"/>
                  <a:pt x="13348" y="129"/>
                  <a:pt x="13354" y="143"/>
                </a:cubicBezTo>
                <a:cubicBezTo>
                  <a:pt x="13360" y="157"/>
                  <a:pt x="13365" y="172"/>
                  <a:pt x="13368" y="186"/>
                </a:cubicBezTo>
                <a:cubicBezTo>
                  <a:pt x="13370" y="201"/>
                  <a:pt x="13372" y="217"/>
                  <a:pt x="13372" y="232"/>
                </a:cubicBezTo>
                <a:lnTo>
                  <a:pt x="13372" y="5154"/>
                </a:lnTo>
                <a:cubicBezTo>
                  <a:pt x="13372" y="5169"/>
                  <a:pt x="13370" y="5184"/>
                  <a:pt x="13368" y="5199"/>
                </a:cubicBezTo>
                <a:cubicBezTo>
                  <a:pt x="13365" y="5214"/>
                  <a:pt x="13360" y="5229"/>
                  <a:pt x="13354" y="5243"/>
                </a:cubicBezTo>
                <a:cubicBezTo>
                  <a:pt x="13348" y="5257"/>
                  <a:pt x="13341" y="5270"/>
                  <a:pt x="13333" y="5283"/>
                </a:cubicBezTo>
                <a:cubicBezTo>
                  <a:pt x="13324" y="5296"/>
                  <a:pt x="13315" y="5307"/>
                  <a:pt x="13304" y="5318"/>
                </a:cubicBezTo>
                <a:cubicBezTo>
                  <a:pt x="13293" y="5329"/>
                  <a:pt x="13281" y="5338"/>
                  <a:pt x="13269" y="5347"/>
                </a:cubicBezTo>
                <a:cubicBezTo>
                  <a:pt x="13256" y="5355"/>
                  <a:pt x="13243" y="5363"/>
                  <a:pt x="13229" y="5368"/>
                </a:cubicBezTo>
                <a:cubicBezTo>
                  <a:pt x="13215" y="5374"/>
                  <a:pt x="13200" y="5379"/>
                  <a:pt x="13185" y="5382"/>
                </a:cubicBezTo>
                <a:cubicBezTo>
                  <a:pt x="13170" y="5385"/>
                  <a:pt x="13155" y="5386"/>
                  <a:pt x="13140" y="5386"/>
                </a:cubicBezTo>
                <a:lnTo>
                  <a:pt x="232" y="5386"/>
                </a:lnTo>
                <a:cubicBezTo>
                  <a:pt x="217" y="5386"/>
                  <a:pt x="202" y="5385"/>
                  <a:pt x="187" y="5382"/>
                </a:cubicBezTo>
                <a:cubicBezTo>
                  <a:pt x="172" y="5379"/>
                  <a:pt x="158" y="5374"/>
                  <a:pt x="144" y="5368"/>
                </a:cubicBezTo>
                <a:cubicBezTo>
                  <a:pt x="129" y="5363"/>
                  <a:pt x="116" y="5355"/>
                  <a:pt x="103" y="5347"/>
                </a:cubicBezTo>
                <a:cubicBezTo>
                  <a:pt x="91" y="5338"/>
                  <a:pt x="79" y="5329"/>
                  <a:pt x="68" y="5318"/>
                </a:cubicBezTo>
                <a:cubicBezTo>
                  <a:pt x="57" y="5307"/>
                  <a:pt x="48" y="5296"/>
                  <a:pt x="39" y="5283"/>
                </a:cubicBezTo>
                <a:cubicBezTo>
                  <a:pt x="31" y="5270"/>
                  <a:pt x="24" y="5257"/>
                  <a:pt x="18" y="5243"/>
                </a:cubicBezTo>
                <a:cubicBezTo>
                  <a:pt x="12" y="5229"/>
                  <a:pt x="8" y="5214"/>
                  <a:pt x="5" y="5199"/>
                </a:cubicBezTo>
                <a:cubicBezTo>
                  <a:pt x="2" y="5184"/>
                  <a:pt x="0" y="5169"/>
                  <a:pt x="0" y="5154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11" name="文本框 310"/>
          <p:cNvSpPr txBox="1"/>
          <p:nvPr/>
        </p:nvSpPr>
        <p:spPr>
          <a:xfrm>
            <a:off x="1128240" y="3408479"/>
            <a:ext cx="1677240" cy="21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A7F3D0"/>
                </a:solidFill>
                <a:effectLst/>
                <a:uFillTx/>
                <a:latin typeface="WenQuanYiZenHei"/>
                <a:ea typeface="WenQuanYiZenHei"/>
              </a:rPr>
              <a:t>外部操作类的操作界面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12" name="文本框 311"/>
          <p:cNvSpPr txBox="1"/>
          <p:nvPr/>
        </p:nvSpPr>
        <p:spPr>
          <a:xfrm>
            <a:off x="5682600" y="1135079"/>
            <a:ext cx="799920" cy="23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580" b="1" u="none" strike="noStrike">
                <a:solidFill>
                  <a:srgbClr val="FFFFFF"/>
                </a:solidFill>
                <a:effectLst/>
                <a:uFillTx/>
                <a:latin typeface="DejaVuSans"/>
                <a:ea typeface="DejaVuSans"/>
              </a:rPr>
              <a:t>Python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13" name="任意多边形: 形状 312"/>
          <p:cNvSpPr/>
          <p:nvPr/>
        </p:nvSpPr>
        <p:spPr>
          <a:xfrm>
            <a:off x="5740920" y="1596959"/>
            <a:ext cx="42120" cy="42120"/>
          </a:xfrm>
          <a:custGeom>
            <a:avLst/>
            <a:gdLst/>
            <a:ahLst/>
            <a:cxnLst/>
            <a:rect l="0" t="0" r="r" b="b"/>
            <a:pathLst>
              <a:path w="117" h="117">
                <a:moveTo>
                  <a:pt x="117" y="58"/>
                </a:moveTo>
                <a:cubicBezTo>
                  <a:pt x="117" y="66"/>
                  <a:pt x="115" y="73"/>
                  <a:pt x="113" y="80"/>
                </a:cubicBezTo>
                <a:cubicBezTo>
                  <a:pt x="110" y="87"/>
                  <a:pt x="105" y="94"/>
                  <a:pt x="100" y="99"/>
                </a:cubicBezTo>
                <a:cubicBezTo>
                  <a:pt x="94" y="105"/>
                  <a:pt x="88" y="110"/>
                  <a:pt x="81" y="113"/>
                </a:cubicBezTo>
                <a:cubicBezTo>
                  <a:pt x="74" y="115"/>
                  <a:pt x="67" y="117"/>
                  <a:pt x="59" y="117"/>
                </a:cubicBezTo>
                <a:cubicBezTo>
                  <a:pt x="51" y="117"/>
                  <a:pt x="44" y="115"/>
                  <a:pt x="37" y="113"/>
                </a:cubicBezTo>
                <a:cubicBezTo>
                  <a:pt x="30" y="110"/>
                  <a:pt x="23" y="105"/>
                  <a:pt x="18" y="99"/>
                </a:cubicBezTo>
                <a:cubicBezTo>
                  <a:pt x="12" y="94"/>
                  <a:pt x="8" y="87"/>
                  <a:pt x="5" y="80"/>
                </a:cubicBezTo>
                <a:cubicBezTo>
                  <a:pt x="1" y="73"/>
                  <a:pt x="0" y="66"/>
                  <a:pt x="0" y="58"/>
                </a:cubicBezTo>
                <a:cubicBezTo>
                  <a:pt x="0" y="50"/>
                  <a:pt x="1" y="43"/>
                  <a:pt x="5" y="36"/>
                </a:cubicBezTo>
                <a:cubicBezTo>
                  <a:pt x="8" y="29"/>
                  <a:pt x="12" y="22"/>
                  <a:pt x="18" y="17"/>
                </a:cubicBezTo>
                <a:cubicBezTo>
                  <a:pt x="23" y="11"/>
                  <a:pt x="30" y="7"/>
                  <a:pt x="37" y="4"/>
                </a:cubicBezTo>
                <a:cubicBezTo>
                  <a:pt x="44" y="1"/>
                  <a:pt x="51" y="0"/>
                  <a:pt x="59" y="0"/>
                </a:cubicBezTo>
                <a:cubicBezTo>
                  <a:pt x="67" y="0"/>
                  <a:pt x="74" y="1"/>
                  <a:pt x="81" y="4"/>
                </a:cubicBezTo>
                <a:cubicBezTo>
                  <a:pt x="88" y="7"/>
                  <a:pt x="94" y="11"/>
                  <a:pt x="100" y="17"/>
                </a:cubicBezTo>
                <a:cubicBezTo>
                  <a:pt x="105" y="22"/>
                  <a:pt x="110" y="29"/>
                  <a:pt x="113" y="36"/>
                </a:cubicBezTo>
                <a:cubicBezTo>
                  <a:pt x="115" y="43"/>
                  <a:pt x="117" y="50"/>
                  <a:pt x="117" y="58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14" name="文本框 313"/>
          <p:cNvSpPr txBox="1"/>
          <p:nvPr/>
        </p:nvSpPr>
        <p:spPr>
          <a:xfrm>
            <a:off x="6483240" y="1128239"/>
            <a:ext cx="1409040" cy="25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中定义类的语法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15" name="文本框 314"/>
          <p:cNvSpPr txBox="1"/>
          <p:nvPr/>
        </p:nvSpPr>
        <p:spPr>
          <a:xfrm>
            <a:off x="5883120" y="1535039"/>
            <a:ext cx="2689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使用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16" name="文本框 315"/>
          <p:cNvSpPr txBox="1"/>
          <p:nvPr/>
        </p:nvSpPr>
        <p:spPr>
          <a:xfrm>
            <a:off x="6150600" y="1539719"/>
            <a:ext cx="376200" cy="157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1" u="none" strike="noStrike">
                <a:solidFill>
                  <a:srgbClr val="FDE68A"/>
                </a:solidFill>
                <a:effectLst/>
                <a:uFillTx/>
                <a:latin typeface="DejaVuSans"/>
                <a:ea typeface="DejaVuSans"/>
              </a:rPr>
              <a:t>class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17" name="任意多边形: 形状 316"/>
          <p:cNvSpPr/>
          <p:nvPr/>
        </p:nvSpPr>
        <p:spPr>
          <a:xfrm>
            <a:off x="5740920" y="1864439"/>
            <a:ext cx="42120" cy="42120"/>
          </a:xfrm>
          <a:custGeom>
            <a:avLst/>
            <a:gdLst/>
            <a:ahLst/>
            <a:cxnLst/>
            <a:rect l="0" t="0" r="r" b="b"/>
            <a:pathLst>
              <a:path w="117" h="117">
                <a:moveTo>
                  <a:pt x="117" y="59"/>
                </a:moveTo>
                <a:cubicBezTo>
                  <a:pt x="117" y="66"/>
                  <a:pt x="115" y="74"/>
                  <a:pt x="113" y="81"/>
                </a:cubicBezTo>
                <a:cubicBezTo>
                  <a:pt x="110" y="88"/>
                  <a:pt x="105" y="94"/>
                  <a:pt x="100" y="100"/>
                </a:cubicBezTo>
                <a:cubicBezTo>
                  <a:pt x="94" y="105"/>
                  <a:pt x="88" y="109"/>
                  <a:pt x="81" y="112"/>
                </a:cubicBezTo>
                <a:cubicBezTo>
                  <a:pt x="74" y="115"/>
                  <a:pt x="67" y="117"/>
                  <a:pt x="59" y="117"/>
                </a:cubicBezTo>
                <a:cubicBezTo>
                  <a:pt x="51" y="117"/>
                  <a:pt x="44" y="115"/>
                  <a:pt x="37" y="112"/>
                </a:cubicBezTo>
                <a:cubicBezTo>
                  <a:pt x="30" y="109"/>
                  <a:pt x="23" y="105"/>
                  <a:pt x="18" y="100"/>
                </a:cubicBezTo>
                <a:cubicBezTo>
                  <a:pt x="12" y="94"/>
                  <a:pt x="8" y="88"/>
                  <a:pt x="5" y="81"/>
                </a:cubicBezTo>
                <a:cubicBezTo>
                  <a:pt x="1" y="74"/>
                  <a:pt x="0" y="66"/>
                  <a:pt x="0" y="59"/>
                </a:cubicBezTo>
                <a:cubicBezTo>
                  <a:pt x="0" y="50"/>
                  <a:pt x="1" y="43"/>
                  <a:pt x="5" y="36"/>
                </a:cubicBezTo>
                <a:cubicBezTo>
                  <a:pt x="8" y="28"/>
                  <a:pt x="12" y="22"/>
                  <a:pt x="18" y="17"/>
                </a:cubicBezTo>
                <a:cubicBezTo>
                  <a:pt x="23" y="11"/>
                  <a:pt x="30" y="7"/>
                  <a:pt x="37" y="4"/>
                </a:cubicBezTo>
                <a:cubicBezTo>
                  <a:pt x="44" y="1"/>
                  <a:pt x="51" y="0"/>
                  <a:pt x="59" y="0"/>
                </a:cubicBezTo>
                <a:cubicBezTo>
                  <a:pt x="67" y="0"/>
                  <a:pt x="74" y="1"/>
                  <a:pt x="81" y="4"/>
                </a:cubicBezTo>
                <a:cubicBezTo>
                  <a:pt x="88" y="7"/>
                  <a:pt x="94" y="11"/>
                  <a:pt x="100" y="17"/>
                </a:cubicBezTo>
                <a:cubicBezTo>
                  <a:pt x="105" y="22"/>
                  <a:pt x="110" y="28"/>
                  <a:pt x="113" y="36"/>
                </a:cubicBezTo>
                <a:cubicBezTo>
                  <a:pt x="115" y="43"/>
                  <a:pt x="117" y="50"/>
                  <a:pt x="117" y="59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18" name="文本框 317"/>
          <p:cNvSpPr txBox="1"/>
          <p:nvPr/>
        </p:nvSpPr>
        <p:spPr>
          <a:xfrm>
            <a:off x="6525000" y="1535039"/>
            <a:ext cx="8053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关键字定义类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19" name="文本框 318"/>
          <p:cNvSpPr txBox="1"/>
          <p:nvPr/>
        </p:nvSpPr>
        <p:spPr>
          <a:xfrm>
            <a:off x="5883120" y="1802519"/>
            <a:ext cx="20124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类名后跟冒号，换行后以缩进控制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20" name="文本框 319"/>
          <p:cNvSpPr txBox="1"/>
          <p:nvPr/>
        </p:nvSpPr>
        <p:spPr>
          <a:xfrm>
            <a:off x="7888680" y="1807199"/>
            <a:ext cx="465480" cy="157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DejaVuSans"/>
                <a:ea typeface="DejaVuSans"/>
              </a:rPr>
              <a:t>Python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21" name="任意多边形: 形状 320"/>
          <p:cNvSpPr/>
          <p:nvPr/>
        </p:nvSpPr>
        <p:spPr>
          <a:xfrm>
            <a:off x="5740920" y="2131919"/>
            <a:ext cx="42120" cy="42120"/>
          </a:xfrm>
          <a:custGeom>
            <a:avLst/>
            <a:gdLst/>
            <a:ahLst/>
            <a:cxnLst/>
            <a:rect l="0" t="0" r="r" b="b"/>
            <a:pathLst>
              <a:path w="117" h="117">
                <a:moveTo>
                  <a:pt x="117" y="59"/>
                </a:moveTo>
                <a:cubicBezTo>
                  <a:pt x="117" y="66"/>
                  <a:pt x="115" y="74"/>
                  <a:pt x="113" y="81"/>
                </a:cubicBezTo>
                <a:cubicBezTo>
                  <a:pt x="110" y="88"/>
                  <a:pt x="105" y="94"/>
                  <a:pt x="100" y="100"/>
                </a:cubicBezTo>
                <a:cubicBezTo>
                  <a:pt x="94" y="105"/>
                  <a:pt x="88" y="109"/>
                  <a:pt x="81" y="112"/>
                </a:cubicBezTo>
                <a:cubicBezTo>
                  <a:pt x="74" y="115"/>
                  <a:pt x="67" y="117"/>
                  <a:pt x="59" y="117"/>
                </a:cubicBezTo>
                <a:cubicBezTo>
                  <a:pt x="51" y="117"/>
                  <a:pt x="44" y="115"/>
                  <a:pt x="37" y="112"/>
                </a:cubicBezTo>
                <a:cubicBezTo>
                  <a:pt x="30" y="109"/>
                  <a:pt x="23" y="105"/>
                  <a:pt x="18" y="100"/>
                </a:cubicBezTo>
                <a:cubicBezTo>
                  <a:pt x="12" y="94"/>
                  <a:pt x="8" y="88"/>
                  <a:pt x="5" y="81"/>
                </a:cubicBezTo>
                <a:cubicBezTo>
                  <a:pt x="1" y="74"/>
                  <a:pt x="0" y="66"/>
                  <a:pt x="0" y="59"/>
                </a:cubicBezTo>
                <a:cubicBezTo>
                  <a:pt x="0" y="51"/>
                  <a:pt x="1" y="43"/>
                  <a:pt x="5" y="36"/>
                </a:cubicBezTo>
                <a:cubicBezTo>
                  <a:pt x="8" y="29"/>
                  <a:pt x="12" y="23"/>
                  <a:pt x="18" y="18"/>
                </a:cubicBezTo>
                <a:cubicBezTo>
                  <a:pt x="23" y="12"/>
                  <a:pt x="30" y="7"/>
                  <a:pt x="37" y="4"/>
                </a:cubicBezTo>
                <a:cubicBezTo>
                  <a:pt x="44" y="1"/>
                  <a:pt x="51" y="0"/>
                  <a:pt x="59" y="0"/>
                </a:cubicBezTo>
                <a:cubicBezTo>
                  <a:pt x="67" y="0"/>
                  <a:pt x="74" y="1"/>
                  <a:pt x="81" y="4"/>
                </a:cubicBezTo>
                <a:cubicBezTo>
                  <a:pt x="88" y="7"/>
                  <a:pt x="94" y="12"/>
                  <a:pt x="100" y="18"/>
                </a:cubicBezTo>
                <a:cubicBezTo>
                  <a:pt x="105" y="23"/>
                  <a:pt x="110" y="29"/>
                  <a:pt x="113" y="36"/>
                </a:cubicBezTo>
                <a:cubicBezTo>
                  <a:pt x="115" y="43"/>
                  <a:pt x="117" y="51"/>
                  <a:pt x="117" y="59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22" name="文本框 321"/>
          <p:cNvSpPr txBox="1"/>
          <p:nvPr/>
        </p:nvSpPr>
        <p:spPr>
          <a:xfrm>
            <a:off x="8352360" y="1802519"/>
            <a:ext cx="5371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逻辑关系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23" name="任意多边形: 形状 322"/>
          <p:cNvSpPr/>
          <p:nvPr/>
        </p:nvSpPr>
        <p:spPr>
          <a:xfrm>
            <a:off x="5740920" y="2399039"/>
            <a:ext cx="42120" cy="42120"/>
          </a:xfrm>
          <a:custGeom>
            <a:avLst/>
            <a:gdLst/>
            <a:ahLst/>
            <a:cxnLst/>
            <a:rect l="0" t="0" r="r" b="b"/>
            <a:pathLst>
              <a:path w="117" h="117">
                <a:moveTo>
                  <a:pt x="117" y="58"/>
                </a:moveTo>
                <a:cubicBezTo>
                  <a:pt x="117" y="66"/>
                  <a:pt x="115" y="73"/>
                  <a:pt x="113" y="82"/>
                </a:cubicBezTo>
                <a:cubicBezTo>
                  <a:pt x="110" y="89"/>
                  <a:pt x="105" y="95"/>
                  <a:pt x="100" y="100"/>
                </a:cubicBezTo>
                <a:cubicBezTo>
                  <a:pt x="94" y="106"/>
                  <a:pt x="88" y="110"/>
                  <a:pt x="81" y="113"/>
                </a:cubicBezTo>
                <a:cubicBezTo>
                  <a:pt x="74" y="116"/>
                  <a:pt x="67" y="117"/>
                  <a:pt x="59" y="117"/>
                </a:cubicBezTo>
                <a:cubicBezTo>
                  <a:pt x="51" y="117"/>
                  <a:pt x="44" y="116"/>
                  <a:pt x="37" y="113"/>
                </a:cubicBezTo>
                <a:cubicBezTo>
                  <a:pt x="30" y="110"/>
                  <a:pt x="23" y="106"/>
                  <a:pt x="18" y="100"/>
                </a:cubicBezTo>
                <a:cubicBezTo>
                  <a:pt x="12" y="95"/>
                  <a:pt x="8" y="89"/>
                  <a:pt x="5" y="82"/>
                </a:cubicBezTo>
                <a:cubicBezTo>
                  <a:pt x="1" y="73"/>
                  <a:pt x="0" y="66"/>
                  <a:pt x="0" y="58"/>
                </a:cubicBezTo>
                <a:cubicBezTo>
                  <a:pt x="0" y="51"/>
                  <a:pt x="1" y="43"/>
                  <a:pt x="5" y="36"/>
                </a:cubicBezTo>
                <a:cubicBezTo>
                  <a:pt x="8" y="29"/>
                  <a:pt x="12" y="23"/>
                  <a:pt x="18" y="17"/>
                </a:cubicBezTo>
                <a:cubicBezTo>
                  <a:pt x="23" y="12"/>
                  <a:pt x="30" y="8"/>
                  <a:pt x="37" y="5"/>
                </a:cubicBezTo>
                <a:cubicBezTo>
                  <a:pt x="44" y="2"/>
                  <a:pt x="51" y="0"/>
                  <a:pt x="59" y="0"/>
                </a:cubicBezTo>
                <a:cubicBezTo>
                  <a:pt x="67" y="0"/>
                  <a:pt x="74" y="2"/>
                  <a:pt x="81" y="5"/>
                </a:cubicBezTo>
                <a:cubicBezTo>
                  <a:pt x="88" y="8"/>
                  <a:pt x="94" y="12"/>
                  <a:pt x="100" y="17"/>
                </a:cubicBezTo>
                <a:cubicBezTo>
                  <a:pt x="105" y="23"/>
                  <a:pt x="110" y="29"/>
                  <a:pt x="113" y="36"/>
                </a:cubicBezTo>
                <a:cubicBezTo>
                  <a:pt x="115" y="43"/>
                  <a:pt x="117" y="51"/>
                  <a:pt x="117" y="58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24" name="文本框 323"/>
          <p:cNvSpPr txBox="1"/>
          <p:nvPr/>
        </p:nvSpPr>
        <p:spPr>
          <a:xfrm>
            <a:off x="5883120" y="2069999"/>
            <a:ext cx="214668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根据编程规范，类名首字母需要大写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25" name="任意多边形: 形状 324"/>
          <p:cNvSpPr/>
          <p:nvPr/>
        </p:nvSpPr>
        <p:spPr>
          <a:xfrm>
            <a:off x="5481720" y="2735082"/>
            <a:ext cx="4813920" cy="3058920"/>
          </a:xfrm>
          <a:custGeom>
            <a:avLst/>
            <a:gdLst/>
            <a:ahLst/>
            <a:cxnLst/>
            <a:rect l="0" t="0" r="r" b="b"/>
            <a:pathLst>
              <a:path w="13372" h="8497">
                <a:moveTo>
                  <a:pt x="0" y="8265"/>
                </a:moveTo>
                <a:lnTo>
                  <a:pt x="0" y="232"/>
                </a:lnTo>
                <a:cubicBezTo>
                  <a:pt x="0" y="217"/>
                  <a:pt x="2" y="202"/>
                  <a:pt x="5" y="187"/>
                </a:cubicBezTo>
                <a:cubicBezTo>
                  <a:pt x="8" y="172"/>
                  <a:pt x="12" y="158"/>
                  <a:pt x="18" y="143"/>
                </a:cubicBezTo>
                <a:cubicBezTo>
                  <a:pt x="24" y="129"/>
                  <a:pt x="31" y="116"/>
                  <a:pt x="39" y="103"/>
                </a:cubicBezTo>
                <a:cubicBezTo>
                  <a:pt x="48" y="91"/>
                  <a:pt x="57" y="79"/>
                  <a:pt x="68" y="68"/>
                </a:cubicBezTo>
                <a:cubicBezTo>
                  <a:pt x="79" y="57"/>
                  <a:pt x="91" y="48"/>
                  <a:pt x="103" y="39"/>
                </a:cubicBezTo>
                <a:cubicBezTo>
                  <a:pt x="116" y="31"/>
                  <a:pt x="129" y="24"/>
                  <a:pt x="144" y="18"/>
                </a:cubicBezTo>
                <a:cubicBezTo>
                  <a:pt x="158" y="12"/>
                  <a:pt x="172" y="8"/>
                  <a:pt x="187" y="5"/>
                </a:cubicBezTo>
                <a:cubicBezTo>
                  <a:pt x="202" y="2"/>
                  <a:pt x="217" y="0"/>
                  <a:pt x="232" y="0"/>
                </a:cubicBezTo>
                <a:lnTo>
                  <a:pt x="13140" y="0"/>
                </a:lnTo>
                <a:cubicBezTo>
                  <a:pt x="13155" y="0"/>
                  <a:pt x="13170" y="2"/>
                  <a:pt x="13185" y="5"/>
                </a:cubicBezTo>
                <a:cubicBezTo>
                  <a:pt x="13200" y="8"/>
                  <a:pt x="13215" y="12"/>
                  <a:pt x="13229" y="18"/>
                </a:cubicBezTo>
                <a:cubicBezTo>
                  <a:pt x="13243" y="24"/>
                  <a:pt x="13256" y="31"/>
                  <a:pt x="13269" y="39"/>
                </a:cubicBezTo>
                <a:cubicBezTo>
                  <a:pt x="13281" y="48"/>
                  <a:pt x="13293" y="57"/>
                  <a:pt x="13304" y="68"/>
                </a:cubicBezTo>
                <a:cubicBezTo>
                  <a:pt x="13315" y="79"/>
                  <a:pt x="13324" y="91"/>
                  <a:pt x="13333" y="103"/>
                </a:cubicBezTo>
                <a:cubicBezTo>
                  <a:pt x="13341" y="116"/>
                  <a:pt x="13348" y="129"/>
                  <a:pt x="13354" y="143"/>
                </a:cubicBezTo>
                <a:cubicBezTo>
                  <a:pt x="13360" y="158"/>
                  <a:pt x="13365" y="172"/>
                  <a:pt x="13368" y="187"/>
                </a:cubicBezTo>
                <a:cubicBezTo>
                  <a:pt x="13370" y="202"/>
                  <a:pt x="13372" y="217"/>
                  <a:pt x="13372" y="232"/>
                </a:cubicBezTo>
                <a:lnTo>
                  <a:pt x="13372" y="8265"/>
                </a:lnTo>
                <a:cubicBezTo>
                  <a:pt x="13372" y="8280"/>
                  <a:pt x="13370" y="8295"/>
                  <a:pt x="13368" y="8310"/>
                </a:cubicBezTo>
                <a:cubicBezTo>
                  <a:pt x="13365" y="8325"/>
                  <a:pt x="13360" y="8340"/>
                  <a:pt x="13354" y="8354"/>
                </a:cubicBezTo>
                <a:cubicBezTo>
                  <a:pt x="13348" y="8368"/>
                  <a:pt x="13341" y="8381"/>
                  <a:pt x="13333" y="8394"/>
                </a:cubicBezTo>
                <a:cubicBezTo>
                  <a:pt x="13324" y="8407"/>
                  <a:pt x="13315" y="8418"/>
                  <a:pt x="13304" y="8429"/>
                </a:cubicBezTo>
                <a:cubicBezTo>
                  <a:pt x="13293" y="8440"/>
                  <a:pt x="13281" y="8450"/>
                  <a:pt x="13269" y="8458"/>
                </a:cubicBezTo>
                <a:cubicBezTo>
                  <a:pt x="13256" y="8466"/>
                  <a:pt x="13243" y="8474"/>
                  <a:pt x="13229" y="8479"/>
                </a:cubicBezTo>
                <a:cubicBezTo>
                  <a:pt x="13215" y="8485"/>
                  <a:pt x="13200" y="8490"/>
                  <a:pt x="13185" y="8493"/>
                </a:cubicBezTo>
                <a:cubicBezTo>
                  <a:pt x="13170" y="8496"/>
                  <a:pt x="13155" y="8497"/>
                  <a:pt x="13140" y="8497"/>
                </a:cubicBezTo>
                <a:lnTo>
                  <a:pt x="232" y="8497"/>
                </a:lnTo>
                <a:cubicBezTo>
                  <a:pt x="217" y="8497"/>
                  <a:pt x="202" y="8496"/>
                  <a:pt x="187" y="8493"/>
                </a:cubicBezTo>
                <a:cubicBezTo>
                  <a:pt x="172" y="8490"/>
                  <a:pt x="158" y="8485"/>
                  <a:pt x="144" y="8479"/>
                </a:cubicBezTo>
                <a:cubicBezTo>
                  <a:pt x="129" y="8474"/>
                  <a:pt x="116" y="8466"/>
                  <a:pt x="103" y="8458"/>
                </a:cubicBezTo>
                <a:cubicBezTo>
                  <a:pt x="91" y="8450"/>
                  <a:pt x="79" y="8440"/>
                  <a:pt x="68" y="8429"/>
                </a:cubicBezTo>
                <a:cubicBezTo>
                  <a:pt x="57" y="8418"/>
                  <a:pt x="48" y="8407"/>
                  <a:pt x="39" y="8394"/>
                </a:cubicBezTo>
                <a:cubicBezTo>
                  <a:pt x="31" y="8381"/>
                  <a:pt x="24" y="8368"/>
                  <a:pt x="18" y="8354"/>
                </a:cubicBezTo>
                <a:cubicBezTo>
                  <a:pt x="12" y="8340"/>
                  <a:pt x="8" y="8325"/>
                  <a:pt x="5" y="8310"/>
                </a:cubicBezTo>
                <a:cubicBezTo>
                  <a:pt x="2" y="8295"/>
                  <a:pt x="0" y="8280"/>
                  <a:pt x="0" y="8265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26" name="任意多边形: 形状 325"/>
          <p:cNvSpPr/>
          <p:nvPr/>
        </p:nvSpPr>
        <p:spPr>
          <a:xfrm>
            <a:off x="5682240" y="3270042"/>
            <a:ext cx="4412880" cy="2323440"/>
          </a:xfrm>
          <a:custGeom>
            <a:avLst/>
            <a:gdLst/>
            <a:ahLst/>
            <a:cxnLst/>
            <a:rect l="0" t="0" r="r" b="b"/>
            <a:pathLst>
              <a:path w="12258" h="6454">
                <a:moveTo>
                  <a:pt x="0" y="6268"/>
                </a:moveTo>
                <a:lnTo>
                  <a:pt x="0" y="186"/>
                </a:lnTo>
                <a:cubicBezTo>
                  <a:pt x="0" y="173"/>
                  <a:pt x="2" y="161"/>
                  <a:pt x="4" y="149"/>
                </a:cubicBezTo>
                <a:cubicBezTo>
                  <a:pt x="6" y="137"/>
                  <a:pt x="10" y="126"/>
                  <a:pt x="15" y="114"/>
                </a:cubicBezTo>
                <a:cubicBezTo>
                  <a:pt x="19" y="103"/>
                  <a:pt x="25" y="92"/>
                  <a:pt x="32" y="82"/>
                </a:cubicBezTo>
                <a:cubicBezTo>
                  <a:pt x="38" y="72"/>
                  <a:pt x="46" y="63"/>
                  <a:pt x="55" y="54"/>
                </a:cubicBezTo>
                <a:cubicBezTo>
                  <a:pt x="63" y="46"/>
                  <a:pt x="73" y="38"/>
                  <a:pt x="83" y="31"/>
                </a:cubicBezTo>
                <a:cubicBezTo>
                  <a:pt x="93" y="24"/>
                  <a:pt x="104" y="19"/>
                  <a:pt x="115" y="14"/>
                </a:cubicBezTo>
                <a:cubicBezTo>
                  <a:pt x="126" y="9"/>
                  <a:pt x="138" y="6"/>
                  <a:pt x="150" y="3"/>
                </a:cubicBezTo>
                <a:cubicBezTo>
                  <a:pt x="162" y="1"/>
                  <a:pt x="174" y="0"/>
                  <a:pt x="186" y="0"/>
                </a:cubicBezTo>
                <a:lnTo>
                  <a:pt x="12072" y="0"/>
                </a:lnTo>
                <a:cubicBezTo>
                  <a:pt x="12084" y="0"/>
                  <a:pt x="12096" y="1"/>
                  <a:pt x="12108" y="3"/>
                </a:cubicBezTo>
                <a:cubicBezTo>
                  <a:pt x="12120" y="6"/>
                  <a:pt x="12132" y="9"/>
                  <a:pt x="12143" y="14"/>
                </a:cubicBezTo>
                <a:cubicBezTo>
                  <a:pt x="12154" y="19"/>
                  <a:pt x="12165" y="24"/>
                  <a:pt x="12175" y="31"/>
                </a:cubicBezTo>
                <a:cubicBezTo>
                  <a:pt x="12185" y="38"/>
                  <a:pt x="12195" y="46"/>
                  <a:pt x="12203" y="54"/>
                </a:cubicBezTo>
                <a:cubicBezTo>
                  <a:pt x="12212" y="63"/>
                  <a:pt x="12220" y="72"/>
                  <a:pt x="12227" y="82"/>
                </a:cubicBezTo>
                <a:cubicBezTo>
                  <a:pt x="12233" y="92"/>
                  <a:pt x="12239" y="103"/>
                  <a:pt x="12244" y="114"/>
                </a:cubicBezTo>
                <a:cubicBezTo>
                  <a:pt x="12248" y="126"/>
                  <a:pt x="12252" y="137"/>
                  <a:pt x="12254" y="149"/>
                </a:cubicBezTo>
                <a:cubicBezTo>
                  <a:pt x="12257" y="161"/>
                  <a:pt x="12258" y="173"/>
                  <a:pt x="12258" y="186"/>
                </a:cubicBezTo>
                <a:lnTo>
                  <a:pt x="12258" y="6268"/>
                </a:lnTo>
                <a:cubicBezTo>
                  <a:pt x="12258" y="6281"/>
                  <a:pt x="12257" y="6293"/>
                  <a:pt x="12254" y="6305"/>
                </a:cubicBezTo>
                <a:cubicBezTo>
                  <a:pt x="12252" y="6317"/>
                  <a:pt x="12248" y="6328"/>
                  <a:pt x="12244" y="6339"/>
                </a:cubicBezTo>
                <a:cubicBezTo>
                  <a:pt x="12239" y="6351"/>
                  <a:pt x="12233" y="6361"/>
                  <a:pt x="12227" y="6371"/>
                </a:cubicBezTo>
                <a:cubicBezTo>
                  <a:pt x="12220" y="6382"/>
                  <a:pt x="12212" y="6391"/>
                  <a:pt x="12203" y="6400"/>
                </a:cubicBezTo>
                <a:cubicBezTo>
                  <a:pt x="12195" y="6408"/>
                  <a:pt x="12185" y="6416"/>
                  <a:pt x="12175" y="6423"/>
                </a:cubicBezTo>
                <a:cubicBezTo>
                  <a:pt x="12165" y="6430"/>
                  <a:pt x="12154" y="6435"/>
                  <a:pt x="12143" y="6440"/>
                </a:cubicBezTo>
                <a:cubicBezTo>
                  <a:pt x="12132" y="6445"/>
                  <a:pt x="12120" y="6448"/>
                  <a:pt x="12108" y="6450"/>
                </a:cubicBezTo>
                <a:cubicBezTo>
                  <a:pt x="12096" y="6453"/>
                  <a:pt x="12084" y="6454"/>
                  <a:pt x="12072" y="6454"/>
                </a:cubicBezTo>
                <a:lnTo>
                  <a:pt x="186" y="6454"/>
                </a:lnTo>
                <a:cubicBezTo>
                  <a:pt x="174" y="6454"/>
                  <a:pt x="162" y="6453"/>
                  <a:pt x="150" y="6450"/>
                </a:cubicBezTo>
                <a:cubicBezTo>
                  <a:pt x="138" y="6448"/>
                  <a:pt x="126" y="6445"/>
                  <a:pt x="115" y="6440"/>
                </a:cubicBezTo>
                <a:cubicBezTo>
                  <a:pt x="104" y="6435"/>
                  <a:pt x="93" y="6430"/>
                  <a:pt x="83" y="6423"/>
                </a:cubicBezTo>
                <a:cubicBezTo>
                  <a:pt x="73" y="6416"/>
                  <a:pt x="63" y="6408"/>
                  <a:pt x="55" y="6400"/>
                </a:cubicBezTo>
                <a:cubicBezTo>
                  <a:pt x="46" y="6391"/>
                  <a:pt x="38" y="6382"/>
                  <a:pt x="32" y="6371"/>
                </a:cubicBezTo>
                <a:cubicBezTo>
                  <a:pt x="25" y="6361"/>
                  <a:pt x="19" y="6351"/>
                  <a:pt x="15" y="6339"/>
                </a:cubicBezTo>
                <a:cubicBezTo>
                  <a:pt x="10" y="6328"/>
                  <a:pt x="6" y="6317"/>
                  <a:pt x="4" y="6305"/>
                </a:cubicBezTo>
                <a:cubicBezTo>
                  <a:pt x="2" y="6293"/>
                  <a:pt x="0" y="6281"/>
                  <a:pt x="0" y="6268"/>
                </a:cubicBezTo>
                <a:close/>
              </a:path>
            </a:pathLst>
          </a:custGeom>
          <a:solidFill>
            <a:srgbClr val="000000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27" name="文本框 326"/>
          <p:cNvSpPr txBox="1"/>
          <p:nvPr/>
        </p:nvSpPr>
        <p:spPr>
          <a:xfrm>
            <a:off x="5883120" y="2337479"/>
            <a:ext cx="214668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保持整个系统设计与实现的风格一致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28" name="文本框 327"/>
          <p:cNvSpPr txBox="1"/>
          <p:nvPr/>
        </p:nvSpPr>
        <p:spPr>
          <a:xfrm>
            <a:off x="5682600" y="2950362"/>
            <a:ext cx="838800" cy="21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类定义示例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29" name="文本框 328"/>
          <p:cNvSpPr txBox="1"/>
          <p:nvPr/>
        </p:nvSpPr>
        <p:spPr>
          <a:xfrm>
            <a:off x="5816160" y="3431682"/>
            <a:ext cx="916200" cy="132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F79C6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class</a:t>
            </a:r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 Forest: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30" name="文本框 329"/>
          <p:cNvSpPr txBox="1"/>
          <p:nvPr/>
        </p:nvSpPr>
        <p:spPr>
          <a:xfrm>
            <a:off x="5816160" y="3615642"/>
            <a:ext cx="423000" cy="132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    </a:t>
            </a:r>
            <a:r>
              <a:rPr lang="en-US" sz="920" b="0" u="none" strike="noStrike">
                <a:solidFill>
                  <a:srgbClr val="6A9955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# 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31" name="文本框 330"/>
          <p:cNvSpPr txBox="1"/>
          <p:nvPr/>
        </p:nvSpPr>
        <p:spPr>
          <a:xfrm>
            <a:off x="6237720" y="3600522"/>
            <a:ext cx="70488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6A9955"/>
                </a:solidFill>
                <a:effectLst/>
                <a:uFillTx/>
                <a:latin typeface="WenQuanYiZenHei"/>
                <a:ea typeface="WenQuanYiZenHei"/>
              </a:rPr>
              <a:t>类的构造函数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32" name="文本框 331"/>
          <p:cNvSpPr txBox="1"/>
          <p:nvPr/>
        </p:nvSpPr>
        <p:spPr>
          <a:xfrm>
            <a:off x="5816160" y="3807882"/>
            <a:ext cx="2465280" cy="132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    </a:t>
            </a:r>
            <a:r>
              <a:rPr lang="en-US" sz="920" b="0" u="none" strike="noStrike">
                <a:solidFill>
                  <a:srgbClr val="FF79C6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def</a:t>
            </a:r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 __init__(self, name, area):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33" name="文本框 332"/>
          <p:cNvSpPr txBox="1"/>
          <p:nvPr/>
        </p:nvSpPr>
        <p:spPr>
          <a:xfrm>
            <a:off x="5816160" y="3991482"/>
            <a:ext cx="1690920" cy="132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        self.name = name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34" name="文本框 333"/>
          <p:cNvSpPr txBox="1"/>
          <p:nvPr/>
        </p:nvSpPr>
        <p:spPr>
          <a:xfrm>
            <a:off x="5816160" y="4183722"/>
            <a:ext cx="1690920" cy="132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        self.area = area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35" name="文本框 334"/>
          <p:cNvSpPr txBox="1"/>
          <p:nvPr/>
        </p:nvSpPr>
        <p:spPr>
          <a:xfrm>
            <a:off x="5816160" y="4367682"/>
            <a:ext cx="1620360" cy="132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        self.trees = []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36" name="文本框 335"/>
          <p:cNvSpPr txBox="1"/>
          <p:nvPr/>
        </p:nvSpPr>
        <p:spPr>
          <a:xfrm>
            <a:off x="5816160" y="4743882"/>
            <a:ext cx="423000" cy="132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    </a:t>
            </a:r>
            <a:r>
              <a:rPr lang="en-US" sz="920" b="0" u="none" strike="noStrike">
                <a:solidFill>
                  <a:srgbClr val="6A9955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# 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37" name="文本框 336"/>
          <p:cNvSpPr txBox="1"/>
          <p:nvPr/>
        </p:nvSpPr>
        <p:spPr>
          <a:xfrm>
            <a:off x="6237720" y="4728402"/>
            <a:ext cx="70488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6A9955"/>
                </a:solidFill>
                <a:effectLst/>
                <a:uFillTx/>
                <a:latin typeface="WenQuanYiZenHei"/>
                <a:ea typeface="WenQuanYiZenHei"/>
              </a:rPr>
              <a:t>定义类的方法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38" name="文本框 337"/>
          <p:cNvSpPr txBox="1"/>
          <p:nvPr/>
        </p:nvSpPr>
        <p:spPr>
          <a:xfrm>
            <a:off x="5816160" y="4927482"/>
            <a:ext cx="2042640" cy="132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    </a:t>
            </a:r>
            <a:r>
              <a:rPr lang="en-US" sz="920" b="0" u="none" strike="noStrike">
                <a:solidFill>
                  <a:srgbClr val="FF79C6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def</a:t>
            </a:r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 add_tree(self, tree):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39" name="文本框 338"/>
          <p:cNvSpPr txBox="1"/>
          <p:nvPr/>
        </p:nvSpPr>
        <p:spPr>
          <a:xfrm>
            <a:off x="5816160" y="5119722"/>
            <a:ext cx="2183760" cy="132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        self.trees.append(tree)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42" name="文本框 341"/>
          <p:cNvSpPr txBox="1"/>
          <p:nvPr/>
        </p:nvSpPr>
        <p:spPr>
          <a:xfrm>
            <a:off x="5816160" y="5303682"/>
            <a:ext cx="2606400" cy="132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        </a:t>
            </a:r>
            <a:r>
              <a:rPr lang="en-US" sz="920" b="0" u="none" strike="noStrike">
                <a:solidFill>
                  <a:srgbClr val="FF79C6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return</a:t>
            </a:r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 </a:t>
            </a:r>
            <a:r>
              <a:rPr lang="en-US" sz="920" b="0" u="none" strike="noStrike">
                <a:solidFill>
                  <a:srgbClr val="CE9178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"Added tree to forest"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4" name="图片 343"/>
          <p:cNvPicPr/>
          <p:nvPr/>
        </p:nvPicPr>
        <p:blipFill>
          <a:blip r:embed="rId1"/>
          <a:stretch>
            <a:fillRect/>
          </a:stretch>
        </p:blipFill>
        <p:spPr>
          <a:xfrm>
            <a:off x="401040" y="802080"/>
            <a:ext cx="668160" cy="33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45" name="图片 344"/>
          <p:cNvPicPr/>
          <p:nvPr/>
        </p:nvPicPr>
        <p:blipFill>
          <a:blip r:embed="rId2"/>
          <a:stretch>
            <a:fillRect/>
          </a:stretch>
        </p:blipFill>
        <p:spPr>
          <a:xfrm>
            <a:off x="668520" y="1337040"/>
            <a:ext cx="1537200" cy="241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46" name="图片 345"/>
          <p:cNvPicPr/>
          <p:nvPr/>
        </p:nvPicPr>
        <p:blipFill>
          <a:blip r:embed="rId3"/>
          <a:stretch>
            <a:fillRect/>
          </a:stretch>
        </p:blipFill>
        <p:spPr>
          <a:xfrm>
            <a:off x="7621200" y="3902400"/>
            <a:ext cx="2406240" cy="241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47" name="任意多边形: 形状 346"/>
          <p:cNvSpPr/>
          <p:nvPr/>
        </p:nvSpPr>
        <p:spPr>
          <a:xfrm>
            <a:off x="401040" y="1103040"/>
            <a:ext cx="4813560" cy="4646520"/>
          </a:xfrm>
          <a:custGeom>
            <a:avLst/>
            <a:gdLst/>
            <a:ahLst/>
            <a:cxnLst/>
            <a:rect l="0" t="0" r="r" b="b"/>
            <a:pathLst>
              <a:path w="13371" h="12907">
                <a:moveTo>
                  <a:pt x="0" y="12675"/>
                </a:moveTo>
                <a:lnTo>
                  <a:pt x="0" y="232"/>
                </a:lnTo>
                <a:cubicBezTo>
                  <a:pt x="0" y="217"/>
                  <a:pt x="1" y="201"/>
                  <a:pt x="4" y="186"/>
                </a:cubicBezTo>
                <a:cubicBezTo>
                  <a:pt x="7" y="172"/>
                  <a:pt x="12" y="157"/>
                  <a:pt x="17" y="143"/>
                </a:cubicBezTo>
                <a:cubicBezTo>
                  <a:pt x="23" y="129"/>
                  <a:pt x="30" y="115"/>
                  <a:pt x="39" y="103"/>
                </a:cubicBezTo>
                <a:cubicBezTo>
                  <a:pt x="47" y="90"/>
                  <a:pt x="57" y="78"/>
                  <a:pt x="68" y="68"/>
                </a:cubicBezTo>
                <a:cubicBezTo>
                  <a:pt x="78" y="57"/>
                  <a:pt x="90" y="47"/>
                  <a:pt x="103" y="39"/>
                </a:cubicBezTo>
                <a:cubicBezTo>
                  <a:pt x="116" y="30"/>
                  <a:pt x="129" y="23"/>
                  <a:pt x="143" y="17"/>
                </a:cubicBezTo>
                <a:cubicBezTo>
                  <a:pt x="157" y="11"/>
                  <a:pt x="172" y="7"/>
                  <a:pt x="187" y="4"/>
                </a:cubicBezTo>
                <a:cubicBezTo>
                  <a:pt x="202" y="1"/>
                  <a:pt x="217" y="0"/>
                  <a:pt x="232" y="0"/>
                </a:cubicBezTo>
                <a:lnTo>
                  <a:pt x="13139" y="0"/>
                </a:lnTo>
                <a:cubicBezTo>
                  <a:pt x="13155" y="0"/>
                  <a:pt x="13170" y="1"/>
                  <a:pt x="13185" y="4"/>
                </a:cubicBezTo>
                <a:cubicBezTo>
                  <a:pt x="13200" y="7"/>
                  <a:pt x="13214" y="11"/>
                  <a:pt x="13228" y="17"/>
                </a:cubicBezTo>
                <a:cubicBezTo>
                  <a:pt x="13242" y="23"/>
                  <a:pt x="13256" y="30"/>
                  <a:pt x="13268" y="39"/>
                </a:cubicBezTo>
                <a:cubicBezTo>
                  <a:pt x="13281" y="47"/>
                  <a:pt x="13293" y="57"/>
                  <a:pt x="13303" y="68"/>
                </a:cubicBezTo>
                <a:cubicBezTo>
                  <a:pt x="13314" y="78"/>
                  <a:pt x="13324" y="90"/>
                  <a:pt x="13332" y="103"/>
                </a:cubicBezTo>
                <a:cubicBezTo>
                  <a:pt x="13341" y="115"/>
                  <a:pt x="13348" y="129"/>
                  <a:pt x="13354" y="143"/>
                </a:cubicBezTo>
                <a:cubicBezTo>
                  <a:pt x="13360" y="157"/>
                  <a:pt x="13364" y="172"/>
                  <a:pt x="13367" y="186"/>
                </a:cubicBezTo>
                <a:cubicBezTo>
                  <a:pt x="13370" y="201"/>
                  <a:pt x="13371" y="217"/>
                  <a:pt x="13371" y="232"/>
                </a:cubicBezTo>
                <a:lnTo>
                  <a:pt x="13371" y="12675"/>
                </a:lnTo>
                <a:cubicBezTo>
                  <a:pt x="13371" y="12690"/>
                  <a:pt x="13370" y="12705"/>
                  <a:pt x="13367" y="12720"/>
                </a:cubicBezTo>
                <a:cubicBezTo>
                  <a:pt x="13364" y="12735"/>
                  <a:pt x="13360" y="12750"/>
                  <a:pt x="13354" y="12764"/>
                </a:cubicBezTo>
                <a:cubicBezTo>
                  <a:pt x="13348" y="12778"/>
                  <a:pt x="13341" y="12791"/>
                  <a:pt x="13332" y="12804"/>
                </a:cubicBezTo>
                <a:cubicBezTo>
                  <a:pt x="13324" y="12817"/>
                  <a:pt x="13314" y="12828"/>
                  <a:pt x="13303" y="12839"/>
                </a:cubicBezTo>
                <a:cubicBezTo>
                  <a:pt x="13293" y="12850"/>
                  <a:pt x="13281" y="12859"/>
                  <a:pt x="13268" y="12868"/>
                </a:cubicBezTo>
                <a:cubicBezTo>
                  <a:pt x="13256" y="12876"/>
                  <a:pt x="13242" y="12884"/>
                  <a:pt x="13228" y="12889"/>
                </a:cubicBezTo>
                <a:cubicBezTo>
                  <a:pt x="13214" y="12895"/>
                  <a:pt x="13200" y="12900"/>
                  <a:pt x="13185" y="12903"/>
                </a:cubicBezTo>
                <a:cubicBezTo>
                  <a:pt x="13170" y="12906"/>
                  <a:pt x="13155" y="12907"/>
                  <a:pt x="13139" y="12907"/>
                </a:cubicBezTo>
                <a:lnTo>
                  <a:pt x="232" y="12907"/>
                </a:lnTo>
                <a:cubicBezTo>
                  <a:pt x="217" y="12907"/>
                  <a:pt x="202" y="12906"/>
                  <a:pt x="187" y="12903"/>
                </a:cubicBezTo>
                <a:cubicBezTo>
                  <a:pt x="172" y="12900"/>
                  <a:pt x="157" y="12895"/>
                  <a:pt x="143" y="12889"/>
                </a:cubicBezTo>
                <a:cubicBezTo>
                  <a:pt x="129" y="12884"/>
                  <a:pt x="116" y="12876"/>
                  <a:pt x="103" y="12868"/>
                </a:cubicBezTo>
                <a:cubicBezTo>
                  <a:pt x="90" y="12859"/>
                  <a:pt x="78" y="12850"/>
                  <a:pt x="68" y="12839"/>
                </a:cubicBezTo>
                <a:cubicBezTo>
                  <a:pt x="57" y="12828"/>
                  <a:pt x="47" y="12817"/>
                  <a:pt x="39" y="12804"/>
                </a:cubicBezTo>
                <a:cubicBezTo>
                  <a:pt x="30" y="12791"/>
                  <a:pt x="23" y="12778"/>
                  <a:pt x="17" y="12764"/>
                </a:cubicBezTo>
                <a:cubicBezTo>
                  <a:pt x="12" y="12750"/>
                  <a:pt x="7" y="12735"/>
                  <a:pt x="4" y="12720"/>
                </a:cubicBezTo>
                <a:cubicBezTo>
                  <a:pt x="1" y="12705"/>
                  <a:pt x="0" y="12690"/>
                  <a:pt x="0" y="12675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348" name="图片 347"/>
          <p:cNvPicPr/>
          <p:nvPr/>
        </p:nvPicPr>
        <p:blipFill>
          <a:blip r:embed="rId4"/>
          <a:stretch>
            <a:fillRect/>
          </a:stretch>
        </p:blipFill>
        <p:spPr>
          <a:xfrm>
            <a:off x="601560" y="1337040"/>
            <a:ext cx="20016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49" name="文本框 348"/>
          <p:cNvSpPr txBox="1"/>
          <p:nvPr/>
        </p:nvSpPr>
        <p:spPr>
          <a:xfrm>
            <a:off x="401040" y="378720"/>
            <a:ext cx="2402640" cy="378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237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对象的特征与创建</a:t>
            </a:r>
            <a:endParaRPr lang="en-US" sz="237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50" name="文本框 349"/>
          <p:cNvSpPr txBox="1"/>
          <p:nvPr/>
        </p:nvSpPr>
        <p:spPr>
          <a:xfrm>
            <a:off x="902520" y="1311120"/>
            <a:ext cx="1409040" cy="25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对象的基本特征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51" name="文本框 350"/>
          <p:cNvSpPr txBox="1"/>
          <p:nvPr/>
        </p:nvSpPr>
        <p:spPr>
          <a:xfrm>
            <a:off x="601560" y="1717920"/>
            <a:ext cx="442656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现实世界中客观存在的事物称为对象，如将对象数字化，则具有如下特征：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52" name="文本框 351"/>
          <p:cNvSpPr txBox="1"/>
          <p:nvPr/>
        </p:nvSpPr>
        <p:spPr>
          <a:xfrm>
            <a:off x="936000" y="2120400"/>
            <a:ext cx="671400" cy="21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唯一标识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353" name="图片 352"/>
          <p:cNvPicPr/>
          <p:nvPr/>
        </p:nvPicPr>
        <p:blipFill>
          <a:blip r:embed="rId5"/>
          <a:stretch>
            <a:fillRect/>
          </a:stretch>
        </p:blipFill>
        <p:spPr>
          <a:xfrm>
            <a:off x="601560" y="2139480"/>
            <a:ext cx="16668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54" name="文本框 353"/>
          <p:cNvSpPr txBox="1"/>
          <p:nvPr/>
        </p:nvSpPr>
        <p:spPr>
          <a:xfrm>
            <a:off x="936000" y="2386440"/>
            <a:ext cx="18781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有一个名称，用来唯一标识对象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55" name="文本框 354"/>
          <p:cNvSpPr txBox="1"/>
          <p:nvPr/>
        </p:nvSpPr>
        <p:spPr>
          <a:xfrm>
            <a:off x="936000" y="2721960"/>
            <a:ext cx="671400" cy="21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状态描述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356" name="图片 355"/>
          <p:cNvPicPr/>
          <p:nvPr/>
        </p:nvPicPr>
        <p:blipFill>
          <a:blip r:embed="rId6"/>
          <a:stretch>
            <a:fillRect/>
          </a:stretch>
        </p:blipFill>
        <p:spPr>
          <a:xfrm>
            <a:off x="601560" y="2741040"/>
            <a:ext cx="16668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57" name="文本框 356"/>
          <p:cNvSpPr txBox="1"/>
          <p:nvPr/>
        </p:nvSpPr>
        <p:spPr>
          <a:xfrm>
            <a:off x="936000" y="2988360"/>
            <a:ext cx="17442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有一组状态，用来描述其特征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58" name="文本框 357"/>
          <p:cNvSpPr txBox="1"/>
          <p:nvPr/>
        </p:nvSpPr>
        <p:spPr>
          <a:xfrm>
            <a:off x="936000" y="3323880"/>
            <a:ext cx="671400" cy="21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功能操作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359" name="图片 358"/>
          <p:cNvPicPr/>
          <p:nvPr/>
        </p:nvPicPr>
        <p:blipFill>
          <a:blip r:embed="rId7"/>
          <a:stretch>
            <a:fillRect/>
          </a:stretch>
        </p:blipFill>
        <p:spPr>
          <a:xfrm>
            <a:off x="601560" y="3342600"/>
            <a:ext cx="20844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60" name="任意多边形: 形状 359"/>
          <p:cNvSpPr/>
          <p:nvPr/>
        </p:nvSpPr>
        <p:spPr>
          <a:xfrm>
            <a:off x="5481720" y="1103040"/>
            <a:ext cx="4813920" cy="4646520"/>
          </a:xfrm>
          <a:custGeom>
            <a:avLst/>
            <a:gdLst/>
            <a:ahLst/>
            <a:cxnLst/>
            <a:rect l="0" t="0" r="r" b="b"/>
            <a:pathLst>
              <a:path w="13372" h="12907">
                <a:moveTo>
                  <a:pt x="0" y="12675"/>
                </a:moveTo>
                <a:lnTo>
                  <a:pt x="0" y="232"/>
                </a:lnTo>
                <a:cubicBezTo>
                  <a:pt x="0" y="217"/>
                  <a:pt x="2" y="201"/>
                  <a:pt x="5" y="186"/>
                </a:cubicBezTo>
                <a:cubicBezTo>
                  <a:pt x="8" y="172"/>
                  <a:pt x="12" y="157"/>
                  <a:pt x="18" y="143"/>
                </a:cubicBezTo>
                <a:cubicBezTo>
                  <a:pt x="24" y="129"/>
                  <a:pt x="31" y="115"/>
                  <a:pt x="39" y="103"/>
                </a:cubicBezTo>
                <a:cubicBezTo>
                  <a:pt x="48" y="90"/>
                  <a:pt x="57" y="78"/>
                  <a:pt x="68" y="68"/>
                </a:cubicBezTo>
                <a:cubicBezTo>
                  <a:pt x="79" y="57"/>
                  <a:pt x="91" y="47"/>
                  <a:pt x="103" y="39"/>
                </a:cubicBezTo>
                <a:cubicBezTo>
                  <a:pt x="116" y="30"/>
                  <a:pt x="129" y="23"/>
                  <a:pt x="144" y="17"/>
                </a:cubicBezTo>
                <a:cubicBezTo>
                  <a:pt x="158" y="11"/>
                  <a:pt x="172" y="7"/>
                  <a:pt x="187" y="4"/>
                </a:cubicBezTo>
                <a:cubicBezTo>
                  <a:pt x="202" y="1"/>
                  <a:pt x="217" y="0"/>
                  <a:pt x="232" y="0"/>
                </a:cubicBezTo>
                <a:lnTo>
                  <a:pt x="13140" y="0"/>
                </a:lnTo>
                <a:cubicBezTo>
                  <a:pt x="13155" y="0"/>
                  <a:pt x="13170" y="1"/>
                  <a:pt x="13185" y="4"/>
                </a:cubicBezTo>
                <a:cubicBezTo>
                  <a:pt x="13200" y="7"/>
                  <a:pt x="13215" y="11"/>
                  <a:pt x="13229" y="17"/>
                </a:cubicBezTo>
                <a:cubicBezTo>
                  <a:pt x="13243" y="23"/>
                  <a:pt x="13256" y="30"/>
                  <a:pt x="13269" y="39"/>
                </a:cubicBezTo>
                <a:cubicBezTo>
                  <a:pt x="13281" y="47"/>
                  <a:pt x="13293" y="57"/>
                  <a:pt x="13304" y="68"/>
                </a:cubicBezTo>
                <a:cubicBezTo>
                  <a:pt x="13315" y="78"/>
                  <a:pt x="13324" y="90"/>
                  <a:pt x="13333" y="103"/>
                </a:cubicBezTo>
                <a:cubicBezTo>
                  <a:pt x="13341" y="115"/>
                  <a:pt x="13348" y="129"/>
                  <a:pt x="13354" y="143"/>
                </a:cubicBezTo>
                <a:cubicBezTo>
                  <a:pt x="13360" y="157"/>
                  <a:pt x="13365" y="172"/>
                  <a:pt x="13368" y="186"/>
                </a:cubicBezTo>
                <a:cubicBezTo>
                  <a:pt x="13370" y="201"/>
                  <a:pt x="13372" y="217"/>
                  <a:pt x="13372" y="232"/>
                </a:cubicBezTo>
                <a:lnTo>
                  <a:pt x="13372" y="12675"/>
                </a:lnTo>
                <a:cubicBezTo>
                  <a:pt x="13372" y="12690"/>
                  <a:pt x="13370" y="12705"/>
                  <a:pt x="13368" y="12720"/>
                </a:cubicBezTo>
                <a:cubicBezTo>
                  <a:pt x="13365" y="12735"/>
                  <a:pt x="13360" y="12750"/>
                  <a:pt x="13354" y="12764"/>
                </a:cubicBezTo>
                <a:cubicBezTo>
                  <a:pt x="13348" y="12778"/>
                  <a:pt x="13341" y="12791"/>
                  <a:pt x="13333" y="12804"/>
                </a:cubicBezTo>
                <a:cubicBezTo>
                  <a:pt x="13324" y="12817"/>
                  <a:pt x="13315" y="12828"/>
                  <a:pt x="13304" y="12839"/>
                </a:cubicBezTo>
                <a:cubicBezTo>
                  <a:pt x="13293" y="12850"/>
                  <a:pt x="13281" y="12859"/>
                  <a:pt x="13269" y="12868"/>
                </a:cubicBezTo>
                <a:cubicBezTo>
                  <a:pt x="13256" y="12876"/>
                  <a:pt x="13243" y="12884"/>
                  <a:pt x="13229" y="12889"/>
                </a:cubicBezTo>
                <a:cubicBezTo>
                  <a:pt x="13215" y="12895"/>
                  <a:pt x="13200" y="12900"/>
                  <a:pt x="13185" y="12903"/>
                </a:cubicBezTo>
                <a:cubicBezTo>
                  <a:pt x="13170" y="12906"/>
                  <a:pt x="13155" y="12907"/>
                  <a:pt x="13140" y="12907"/>
                </a:cubicBezTo>
                <a:lnTo>
                  <a:pt x="232" y="12907"/>
                </a:lnTo>
                <a:cubicBezTo>
                  <a:pt x="217" y="12907"/>
                  <a:pt x="202" y="12906"/>
                  <a:pt x="187" y="12903"/>
                </a:cubicBezTo>
                <a:cubicBezTo>
                  <a:pt x="172" y="12900"/>
                  <a:pt x="158" y="12895"/>
                  <a:pt x="144" y="12889"/>
                </a:cubicBezTo>
                <a:cubicBezTo>
                  <a:pt x="129" y="12884"/>
                  <a:pt x="116" y="12876"/>
                  <a:pt x="103" y="12868"/>
                </a:cubicBezTo>
                <a:cubicBezTo>
                  <a:pt x="91" y="12859"/>
                  <a:pt x="79" y="12850"/>
                  <a:pt x="68" y="12839"/>
                </a:cubicBezTo>
                <a:cubicBezTo>
                  <a:pt x="57" y="12828"/>
                  <a:pt x="48" y="12817"/>
                  <a:pt x="39" y="12804"/>
                </a:cubicBezTo>
                <a:cubicBezTo>
                  <a:pt x="31" y="12791"/>
                  <a:pt x="24" y="12778"/>
                  <a:pt x="18" y="12764"/>
                </a:cubicBezTo>
                <a:cubicBezTo>
                  <a:pt x="12" y="12750"/>
                  <a:pt x="8" y="12735"/>
                  <a:pt x="5" y="12720"/>
                </a:cubicBezTo>
                <a:cubicBezTo>
                  <a:pt x="2" y="12705"/>
                  <a:pt x="0" y="12690"/>
                  <a:pt x="0" y="12675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361" name="图片 360"/>
          <p:cNvPicPr/>
          <p:nvPr/>
        </p:nvPicPr>
        <p:blipFill>
          <a:blip r:embed="rId8"/>
          <a:stretch>
            <a:fillRect/>
          </a:stretch>
        </p:blipFill>
        <p:spPr>
          <a:xfrm>
            <a:off x="5682600" y="1337040"/>
            <a:ext cx="25020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62" name="文本框 361"/>
          <p:cNvSpPr txBox="1"/>
          <p:nvPr/>
        </p:nvSpPr>
        <p:spPr>
          <a:xfrm>
            <a:off x="936000" y="3589920"/>
            <a:ext cx="17442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有一组操作，用来实现其功能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63" name="文本框 362"/>
          <p:cNvSpPr txBox="1"/>
          <p:nvPr/>
        </p:nvSpPr>
        <p:spPr>
          <a:xfrm>
            <a:off x="6033600" y="1311120"/>
            <a:ext cx="1609920" cy="25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对象的创建与使用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364" name="图片 363"/>
          <p:cNvPicPr/>
          <p:nvPr/>
        </p:nvPicPr>
        <p:blipFill>
          <a:blip r:embed="rId9"/>
          <a:stretch>
            <a:fillRect/>
          </a:stretch>
        </p:blipFill>
        <p:spPr>
          <a:xfrm>
            <a:off x="5682600" y="4813560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65" name="文本框 364"/>
          <p:cNvSpPr txBox="1"/>
          <p:nvPr/>
        </p:nvSpPr>
        <p:spPr>
          <a:xfrm>
            <a:off x="5682600" y="1717920"/>
            <a:ext cx="429228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类是抽象的，要使用类定义的功能，必须将其实例化，即创建类的对象：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66" name="任意多边形: 形状 365"/>
          <p:cNvSpPr/>
          <p:nvPr/>
        </p:nvSpPr>
        <p:spPr>
          <a:xfrm>
            <a:off x="6284160" y="4779720"/>
            <a:ext cx="885960" cy="217800"/>
          </a:xfrm>
          <a:custGeom>
            <a:avLst/>
            <a:gdLst/>
            <a:ahLst/>
            <a:cxnLst/>
            <a:rect l="0" t="0" r="r" b="b"/>
            <a:pathLst>
              <a:path w="2461" h="605">
                <a:moveTo>
                  <a:pt x="0" y="512"/>
                </a:moveTo>
                <a:lnTo>
                  <a:pt x="0" y="93"/>
                </a:lnTo>
                <a:cubicBezTo>
                  <a:pt x="0" y="81"/>
                  <a:pt x="2" y="69"/>
                  <a:pt x="7" y="58"/>
                </a:cubicBezTo>
                <a:cubicBezTo>
                  <a:pt x="11" y="46"/>
                  <a:pt x="18" y="36"/>
                  <a:pt x="27" y="28"/>
                </a:cubicBezTo>
                <a:cubicBezTo>
                  <a:pt x="36" y="19"/>
                  <a:pt x="46" y="12"/>
                  <a:pt x="57" y="7"/>
                </a:cubicBezTo>
                <a:cubicBezTo>
                  <a:pt x="68" y="3"/>
                  <a:pt x="80" y="0"/>
                  <a:pt x="93" y="0"/>
                </a:cubicBezTo>
                <a:lnTo>
                  <a:pt x="2368" y="0"/>
                </a:lnTo>
                <a:cubicBezTo>
                  <a:pt x="2381" y="0"/>
                  <a:pt x="2393" y="3"/>
                  <a:pt x="2404" y="7"/>
                </a:cubicBezTo>
                <a:cubicBezTo>
                  <a:pt x="2415" y="12"/>
                  <a:pt x="2425" y="19"/>
                  <a:pt x="2434" y="28"/>
                </a:cubicBezTo>
                <a:cubicBezTo>
                  <a:pt x="2443" y="36"/>
                  <a:pt x="2450" y="46"/>
                  <a:pt x="2454" y="58"/>
                </a:cubicBezTo>
                <a:cubicBezTo>
                  <a:pt x="2459" y="69"/>
                  <a:pt x="2461" y="81"/>
                  <a:pt x="2461" y="93"/>
                </a:cubicBezTo>
                <a:lnTo>
                  <a:pt x="2461" y="512"/>
                </a:lnTo>
                <a:cubicBezTo>
                  <a:pt x="2461" y="524"/>
                  <a:pt x="2459" y="536"/>
                  <a:pt x="2454" y="548"/>
                </a:cubicBezTo>
                <a:cubicBezTo>
                  <a:pt x="2450" y="559"/>
                  <a:pt x="2443" y="569"/>
                  <a:pt x="2434" y="578"/>
                </a:cubicBezTo>
                <a:cubicBezTo>
                  <a:pt x="2425" y="586"/>
                  <a:pt x="2415" y="593"/>
                  <a:pt x="2404" y="598"/>
                </a:cubicBezTo>
                <a:cubicBezTo>
                  <a:pt x="2393" y="603"/>
                  <a:pt x="2381" y="605"/>
                  <a:pt x="2368" y="605"/>
                </a:cubicBezTo>
                <a:lnTo>
                  <a:pt x="93" y="605"/>
                </a:lnTo>
                <a:cubicBezTo>
                  <a:pt x="80" y="605"/>
                  <a:pt x="68" y="603"/>
                  <a:pt x="57" y="598"/>
                </a:cubicBezTo>
                <a:cubicBezTo>
                  <a:pt x="46" y="593"/>
                  <a:pt x="36" y="586"/>
                  <a:pt x="27" y="578"/>
                </a:cubicBezTo>
                <a:cubicBezTo>
                  <a:pt x="18" y="569"/>
                  <a:pt x="11" y="559"/>
                  <a:pt x="7" y="548"/>
                </a:cubicBezTo>
                <a:cubicBezTo>
                  <a:pt x="2" y="536"/>
                  <a:pt x="0" y="524"/>
                  <a:pt x="0" y="512"/>
                </a:cubicBezTo>
                <a:close/>
              </a:path>
            </a:pathLst>
          </a:custGeom>
          <a:solidFill>
            <a:srgbClr val="000000">
              <a:alpha val="2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67" name="文本框 366"/>
          <p:cNvSpPr txBox="1"/>
          <p:nvPr/>
        </p:nvSpPr>
        <p:spPr>
          <a:xfrm>
            <a:off x="5883120" y="4793400"/>
            <a:ext cx="84564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可通过 对象名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68" name="文本框 367"/>
          <p:cNvSpPr txBox="1"/>
          <p:nvPr/>
        </p:nvSpPr>
        <p:spPr>
          <a:xfrm>
            <a:off x="6752160" y="4810680"/>
            <a:ext cx="13320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.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69" name="任意多边形: 形状 368"/>
          <p:cNvSpPr/>
          <p:nvPr/>
        </p:nvSpPr>
        <p:spPr>
          <a:xfrm>
            <a:off x="5682240" y="2038680"/>
            <a:ext cx="4412880" cy="2540880"/>
          </a:xfrm>
          <a:custGeom>
            <a:avLst/>
            <a:gdLst/>
            <a:ahLst/>
            <a:cxnLst/>
            <a:rect l="0" t="0" r="r" b="b"/>
            <a:pathLst>
              <a:path w="12258" h="7058">
                <a:moveTo>
                  <a:pt x="0" y="6873"/>
                </a:moveTo>
                <a:lnTo>
                  <a:pt x="0" y="186"/>
                </a:lnTo>
                <a:cubicBezTo>
                  <a:pt x="0" y="174"/>
                  <a:pt x="2" y="162"/>
                  <a:pt x="4" y="150"/>
                </a:cubicBezTo>
                <a:cubicBezTo>
                  <a:pt x="6" y="138"/>
                  <a:pt x="10" y="126"/>
                  <a:pt x="15" y="115"/>
                </a:cubicBezTo>
                <a:cubicBezTo>
                  <a:pt x="19" y="104"/>
                  <a:pt x="25" y="93"/>
                  <a:pt x="32" y="83"/>
                </a:cubicBezTo>
                <a:cubicBezTo>
                  <a:pt x="38" y="73"/>
                  <a:pt x="46" y="63"/>
                  <a:pt x="55" y="55"/>
                </a:cubicBezTo>
                <a:cubicBezTo>
                  <a:pt x="63" y="46"/>
                  <a:pt x="73" y="39"/>
                  <a:pt x="83" y="32"/>
                </a:cubicBezTo>
                <a:cubicBezTo>
                  <a:pt x="93" y="25"/>
                  <a:pt x="104" y="19"/>
                  <a:pt x="115" y="15"/>
                </a:cubicBezTo>
                <a:cubicBezTo>
                  <a:pt x="126" y="10"/>
                  <a:pt x="138" y="6"/>
                  <a:pt x="150" y="4"/>
                </a:cubicBezTo>
                <a:cubicBezTo>
                  <a:pt x="162" y="2"/>
                  <a:pt x="174" y="0"/>
                  <a:pt x="186" y="0"/>
                </a:cubicBezTo>
                <a:lnTo>
                  <a:pt x="12072" y="0"/>
                </a:lnTo>
                <a:cubicBezTo>
                  <a:pt x="12084" y="0"/>
                  <a:pt x="12096" y="2"/>
                  <a:pt x="12108" y="4"/>
                </a:cubicBezTo>
                <a:cubicBezTo>
                  <a:pt x="12120" y="6"/>
                  <a:pt x="12132" y="10"/>
                  <a:pt x="12143" y="15"/>
                </a:cubicBezTo>
                <a:cubicBezTo>
                  <a:pt x="12154" y="19"/>
                  <a:pt x="12165" y="25"/>
                  <a:pt x="12175" y="32"/>
                </a:cubicBezTo>
                <a:cubicBezTo>
                  <a:pt x="12185" y="39"/>
                  <a:pt x="12195" y="46"/>
                  <a:pt x="12203" y="55"/>
                </a:cubicBezTo>
                <a:cubicBezTo>
                  <a:pt x="12212" y="63"/>
                  <a:pt x="12220" y="73"/>
                  <a:pt x="12227" y="83"/>
                </a:cubicBezTo>
                <a:cubicBezTo>
                  <a:pt x="12233" y="93"/>
                  <a:pt x="12239" y="104"/>
                  <a:pt x="12244" y="115"/>
                </a:cubicBezTo>
                <a:cubicBezTo>
                  <a:pt x="12248" y="126"/>
                  <a:pt x="12252" y="138"/>
                  <a:pt x="12254" y="150"/>
                </a:cubicBezTo>
                <a:cubicBezTo>
                  <a:pt x="12257" y="162"/>
                  <a:pt x="12258" y="174"/>
                  <a:pt x="12258" y="186"/>
                </a:cubicBezTo>
                <a:lnTo>
                  <a:pt x="12258" y="6873"/>
                </a:lnTo>
                <a:cubicBezTo>
                  <a:pt x="12258" y="6885"/>
                  <a:pt x="12257" y="6897"/>
                  <a:pt x="12254" y="6909"/>
                </a:cubicBezTo>
                <a:cubicBezTo>
                  <a:pt x="12252" y="6921"/>
                  <a:pt x="12248" y="6932"/>
                  <a:pt x="12244" y="6944"/>
                </a:cubicBezTo>
                <a:cubicBezTo>
                  <a:pt x="12239" y="6955"/>
                  <a:pt x="12233" y="6966"/>
                  <a:pt x="12227" y="6976"/>
                </a:cubicBezTo>
                <a:cubicBezTo>
                  <a:pt x="12220" y="6986"/>
                  <a:pt x="12212" y="6995"/>
                  <a:pt x="12203" y="7004"/>
                </a:cubicBezTo>
                <a:cubicBezTo>
                  <a:pt x="12195" y="7012"/>
                  <a:pt x="12185" y="7020"/>
                  <a:pt x="12175" y="7027"/>
                </a:cubicBezTo>
                <a:cubicBezTo>
                  <a:pt x="12165" y="7034"/>
                  <a:pt x="12154" y="7039"/>
                  <a:pt x="12143" y="7044"/>
                </a:cubicBezTo>
                <a:cubicBezTo>
                  <a:pt x="12132" y="7049"/>
                  <a:pt x="12120" y="7052"/>
                  <a:pt x="12108" y="7055"/>
                </a:cubicBezTo>
                <a:cubicBezTo>
                  <a:pt x="12096" y="7057"/>
                  <a:pt x="12084" y="7058"/>
                  <a:pt x="12072" y="7058"/>
                </a:cubicBezTo>
                <a:lnTo>
                  <a:pt x="186" y="7058"/>
                </a:lnTo>
                <a:cubicBezTo>
                  <a:pt x="174" y="7058"/>
                  <a:pt x="162" y="7057"/>
                  <a:pt x="150" y="7055"/>
                </a:cubicBezTo>
                <a:cubicBezTo>
                  <a:pt x="138" y="7052"/>
                  <a:pt x="126" y="7049"/>
                  <a:pt x="115" y="7044"/>
                </a:cubicBezTo>
                <a:cubicBezTo>
                  <a:pt x="104" y="7039"/>
                  <a:pt x="93" y="7034"/>
                  <a:pt x="83" y="7027"/>
                </a:cubicBezTo>
                <a:cubicBezTo>
                  <a:pt x="73" y="7020"/>
                  <a:pt x="63" y="7012"/>
                  <a:pt x="55" y="7004"/>
                </a:cubicBezTo>
                <a:cubicBezTo>
                  <a:pt x="46" y="6995"/>
                  <a:pt x="38" y="6986"/>
                  <a:pt x="32" y="6976"/>
                </a:cubicBezTo>
                <a:cubicBezTo>
                  <a:pt x="25" y="6966"/>
                  <a:pt x="19" y="6955"/>
                  <a:pt x="15" y="6944"/>
                </a:cubicBezTo>
                <a:cubicBezTo>
                  <a:pt x="10" y="6932"/>
                  <a:pt x="6" y="6921"/>
                  <a:pt x="4" y="6909"/>
                </a:cubicBezTo>
                <a:cubicBezTo>
                  <a:pt x="2" y="6897"/>
                  <a:pt x="0" y="6885"/>
                  <a:pt x="0" y="6873"/>
                </a:cubicBezTo>
                <a:close/>
              </a:path>
            </a:pathLst>
          </a:custGeom>
          <a:solidFill>
            <a:srgbClr val="000000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70" name="文本框 369"/>
          <p:cNvSpPr txBox="1"/>
          <p:nvPr/>
        </p:nvSpPr>
        <p:spPr>
          <a:xfrm>
            <a:off x="6832440" y="4793400"/>
            <a:ext cx="2689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成员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71" name="文本框 370"/>
          <p:cNvSpPr txBox="1"/>
          <p:nvPr/>
        </p:nvSpPr>
        <p:spPr>
          <a:xfrm>
            <a:off x="5816160" y="2257560"/>
            <a:ext cx="71496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86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class Tree:</a:t>
            </a:r>
            <a:endParaRPr lang="en-US" sz="86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72" name="文本框 371"/>
          <p:cNvSpPr txBox="1"/>
          <p:nvPr/>
        </p:nvSpPr>
        <p:spPr>
          <a:xfrm>
            <a:off x="5816160" y="2491560"/>
            <a:ext cx="214344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86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def __init__(self, name, height):</a:t>
            </a:r>
            <a:endParaRPr lang="en-US" sz="86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73" name="文本框 372"/>
          <p:cNvSpPr txBox="1"/>
          <p:nvPr/>
        </p:nvSpPr>
        <p:spPr>
          <a:xfrm>
            <a:off x="5816160" y="2717280"/>
            <a:ext cx="103968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86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self.name = name</a:t>
            </a:r>
            <a:endParaRPr lang="en-US" sz="86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74" name="文本框 373"/>
          <p:cNvSpPr txBox="1"/>
          <p:nvPr/>
        </p:nvSpPr>
        <p:spPr>
          <a:xfrm>
            <a:off x="5816160" y="2951280"/>
            <a:ext cx="129924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86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self.height = height</a:t>
            </a:r>
            <a:endParaRPr lang="en-US" sz="86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75" name="文本框 374"/>
          <p:cNvSpPr txBox="1"/>
          <p:nvPr/>
        </p:nvSpPr>
        <p:spPr>
          <a:xfrm>
            <a:off x="5816160" y="3177000"/>
            <a:ext cx="97488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86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def grow(self):</a:t>
            </a:r>
            <a:endParaRPr lang="en-US" sz="86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76" name="文本框 375"/>
          <p:cNvSpPr txBox="1"/>
          <p:nvPr/>
        </p:nvSpPr>
        <p:spPr>
          <a:xfrm>
            <a:off x="5816160" y="3411000"/>
            <a:ext cx="103968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86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self.height += 1</a:t>
            </a:r>
            <a:endParaRPr lang="en-US" sz="86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77" name="文本框 376"/>
          <p:cNvSpPr txBox="1"/>
          <p:nvPr/>
        </p:nvSpPr>
        <p:spPr>
          <a:xfrm>
            <a:off x="5816160" y="3703320"/>
            <a:ext cx="84492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86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pine = Tree("</a:t>
            </a:r>
            <a:endParaRPr lang="en-US" sz="86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78" name="文本框 377"/>
          <p:cNvSpPr txBox="1"/>
          <p:nvPr/>
        </p:nvSpPr>
        <p:spPr>
          <a:xfrm>
            <a:off x="6663600" y="3689280"/>
            <a:ext cx="217080" cy="136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86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松树</a:t>
            </a:r>
            <a:endParaRPr lang="en-US" sz="86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79" name="文本框 378"/>
          <p:cNvSpPr txBox="1"/>
          <p:nvPr/>
        </p:nvSpPr>
        <p:spPr>
          <a:xfrm>
            <a:off x="6881040" y="3703320"/>
            <a:ext cx="39024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86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", 10)</a:t>
            </a:r>
            <a:endParaRPr lang="en-US" sz="86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80" name="文本框 379"/>
          <p:cNvSpPr txBox="1"/>
          <p:nvPr/>
        </p:nvSpPr>
        <p:spPr>
          <a:xfrm>
            <a:off x="5816160" y="4004280"/>
            <a:ext cx="71496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86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pine.grow()</a:t>
            </a:r>
            <a:endParaRPr lang="en-US" sz="86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81" name="文本框 380"/>
          <p:cNvSpPr txBox="1"/>
          <p:nvPr/>
        </p:nvSpPr>
        <p:spPr>
          <a:xfrm>
            <a:off x="5816160" y="4230000"/>
            <a:ext cx="116964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86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print(pine.height)</a:t>
            </a:r>
            <a:endParaRPr lang="en-US" sz="86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3" name="图片 382"/>
          <p:cNvPicPr/>
          <p:nvPr/>
        </p:nvPicPr>
        <p:blipFill>
          <a:blip r:embed="rId1"/>
          <a:stretch>
            <a:fillRect/>
          </a:stretch>
        </p:blipFill>
        <p:spPr>
          <a:xfrm>
            <a:off x="401040" y="802080"/>
            <a:ext cx="668160" cy="33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84" name="图片 383"/>
          <p:cNvPicPr/>
          <p:nvPr/>
        </p:nvPicPr>
        <p:blipFill>
          <a:blip r:embed="rId2"/>
          <a:stretch>
            <a:fillRect/>
          </a:stretch>
        </p:blipFill>
        <p:spPr>
          <a:xfrm>
            <a:off x="668520" y="668520"/>
            <a:ext cx="2113920" cy="241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85" name="图片 384"/>
          <p:cNvPicPr/>
          <p:nvPr/>
        </p:nvPicPr>
        <p:blipFill>
          <a:blip r:embed="rId3"/>
          <a:stretch>
            <a:fillRect/>
          </a:stretch>
        </p:blipFill>
        <p:spPr>
          <a:xfrm>
            <a:off x="7813440" y="4537800"/>
            <a:ext cx="2214000" cy="241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86" name="任意多边形: 形状 385"/>
          <p:cNvSpPr/>
          <p:nvPr/>
        </p:nvSpPr>
        <p:spPr>
          <a:xfrm>
            <a:off x="401040" y="1036080"/>
            <a:ext cx="4847040" cy="4044960"/>
          </a:xfrm>
          <a:custGeom>
            <a:avLst/>
            <a:gdLst/>
            <a:ahLst/>
            <a:cxnLst/>
            <a:rect l="0" t="0" r="r" b="b"/>
            <a:pathLst>
              <a:path w="13464" h="11236">
                <a:moveTo>
                  <a:pt x="0" y="11004"/>
                </a:moveTo>
                <a:lnTo>
                  <a:pt x="0" y="232"/>
                </a:lnTo>
                <a:cubicBezTo>
                  <a:pt x="0" y="217"/>
                  <a:pt x="1" y="202"/>
                  <a:pt x="4" y="187"/>
                </a:cubicBezTo>
                <a:cubicBezTo>
                  <a:pt x="7" y="172"/>
                  <a:pt x="12" y="157"/>
                  <a:pt x="17" y="143"/>
                </a:cubicBezTo>
                <a:cubicBezTo>
                  <a:pt x="23" y="129"/>
                  <a:pt x="30" y="116"/>
                  <a:pt x="39" y="103"/>
                </a:cubicBezTo>
                <a:cubicBezTo>
                  <a:pt x="47" y="90"/>
                  <a:pt x="57" y="79"/>
                  <a:pt x="68" y="68"/>
                </a:cubicBezTo>
                <a:cubicBezTo>
                  <a:pt x="78" y="57"/>
                  <a:pt x="90" y="48"/>
                  <a:pt x="103" y="39"/>
                </a:cubicBezTo>
                <a:cubicBezTo>
                  <a:pt x="116" y="31"/>
                  <a:pt x="129" y="23"/>
                  <a:pt x="143" y="18"/>
                </a:cubicBezTo>
                <a:cubicBezTo>
                  <a:pt x="157" y="12"/>
                  <a:pt x="172" y="7"/>
                  <a:pt x="187" y="4"/>
                </a:cubicBezTo>
                <a:cubicBezTo>
                  <a:pt x="202" y="1"/>
                  <a:pt x="217" y="0"/>
                  <a:pt x="232" y="0"/>
                </a:cubicBezTo>
                <a:lnTo>
                  <a:pt x="13232" y="0"/>
                </a:lnTo>
                <a:cubicBezTo>
                  <a:pt x="13247" y="0"/>
                  <a:pt x="13263" y="1"/>
                  <a:pt x="13277" y="4"/>
                </a:cubicBezTo>
                <a:cubicBezTo>
                  <a:pt x="13292" y="7"/>
                  <a:pt x="13307" y="12"/>
                  <a:pt x="13321" y="18"/>
                </a:cubicBezTo>
                <a:cubicBezTo>
                  <a:pt x="13335" y="23"/>
                  <a:pt x="13348" y="31"/>
                  <a:pt x="13361" y="39"/>
                </a:cubicBezTo>
                <a:cubicBezTo>
                  <a:pt x="13374" y="48"/>
                  <a:pt x="13386" y="57"/>
                  <a:pt x="13396" y="68"/>
                </a:cubicBezTo>
                <a:cubicBezTo>
                  <a:pt x="13407" y="79"/>
                  <a:pt x="13417" y="90"/>
                  <a:pt x="13425" y="103"/>
                </a:cubicBezTo>
                <a:cubicBezTo>
                  <a:pt x="13434" y="116"/>
                  <a:pt x="13441" y="129"/>
                  <a:pt x="13447" y="143"/>
                </a:cubicBezTo>
                <a:cubicBezTo>
                  <a:pt x="13452" y="157"/>
                  <a:pt x="13457" y="172"/>
                  <a:pt x="13460" y="187"/>
                </a:cubicBezTo>
                <a:cubicBezTo>
                  <a:pt x="13463" y="202"/>
                  <a:pt x="13464" y="217"/>
                  <a:pt x="13464" y="232"/>
                </a:cubicBezTo>
                <a:lnTo>
                  <a:pt x="13464" y="11004"/>
                </a:lnTo>
                <a:cubicBezTo>
                  <a:pt x="13464" y="11019"/>
                  <a:pt x="13463" y="11034"/>
                  <a:pt x="13460" y="11049"/>
                </a:cubicBezTo>
                <a:cubicBezTo>
                  <a:pt x="13457" y="11064"/>
                  <a:pt x="13452" y="11079"/>
                  <a:pt x="13447" y="11093"/>
                </a:cubicBezTo>
                <a:cubicBezTo>
                  <a:pt x="13441" y="11107"/>
                  <a:pt x="13434" y="11120"/>
                  <a:pt x="13425" y="11133"/>
                </a:cubicBezTo>
                <a:cubicBezTo>
                  <a:pt x="13417" y="11146"/>
                  <a:pt x="13407" y="11157"/>
                  <a:pt x="13396" y="11168"/>
                </a:cubicBezTo>
                <a:cubicBezTo>
                  <a:pt x="13386" y="11179"/>
                  <a:pt x="13374" y="11188"/>
                  <a:pt x="13361" y="11197"/>
                </a:cubicBezTo>
                <a:cubicBezTo>
                  <a:pt x="13348" y="11205"/>
                  <a:pt x="13335" y="11213"/>
                  <a:pt x="13321" y="11218"/>
                </a:cubicBezTo>
                <a:cubicBezTo>
                  <a:pt x="13307" y="11224"/>
                  <a:pt x="13292" y="11229"/>
                  <a:pt x="13277" y="11232"/>
                </a:cubicBezTo>
                <a:cubicBezTo>
                  <a:pt x="13263" y="11235"/>
                  <a:pt x="13247" y="11236"/>
                  <a:pt x="13232" y="11236"/>
                </a:cubicBezTo>
                <a:lnTo>
                  <a:pt x="232" y="11236"/>
                </a:lnTo>
                <a:cubicBezTo>
                  <a:pt x="217" y="11236"/>
                  <a:pt x="202" y="11235"/>
                  <a:pt x="187" y="11232"/>
                </a:cubicBezTo>
                <a:cubicBezTo>
                  <a:pt x="172" y="11229"/>
                  <a:pt x="157" y="11224"/>
                  <a:pt x="143" y="11218"/>
                </a:cubicBezTo>
                <a:cubicBezTo>
                  <a:pt x="129" y="11213"/>
                  <a:pt x="116" y="11205"/>
                  <a:pt x="103" y="11197"/>
                </a:cubicBezTo>
                <a:cubicBezTo>
                  <a:pt x="90" y="11188"/>
                  <a:pt x="78" y="11179"/>
                  <a:pt x="68" y="11168"/>
                </a:cubicBezTo>
                <a:cubicBezTo>
                  <a:pt x="57" y="11157"/>
                  <a:pt x="47" y="11146"/>
                  <a:pt x="39" y="11133"/>
                </a:cubicBezTo>
                <a:cubicBezTo>
                  <a:pt x="30" y="11120"/>
                  <a:pt x="23" y="11107"/>
                  <a:pt x="17" y="11093"/>
                </a:cubicBezTo>
                <a:cubicBezTo>
                  <a:pt x="12" y="11079"/>
                  <a:pt x="7" y="11064"/>
                  <a:pt x="4" y="11049"/>
                </a:cubicBezTo>
                <a:cubicBezTo>
                  <a:pt x="1" y="11034"/>
                  <a:pt x="0" y="11019"/>
                  <a:pt x="0" y="11004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87" name="任意多边形: 形状 386"/>
          <p:cNvSpPr/>
          <p:nvPr/>
        </p:nvSpPr>
        <p:spPr>
          <a:xfrm>
            <a:off x="601560" y="1637640"/>
            <a:ext cx="1228680" cy="343080"/>
          </a:xfrm>
          <a:custGeom>
            <a:avLst/>
            <a:gdLst/>
            <a:ahLst/>
            <a:cxnLst/>
            <a:rect l="0" t="0" r="r" b="b"/>
            <a:pathLst>
              <a:path w="3413" h="953">
                <a:moveTo>
                  <a:pt x="0" y="0"/>
                </a:moveTo>
                <a:lnTo>
                  <a:pt x="3413" y="0"/>
                </a:lnTo>
                <a:lnTo>
                  <a:pt x="3413" y="953"/>
                </a:lnTo>
                <a:lnTo>
                  <a:pt x="0" y="953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2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88" name="任意多边形: 形状 387"/>
          <p:cNvSpPr/>
          <p:nvPr/>
        </p:nvSpPr>
        <p:spPr>
          <a:xfrm>
            <a:off x="1829880" y="1637640"/>
            <a:ext cx="1537920" cy="343080"/>
          </a:xfrm>
          <a:custGeom>
            <a:avLst/>
            <a:gdLst/>
            <a:ahLst/>
            <a:cxnLst/>
            <a:rect l="0" t="0" r="r" b="b"/>
            <a:pathLst>
              <a:path w="4272" h="953">
                <a:moveTo>
                  <a:pt x="0" y="0"/>
                </a:moveTo>
                <a:lnTo>
                  <a:pt x="4272" y="0"/>
                </a:lnTo>
                <a:lnTo>
                  <a:pt x="4272" y="953"/>
                </a:lnTo>
                <a:lnTo>
                  <a:pt x="0" y="953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2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89" name="任意多边形: 形状 388"/>
          <p:cNvSpPr/>
          <p:nvPr/>
        </p:nvSpPr>
        <p:spPr>
          <a:xfrm>
            <a:off x="3367440" y="1637640"/>
            <a:ext cx="1680120" cy="343080"/>
          </a:xfrm>
          <a:custGeom>
            <a:avLst/>
            <a:gdLst/>
            <a:ahLst/>
            <a:cxnLst/>
            <a:rect l="0" t="0" r="r" b="b"/>
            <a:pathLst>
              <a:path w="4667" h="953">
                <a:moveTo>
                  <a:pt x="0" y="0"/>
                </a:moveTo>
                <a:lnTo>
                  <a:pt x="4667" y="0"/>
                </a:lnTo>
                <a:lnTo>
                  <a:pt x="4667" y="953"/>
                </a:lnTo>
                <a:lnTo>
                  <a:pt x="0" y="953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2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90" name="任意多边形: 形状 389"/>
          <p:cNvSpPr/>
          <p:nvPr/>
        </p:nvSpPr>
        <p:spPr>
          <a:xfrm>
            <a:off x="601560" y="1972080"/>
            <a:ext cx="1228680" cy="8640"/>
          </a:xfrm>
          <a:custGeom>
            <a:avLst/>
            <a:gdLst/>
            <a:ahLst/>
            <a:cxnLst/>
            <a:rect l="0" t="0" r="r" b="b"/>
            <a:pathLst>
              <a:path w="3413" h="24">
                <a:moveTo>
                  <a:pt x="0" y="0"/>
                </a:moveTo>
                <a:lnTo>
                  <a:pt x="3413" y="0"/>
                </a:lnTo>
                <a:lnTo>
                  <a:pt x="3413" y="24"/>
                </a:lnTo>
                <a:lnTo>
                  <a:pt x="0" y="24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2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91" name="任意多边形: 形状 390"/>
          <p:cNvSpPr/>
          <p:nvPr/>
        </p:nvSpPr>
        <p:spPr>
          <a:xfrm>
            <a:off x="1829880" y="1972080"/>
            <a:ext cx="1537920" cy="8640"/>
          </a:xfrm>
          <a:custGeom>
            <a:avLst/>
            <a:gdLst/>
            <a:ahLst/>
            <a:cxnLst/>
            <a:rect l="0" t="0" r="r" b="b"/>
            <a:pathLst>
              <a:path w="4272" h="24">
                <a:moveTo>
                  <a:pt x="0" y="0"/>
                </a:moveTo>
                <a:lnTo>
                  <a:pt x="4272" y="0"/>
                </a:lnTo>
                <a:lnTo>
                  <a:pt x="4272" y="24"/>
                </a:lnTo>
                <a:lnTo>
                  <a:pt x="0" y="24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2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92" name="任意多边形: 形状 391"/>
          <p:cNvSpPr/>
          <p:nvPr/>
        </p:nvSpPr>
        <p:spPr>
          <a:xfrm>
            <a:off x="3367440" y="1972080"/>
            <a:ext cx="1680120" cy="8640"/>
          </a:xfrm>
          <a:custGeom>
            <a:avLst/>
            <a:gdLst/>
            <a:ahLst/>
            <a:cxnLst/>
            <a:rect l="0" t="0" r="r" b="b"/>
            <a:pathLst>
              <a:path w="4667" h="24">
                <a:moveTo>
                  <a:pt x="0" y="0"/>
                </a:moveTo>
                <a:lnTo>
                  <a:pt x="4667" y="0"/>
                </a:lnTo>
                <a:lnTo>
                  <a:pt x="4667" y="24"/>
                </a:lnTo>
                <a:lnTo>
                  <a:pt x="0" y="24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2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93" name="任意多边形: 形状 392"/>
          <p:cNvSpPr/>
          <p:nvPr/>
        </p:nvSpPr>
        <p:spPr>
          <a:xfrm>
            <a:off x="601560" y="2314800"/>
            <a:ext cx="1228680" cy="8640"/>
          </a:xfrm>
          <a:custGeom>
            <a:avLst/>
            <a:gdLst/>
            <a:ahLst/>
            <a:cxnLst/>
            <a:rect l="0" t="0" r="r" b="b"/>
            <a:pathLst>
              <a:path w="3413" h="24">
                <a:moveTo>
                  <a:pt x="0" y="0"/>
                </a:moveTo>
                <a:lnTo>
                  <a:pt x="3413" y="0"/>
                </a:lnTo>
                <a:lnTo>
                  <a:pt x="3413" y="24"/>
                </a:lnTo>
                <a:lnTo>
                  <a:pt x="0" y="24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2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94" name="任意多边形: 形状 393"/>
          <p:cNvSpPr/>
          <p:nvPr/>
        </p:nvSpPr>
        <p:spPr>
          <a:xfrm>
            <a:off x="1829880" y="2314800"/>
            <a:ext cx="1537920" cy="8640"/>
          </a:xfrm>
          <a:custGeom>
            <a:avLst/>
            <a:gdLst/>
            <a:ahLst/>
            <a:cxnLst/>
            <a:rect l="0" t="0" r="r" b="b"/>
            <a:pathLst>
              <a:path w="4272" h="24">
                <a:moveTo>
                  <a:pt x="0" y="0"/>
                </a:moveTo>
                <a:lnTo>
                  <a:pt x="4272" y="0"/>
                </a:lnTo>
                <a:lnTo>
                  <a:pt x="4272" y="24"/>
                </a:lnTo>
                <a:lnTo>
                  <a:pt x="0" y="24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2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95" name="任意多边形: 形状 394"/>
          <p:cNvSpPr/>
          <p:nvPr/>
        </p:nvSpPr>
        <p:spPr>
          <a:xfrm>
            <a:off x="3367440" y="2314800"/>
            <a:ext cx="1680120" cy="8640"/>
          </a:xfrm>
          <a:custGeom>
            <a:avLst/>
            <a:gdLst/>
            <a:ahLst/>
            <a:cxnLst/>
            <a:rect l="0" t="0" r="r" b="b"/>
            <a:pathLst>
              <a:path w="4667" h="24">
                <a:moveTo>
                  <a:pt x="0" y="0"/>
                </a:moveTo>
                <a:lnTo>
                  <a:pt x="4667" y="0"/>
                </a:lnTo>
                <a:lnTo>
                  <a:pt x="4667" y="24"/>
                </a:lnTo>
                <a:lnTo>
                  <a:pt x="0" y="24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2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96" name="任意多边形: 形状 395"/>
          <p:cNvSpPr/>
          <p:nvPr/>
        </p:nvSpPr>
        <p:spPr>
          <a:xfrm>
            <a:off x="601560" y="2657160"/>
            <a:ext cx="1228680" cy="8640"/>
          </a:xfrm>
          <a:custGeom>
            <a:avLst/>
            <a:gdLst/>
            <a:ahLst/>
            <a:cxnLst/>
            <a:rect l="0" t="0" r="r" b="b"/>
            <a:pathLst>
              <a:path w="3413" h="24">
                <a:moveTo>
                  <a:pt x="0" y="0"/>
                </a:moveTo>
                <a:lnTo>
                  <a:pt x="3413" y="0"/>
                </a:lnTo>
                <a:lnTo>
                  <a:pt x="3413" y="24"/>
                </a:lnTo>
                <a:lnTo>
                  <a:pt x="0" y="24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2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97" name="任意多边形: 形状 396"/>
          <p:cNvSpPr/>
          <p:nvPr/>
        </p:nvSpPr>
        <p:spPr>
          <a:xfrm>
            <a:off x="1829880" y="2657160"/>
            <a:ext cx="1537920" cy="8640"/>
          </a:xfrm>
          <a:custGeom>
            <a:avLst/>
            <a:gdLst/>
            <a:ahLst/>
            <a:cxnLst/>
            <a:rect l="0" t="0" r="r" b="b"/>
            <a:pathLst>
              <a:path w="4272" h="24">
                <a:moveTo>
                  <a:pt x="0" y="0"/>
                </a:moveTo>
                <a:lnTo>
                  <a:pt x="4272" y="0"/>
                </a:lnTo>
                <a:lnTo>
                  <a:pt x="4272" y="24"/>
                </a:lnTo>
                <a:lnTo>
                  <a:pt x="0" y="24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2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98" name="任意多边形: 形状 397"/>
          <p:cNvSpPr/>
          <p:nvPr/>
        </p:nvSpPr>
        <p:spPr>
          <a:xfrm>
            <a:off x="3367440" y="2657160"/>
            <a:ext cx="1680120" cy="8640"/>
          </a:xfrm>
          <a:custGeom>
            <a:avLst/>
            <a:gdLst/>
            <a:ahLst/>
            <a:cxnLst/>
            <a:rect l="0" t="0" r="r" b="b"/>
            <a:pathLst>
              <a:path w="4667" h="24">
                <a:moveTo>
                  <a:pt x="0" y="0"/>
                </a:moveTo>
                <a:lnTo>
                  <a:pt x="4667" y="0"/>
                </a:lnTo>
                <a:lnTo>
                  <a:pt x="4667" y="24"/>
                </a:lnTo>
                <a:lnTo>
                  <a:pt x="0" y="24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2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99" name="任意多边形: 形状 398"/>
          <p:cNvSpPr/>
          <p:nvPr/>
        </p:nvSpPr>
        <p:spPr>
          <a:xfrm>
            <a:off x="601560" y="2799360"/>
            <a:ext cx="4446000" cy="1002960"/>
          </a:xfrm>
          <a:custGeom>
            <a:avLst/>
            <a:gdLst/>
            <a:ahLst/>
            <a:cxnLst/>
            <a:rect l="0" t="0" r="r" b="b"/>
            <a:pathLst>
              <a:path w="12350" h="2786">
                <a:moveTo>
                  <a:pt x="0" y="2670"/>
                </a:moveTo>
                <a:lnTo>
                  <a:pt x="0" y="116"/>
                </a:lnTo>
                <a:cubicBezTo>
                  <a:pt x="0" y="101"/>
                  <a:pt x="3" y="86"/>
                  <a:pt x="9" y="72"/>
                </a:cubicBezTo>
                <a:cubicBezTo>
                  <a:pt x="15" y="57"/>
                  <a:pt x="23" y="45"/>
                  <a:pt x="34" y="34"/>
                </a:cubicBezTo>
                <a:cubicBezTo>
                  <a:pt x="45" y="23"/>
                  <a:pt x="57" y="15"/>
                  <a:pt x="71" y="9"/>
                </a:cubicBezTo>
                <a:cubicBezTo>
                  <a:pt x="86" y="3"/>
                  <a:pt x="101" y="0"/>
                  <a:pt x="116" y="0"/>
                </a:cubicBezTo>
                <a:lnTo>
                  <a:pt x="12234" y="0"/>
                </a:lnTo>
                <a:cubicBezTo>
                  <a:pt x="12250" y="0"/>
                  <a:pt x="12264" y="3"/>
                  <a:pt x="12279" y="9"/>
                </a:cubicBezTo>
                <a:cubicBezTo>
                  <a:pt x="12293" y="15"/>
                  <a:pt x="12305" y="23"/>
                  <a:pt x="12316" y="34"/>
                </a:cubicBezTo>
                <a:cubicBezTo>
                  <a:pt x="12327" y="45"/>
                  <a:pt x="12335" y="57"/>
                  <a:pt x="12341" y="72"/>
                </a:cubicBezTo>
                <a:cubicBezTo>
                  <a:pt x="12347" y="86"/>
                  <a:pt x="12350" y="101"/>
                  <a:pt x="12350" y="116"/>
                </a:cubicBezTo>
                <a:lnTo>
                  <a:pt x="12350" y="2670"/>
                </a:lnTo>
                <a:cubicBezTo>
                  <a:pt x="12350" y="2686"/>
                  <a:pt x="12347" y="2701"/>
                  <a:pt x="12341" y="2715"/>
                </a:cubicBezTo>
                <a:cubicBezTo>
                  <a:pt x="12335" y="2729"/>
                  <a:pt x="12327" y="2742"/>
                  <a:pt x="12316" y="2752"/>
                </a:cubicBezTo>
                <a:cubicBezTo>
                  <a:pt x="12305" y="2763"/>
                  <a:pt x="12293" y="2772"/>
                  <a:pt x="12279" y="2778"/>
                </a:cubicBezTo>
                <a:cubicBezTo>
                  <a:pt x="12264" y="2783"/>
                  <a:pt x="12250" y="2786"/>
                  <a:pt x="12234" y="2786"/>
                </a:cubicBezTo>
                <a:lnTo>
                  <a:pt x="116" y="2786"/>
                </a:lnTo>
                <a:cubicBezTo>
                  <a:pt x="101" y="2786"/>
                  <a:pt x="86" y="2783"/>
                  <a:pt x="71" y="2778"/>
                </a:cubicBezTo>
                <a:cubicBezTo>
                  <a:pt x="57" y="2772"/>
                  <a:pt x="45" y="2763"/>
                  <a:pt x="34" y="2752"/>
                </a:cubicBezTo>
                <a:cubicBezTo>
                  <a:pt x="23" y="2742"/>
                  <a:pt x="15" y="2729"/>
                  <a:pt x="9" y="2715"/>
                </a:cubicBezTo>
                <a:cubicBezTo>
                  <a:pt x="3" y="2701"/>
                  <a:pt x="0" y="2686"/>
                  <a:pt x="0" y="2670"/>
                </a:cubicBezTo>
                <a:close/>
              </a:path>
            </a:pathLst>
          </a:custGeom>
          <a:solidFill>
            <a:srgbClr val="000000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400" name="图片 399"/>
          <p:cNvPicPr/>
          <p:nvPr/>
        </p:nvPicPr>
        <p:blipFill>
          <a:blip r:embed="rId4"/>
          <a:stretch>
            <a:fillRect/>
          </a:stretch>
        </p:blipFill>
        <p:spPr>
          <a:xfrm>
            <a:off x="601560" y="1245240"/>
            <a:ext cx="217080" cy="250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01" name="文本框 400"/>
          <p:cNvSpPr txBox="1"/>
          <p:nvPr/>
        </p:nvSpPr>
        <p:spPr>
          <a:xfrm>
            <a:off x="401040" y="378720"/>
            <a:ext cx="1501920" cy="378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237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属性与方法</a:t>
            </a:r>
            <a:endParaRPr lang="en-US" sz="237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02" name="文本框 401"/>
          <p:cNvSpPr txBox="1"/>
          <p:nvPr/>
        </p:nvSpPr>
        <p:spPr>
          <a:xfrm>
            <a:off x="919080" y="1244160"/>
            <a:ext cx="805320" cy="25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属性分类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03" name="文本框 402"/>
          <p:cNvSpPr txBox="1"/>
          <p:nvPr/>
        </p:nvSpPr>
        <p:spPr>
          <a:xfrm>
            <a:off x="702000" y="1717920"/>
            <a:ext cx="2689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类型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04" name="文本框 403"/>
          <p:cNvSpPr txBox="1"/>
          <p:nvPr/>
        </p:nvSpPr>
        <p:spPr>
          <a:xfrm>
            <a:off x="1932840" y="1717920"/>
            <a:ext cx="5371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定义位置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05" name="文本框 404"/>
          <p:cNvSpPr txBox="1"/>
          <p:nvPr/>
        </p:nvSpPr>
        <p:spPr>
          <a:xfrm>
            <a:off x="3468960" y="1717920"/>
            <a:ext cx="5371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访问方式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06" name="文本框 405"/>
          <p:cNvSpPr txBox="1"/>
          <p:nvPr/>
        </p:nvSpPr>
        <p:spPr>
          <a:xfrm>
            <a:off x="702000" y="2060640"/>
            <a:ext cx="5371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实例属性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07" name="文本框 406"/>
          <p:cNvSpPr txBox="1"/>
          <p:nvPr/>
        </p:nvSpPr>
        <p:spPr>
          <a:xfrm>
            <a:off x="1932840" y="2065320"/>
            <a:ext cx="585720" cy="157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DejaVuSans"/>
                <a:ea typeface="DejaVuSans"/>
              </a:rPr>
              <a:t>__init__()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08" name="文本框 407"/>
          <p:cNvSpPr txBox="1"/>
          <p:nvPr/>
        </p:nvSpPr>
        <p:spPr>
          <a:xfrm>
            <a:off x="2516040" y="2060640"/>
            <a:ext cx="1350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中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09" name="文本框 408"/>
          <p:cNvSpPr txBox="1"/>
          <p:nvPr/>
        </p:nvSpPr>
        <p:spPr>
          <a:xfrm>
            <a:off x="3468960" y="2065320"/>
            <a:ext cx="237600" cy="157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DejaVuSans"/>
                <a:ea typeface="DejaVuSans"/>
              </a:rPr>
              <a:t>self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10" name="文本框 409"/>
          <p:cNvSpPr txBox="1"/>
          <p:nvPr/>
        </p:nvSpPr>
        <p:spPr>
          <a:xfrm>
            <a:off x="3705120" y="2060640"/>
            <a:ext cx="2689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前缀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11" name="文本框 410"/>
          <p:cNvSpPr txBox="1"/>
          <p:nvPr/>
        </p:nvSpPr>
        <p:spPr>
          <a:xfrm>
            <a:off x="702000" y="2403360"/>
            <a:ext cx="4032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类属性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12" name="文本框 411"/>
          <p:cNvSpPr txBox="1"/>
          <p:nvPr/>
        </p:nvSpPr>
        <p:spPr>
          <a:xfrm>
            <a:off x="1932840" y="2403360"/>
            <a:ext cx="6714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类中方法外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13" name="文本框 412"/>
          <p:cNvSpPr txBox="1"/>
          <p:nvPr/>
        </p:nvSpPr>
        <p:spPr>
          <a:xfrm>
            <a:off x="3468960" y="2403360"/>
            <a:ext cx="8053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类名或对象名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14" name="文本框 413"/>
          <p:cNvSpPr txBox="1"/>
          <p:nvPr/>
        </p:nvSpPr>
        <p:spPr>
          <a:xfrm>
            <a:off x="685080" y="2902680"/>
            <a:ext cx="916200" cy="132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98FB98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class</a:t>
            </a:r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 Forest: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15" name="文本框 414"/>
          <p:cNvSpPr txBox="1"/>
          <p:nvPr/>
        </p:nvSpPr>
        <p:spPr>
          <a:xfrm>
            <a:off x="685080" y="3069720"/>
            <a:ext cx="1197720" cy="132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    area = 100 </a:t>
            </a:r>
            <a:r>
              <a:rPr lang="en-US" sz="920" b="0" i="1" u="none" strike="noStrike">
                <a:solidFill>
                  <a:srgbClr val="87CEFA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# 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16" name="文本框 415"/>
          <p:cNvSpPr txBox="1"/>
          <p:nvPr/>
        </p:nvSpPr>
        <p:spPr>
          <a:xfrm>
            <a:off x="1906920" y="3054600"/>
            <a:ext cx="36180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50" b="0" u="none" strike="noStrike">
                <a:solidFill>
                  <a:srgbClr val="87CEFA"/>
                </a:solidFill>
                <a:effectLst/>
                <a:uFillTx/>
                <a:latin typeface="WenQuanYiZenHei"/>
                <a:ea typeface="WenQuanYiZenHei"/>
              </a:rPr>
              <a:t>类属性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17" name="文本框 416"/>
          <p:cNvSpPr txBox="1"/>
          <p:nvPr/>
        </p:nvSpPr>
        <p:spPr>
          <a:xfrm>
            <a:off x="685080" y="3404160"/>
            <a:ext cx="2042640" cy="132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    </a:t>
            </a:r>
            <a:r>
              <a:rPr lang="en-US" sz="920" b="0" u="none" strike="noStrike">
                <a:solidFill>
                  <a:srgbClr val="98FB98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def</a:t>
            </a:r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 __init__(self, name):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18" name="文本框 417"/>
          <p:cNvSpPr txBox="1"/>
          <p:nvPr/>
        </p:nvSpPr>
        <p:spPr>
          <a:xfrm>
            <a:off x="685080" y="3571200"/>
            <a:ext cx="1901880" cy="132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        self.name = name </a:t>
            </a:r>
            <a:r>
              <a:rPr lang="en-US" sz="920" b="0" i="1" u="none" strike="noStrike">
                <a:solidFill>
                  <a:srgbClr val="87CEFA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# 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419" name="图片 418"/>
          <p:cNvPicPr/>
          <p:nvPr/>
        </p:nvPicPr>
        <p:blipFill>
          <a:blip r:embed="rId5"/>
          <a:stretch>
            <a:fillRect/>
          </a:stretch>
        </p:blipFill>
        <p:spPr>
          <a:xfrm>
            <a:off x="601560" y="3961080"/>
            <a:ext cx="116640" cy="116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20" name="文本框 419"/>
          <p:cNvSpPr txBox="1"/>
          <p:nvPr/>
        </p:nvSpPr>
        <p:spPr>
          <a:xfrm>
            <a:off x="2609280" y="3556080"/>
            <a:ext cx="48240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50" b="0" u="none" strike="noStrike">
                <a:solidFill>
                  <a:srgbClr val="87CEFA"/>
                </a:solidFill>
                <a:effectLst/>
                <a:uFillTx/>
                <a:latin typeface="WenQuanYiZenHei"/>
                <a:ea typeface="WenQuanYiZenHei"/>
              </a:rPr>
              <a:t>实例属性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21" name="文本框 420"/>
          <p:cNvSpPr txBox="1"/>
          <p:nvPr/>
        </p:nvSpPr>
        <p:spPr>
          <a:xfrm>
            <a:off x="785520" y="3952800"/>
            <a:ext cx="116640" cy="136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DejaVuSans"/>
                <a:ea typeface="DejaVuSans"/>
              </a:rPr>
              <a:t> 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22" name="文本框 421"/>
          <p:cNvSpPr txBox="1"/>
          <p:nvPr/>
        </p:nvSpPr>
        <p:spPr>
          <a:xfrm>
            <a:off x="822600" y="3948840"/>
            <a:ext cx="47016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构造函数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23" name="文本框 422"/>
          <p:cNvSpPr txBox="1"/>
          <p:nvPr/>
        </p:nvSpPr>
        <p:spPr>
          <a:xfrm>
            <a:off x="1290600" y="3952800"/>
            <a:ext cx="512640" cy="136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DejaVuSans"/>
                <a:ea typeface="DejaVuSans"/>
              </a:rPr>
              <a:t>__init__()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24" name="文本框 423"/>
          <p:cNvSpPr txBox="1"/>
          <p:nvPr/>
        </p:nvSpPr>
        <p:spPr>
          <a:xfrm>
            <a:off x="1801080" y="3948840"/>
            <a:ext cx="316908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用于初始化对象属性，在创建对象时自动执行。每个对象都有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25" name="任意多边形: 形状 424"/>
          <p:cNvSpPr/>
          <p:nvPr/>
        </p:nvSpPr>
        <p:spPr>
          <a:xfrm>
            <a:off x="5448240" y="1036080"/>
            <a:ext cx="4847400" cy="4044960"/>
          </a:xfrm>
          <a:custGeom>
            <a:avLst/>
            <a:gdLst/>
            <a:ahLst/>
            <a:cxnLst/>
            <a:rect l="0" t="0" r="r" b="b"/>
            <a:pathLst>
              <a:path w="13465" h="11236">
                <a:moveTo>
                  <a:pt x="0" y="11004"/>
                </a:moveTo>
                <a:lnTo>
                  <a:pt x="0" y="232"/>
                </a:lnTo>
                <a:cubicBezTo>
                  <a:pt x="0" y="217"/>
                  <a:pt x="2" y="202"/>
                  <a:pt x="5" y="187"/>
                </a:cubicBezTo>
                <a:cubicBezTo>
                  <a:pt x="8" y="172"/>
                  <a:pt x="12" y="157"/>
                  <a:pt x="18" y="143"/>
                </a:cubicBezTo>
                <a:cubicBezTo>
                  <a:pt x="24" y="129"/>
                  <a:pt x="31" y="116"/>
                  <a:pt x="40" y="103"/>
                </a:cubicBezTo>
                <a:cubicBezTo>
                  <a:pt x="48" y="90"/>
                  <a:pt x="58" y="79"/>
                  <a:pt x="68" y="68"/>
                </a:cubicBezTo>
                <a:cubicBezTo>
                  <a:pt x="79" y="57"/>
                  <a:pt x="91" y="48"/>
                  <a:pt x="104" y="39"/>
                </a:cubicBezTo>
                <a:cubicBezTo>
                  <a:pt x="116" y="31"/>
                  <a:pt x="130" y="23"/>
                  <a:pt x="144" y="18"/>
                </a:cubicBezTo>
                <a:cubicBezTo>
                  <a:pt x="158" y="12"/>
                  <a:pt x="172" y="7"/>
                  <a:pt x="187" y="4"/>
                </a:cubicBezTo>
                <a:cubicBezTo>
                  <a:pt x="202" y="1"/>
                  <a:pt x="217" y="0"/>
                  <a:pt x="233" y="0"/>
                </a:cubicBezTo>
                <a:lnTo>
                  <a:pt x="13233" y="0"/>
                </a:lnTo>
                <a:cubicBezTo>
                  <a:pt x="13248" y="0"/>
                  <a:pt x="13263" y="1"/>
                  <a:pt x="13278" y="4"/>
                </a:cubicBezTo>
                <a:cubicBezTo>
                  <a:pt x="13293" y="7"/>
                  <a:pt x="13308" y="12"/>
                  <a:pt x="13322" y="18"/>
                </a:cubicBezTo>
                <a:cubicBezTo>
                  <a:pt x="13336" y="23"/>
                  <a:pt x="13349" y="31"/>
                  <a:pt x="13362" y="39"/>
                </a:cubicBezTo>
                <a:cubicBezTo>
                  <a:pt x="13374" y="48"/>
                  <a:pt x="13386" y="57"/>
                  <a:pt x="13397" y="68"/>
                </a:cubicBezTo>
                <a:cubicBezTo>
                  <a:pt x="13408" y="79"/>
                  <a:pt x="13417" y="90"/>
                  <a:pt x="13426" y="103"/>
                </a:cubicBezTo>
                <a:cubicBezTo>
                  <a:pt x="13434" y="116"/>
                  <a:pt x="13441" y="129"/>
                  <a:pt x="13447" y="143"/>
                </a:cubicBezTo>
                <a:cubicBezTo>
                  <a:pt x="13453" y="157"/>
                  <a:pt x="13458" y="172"/>
                  <a:pt x="13461" y="187"/>
                </a:cubicBezTo>
                <a:cubicBezTo>
                  <a:pt x="13463" y="202"/>
                  <a:pt x="13465" y="217"/>
                  <a:pt x="13465" y="232"/>
                </a:cubicBezTo>
                <a:lnTo>
                  <a:pt x="13465" y="11004"/>
                </a:lnTo>
                <a:cubicBezTo>
                  <a:pt x="13465" y="11019"/>
                  <a:pt x="13463" y="11034"/>
                  <a:pt x="13461" y="11049"/>
                </a:cubicBezTo>
                <a:cubicBezTo>
                  <a:pt x="13458" y="11064"/>
                  <a:pt x="13453" y="11079"/>
                  <a:pt x="13447" y="11093"/>
                </a:cubicBezTo>
                <a:cubicBezTo>
                  <a:pt x="13441" y="11107"/>
                  <a:pt x="13434" y="11120"/>
                  <a:pt x="13426" y="11133"/>
                </a:cubicBezTo>
                <a:cubicBezTo>
                  <a:pt x="13417" y="11146"/>
                  <a:pt x="13408" y="11157"/>
                  <a:pt x="13397" y="11168"/>
                </a:cubicBezTo>
                <a:cubicBezTo>
                  <a:pt x="13386" y="11179"/>
                  <a:pt x="13374" y="11188"/>
                  <a:pt x="13362" y="11197"/>
                </a:cubicBezTo>
                <a:cubicBezTo>
                  <a:pt x="13349" y="11205"/>
                  <a:pt x="13336" y="11213"/>
                  <a:pt x="13322" y="11218"/>
                </a:cubicBezTo>
                <a:cubicBezTo>
                  <a:pt x="13308" y="11224"/>
                  <a:pt x="13293" y="11229"/>
                  <a:pt x="13278" y="11232"/>
                </a:cubicBezTo>
                <a:cubicBezTo>
                  <a:pt x="13263" y="11235"/>
                  <a:pt x="13248" y="11236"/>
                  <a:pt x="13233" y="11236"/>
                </a:cubicBezTo>
                <a:lnTo>
                  <a:pt x="233" y="11236"/>
                </a:lnTo>
                <a:cubicBezTo>
                  <a:pt x="217" y="11236"/>
                  <a:pt x="202" y="11235"/>
                  <a:pt x="187" y="11232"/>
                </a:cubicBezTo>
                <a:cubicBezTo>
                  <a:pt x="172" y="11229"/>
                  <a:pt x="158" y="11224"/>
                  <a:pt x="144" y="11218"/>
                </a:cubicBezTo>
                <a:cubicBezTo>
                  <a:pt x="130" y="11213"/>
                  <a:pt x="116" y="11205"/>
                  <a:pt x="104" y="11197"/>
                </a:cubicBezTo>
                <a:cubicBezTo>
                  <a:pt x="91" y="11188"/>
                  <a:pt x="79" y="11179"/>
                  <a:pt x="68" y="11168"/>
                </a:cubicBezTo>
                <a:cubicBezTo>
                  <a:pt x="58" y="11157"/>
                  <a:pt x="48" y="11146"/>
                  <a:pt x="40" y="11133"/>
                </a:cubicBezTo>
                <a:cubicBezTo>
                  <a:pt x="31" y="11120"/>
                  <a:pt x="24" y="11107"/>
                  <a:pt x="18" y="11093"/>
                </a:cubicBezTo>
                <a:cubicBezTo>
                  <a:pt x="12" y="11079"/>
                  <a:pt x="8" y="11064"/>
                  <a:pt x="5" y="11049"/>
                </a:cubicBezTo>
                <a:cubicBezTo>
                  <a:pt x="2" y="11034"/>
                  <a:pt x="0" y="11019"/>
                  <a:pt x="0" y="11004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26" name="任意多边形: 形状 425"/>
          <p:cNvSpPr/>
          <p:nvPr/>
        </p:nvSpPr>
        <p:spPr>
          <a:xfrm>
            <a:off x="5649120" y="2707560"/>
            <a:ext cx="4446000" cy="2172960"/>
          </a:xfrm>
          <a:custGeom>
            <a:avLst/>
            <a:gdLst/>
            <a:ahLst/>
            <a:cxnLst/>
            <a:rect l="0" t="0" r="r" b="b"/>
            <a:pathLst>
              <a:path w="12350" h="6036">
                <a:moveTo>
                  <a:pt x="0" y="5920"/>
                </a:moveTo>
                <a:lnTo>
                  <a:pt x="0" y="116"/>
                </a:lnTo>
                <a:cubicBezTo>
                  <a:pt x="0" y="100"/>
                  <a:pt x="2" y="85"/>
                  <a:pt x="8" y="71"/>
                </a:cubicBezTo>
                <a:cubicBezTo>
                  <a:pt x="14" y="57"/>
                  <a:pt x="23" y="44"/>
                  <a:pt x="34" y="34"/>
                </a:cubicBezTo>
                <a:cubicBezTo>
                  <a:pt x="44" y="23"/>
                  <a:pt x="57" y="14"/>
                  <a:pt x="71" y="8"/>
                </a:cubicBezTo>
                <a:cubicBezTo>
                  <a:pt x="85" y="2"/>
                  <a:pt x="100" y="0"/>
                  <a:pt x="116" y="0"/>
                </a:cubicBezTo>
                <a:lnTo>
                  <a:pt x="12234" y="0"/>
                </a:lnTo>
                <a:cubicBezTo>
                  <a:pt x="12249" y="0"/>
                  <a:pt x="12264" y="2"/>
                  <a:pt x="12278" y="8"/>
                </a:cubicBezTo>
                <a:cubicBezTo>
                  <a:pt x="12292" y="14"/>
                  <a:pt x="12305" y="23"/>
                  <a:pt x="12316" y="34"/>
                </a:cubicBezTo>
                <a:cubicBezTo>
                  <a:pt x="12327" y="44"/>
                  <a:pt x="12335" y="57"/>
                  <a:pt x="12341" y="71"/>
                </a:cubicBezTo>
                <a:cubicBezTo>
                  <a:pt x="12347" y="85"/>
                  <a:pt x="12350" y="100"/>
                  <a:pt x="12350" y="116"/>
                </a:cubicBezTo>
                <a:lnTo>
                  <a:pt x="12350" y="5920"/>
                </a:lnTo>
                <a:cubicBezTo>
                  <a:pt x="12350" y="5935"/>
                  <a:pt x="12347" y="5950"/>
                  <a:pt x="12341" y="5964"/>
                </a:cubicBezTo>
                <a:cubicBezTo>
                  <a:pt x="12335" y="5978"/>
                  <a:pt x="12327" y="5991"/>
                  <a:pt x="12316" y="6002"/>
                </a:cubicBezTo>
                <a:cubicBezTo>
                  <a:pt x="12305" y="6013"/>
                  <a:pt x="12292" y="6021"/>
                  <a:pt x="12278" y="6027"/>
                </a:cubicBezTo>
                <a:cubicBezTo>
                  <a:pt x="12264" y="6033"/>
                  <a:pt x="12249" y="6036"/>
                  <a:pt x="12234" y="6036"/>
                </a:cubicBezTo>
                <a:lnTo>
                  <a:pt x="116" y="6036"/>
                </a:lnTo>
                <a:cubicBezTo>
                  <a:pt x="100" y="6036"/>
                  <a:pt x="85" y="6033"/>
                  <a:pt x="71" y="6027"/>
                </a:cubicBezTo>
                <a:cubicBezTo>
                  <a:pt x="57" y="6021"/>
                  <a:pt x="44" y="6013"/>
                  <a:pt x="34" y="6002"/>
                </a:cubicBezTo>
                <a:cubicBezTo>
                  <a:pt x="23" y="5991"/>
                  <a:pt x="14" y="5978"/>
                  <a:pt x="8" y="5964"/>
                </a:cubicBezTo>
                <a:cubicBezTo>
                  <a:pt x="2" y="5950"/>
                  <a:pt x="0" y="5935"/>
                  <a:pt x="0" y="5920"/>
                </a:cubicBezTo>
                <a:close/>
              </a:path>
            </a:pathLst>
          </a:custGeom>
          <a:solidFill>
            <a:srgbClr val="000000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427" name="图片 426"/>
          <p:cNvPicPr/>
          <p:nvPr/>
        </p:nvPicPr>
        <p:blipFill>
          <a:blip r:embed="rId6"/>
          <a:stretch>
            <a:fillRect/>
          </a:stretch>
        </p:blipFill>
        <p:spPr>
          <a:xfrm>
            <a:off x="5649120" y="1245240"/>
            <a:ext cx="217080" cy="250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28" name="文本框 427"/>
          <p:cNvSpPr txBox="1"/>
          <p:nvPr/>
        </p:nvSpPr>
        <p:spPr>
          <a:xfrm>
            <a:off x="601560" y="4115880"/>
            <a:ext cx="93960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自己的构造函数。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429" name="图片 428"/>
          <p:cNvPicPr/>
          <p:nvPr/>
        </p:nvPicPr>
        <p:blipFill>
          <a:blip r:embed="rId7"/>
          <a:stretch>
            <a:fillRect/>
          </a:stretch>
        </p:blipFill>
        <p:spPr>
          <a:xfrm>
            <a:off x="5649120" y="1679760"/>
            <a:ext cx="133200" cy="150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30" name="文本框 429"/>
          <p:cNvSpPr txBox="1"/>
          <p:nvPr/>
        </p:nvSpPr>
        <p:spPr>
          <a:xfrm>
            <a:off x="5966640" y="1244160"/>
            <a:ext cx="1805940" cy="24257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公有属性与私有</a:t>
            </a:r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属性</a:t>
            </a:r>
            <a:endParaRPr lang="zh-CN" sz="1580" b="0" u="none" strike="noStrike">
              <a:solidFill>
                <a:srgbClr val="FFFFFF"/>
              </a:solidFill>
              <a:effectLst/>
              <a:uFillTx/>
              <a:latin typeface="WenQuanYiZenHei"/>
              <a:ea typeface="WenQuanYiZenHei"/>
            </a:endParaRPr>
          </a:p>
        </p:txBody>
      </p:sp>
      <p:sp>
        <p:nvSpPr>
          <p:cNvPr id="431" name="文本框 430"/>
          <p:cNvSpPr txBox="1"/>
          <p:nvPr/>
        </p:nvSpPr>
        <p:spPr>
          <a:xfrm>
            <a:off x="5849640" y="1660320"/>
            <a:ext cx="599440" cy="18097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1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公有</a:t>
            </a:r>
            <a:r>
              <a:rPr lang="zh-CN" sz="11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属性</a:t>
            </a:r>
            <a:endParaRPr lang="zh-CN" sz="1180" b="0" u="none" strike="noStrike">
              <a:solidFill>
                <a:srgbClr val="FFFFFF"/>
              </a:solidFill>
              <a:effectLst/>
              <a:uFillTx/>
              <a:latin typeface="WenQuanYiZenHei"/>
              <a:ea typeface="WenQuanYiZenHei"/>
            </a:endParaRPr>
          </a:p>
        </p:txBody>
      </p:sp>
      <p:sp>
        <p:nvSpPr>
          <p:cNvPr id="432" name="文本框 431"/>
          <p:cNvSpPr txBox="1"/>
          <p:nvPr/>
        </p:nvSpPr>
        <p:spPr>
          <a:xfrm>
            <a:off x="5649120" y="1955520"/>
            <a:ext cx="116640" cy="136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DejaVuSans"/>
                <a:ea typeface="DejaVuSans"/>
              </a:rPr>
              <a:t>• 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33" name="文本框 432"/>
          <p:cNvSpPr txBox="1"/>
          <p:nvPr/>
        </p:nvSpPr>
        <p:spPr>
          <a:xfrm>
            <a:off x="5755320" y="1951560"/>
            <a:ext cx="117432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可在类内部和外部使用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34" name="文本框 433"/>
          <p:cNvSpPr txBox="1"/>
          <p:nvPr/>
        </p:nvSpPr>
        <p:spPr>
          <a:xfrm>
            <a:off x="5649120" y="2189520"/>
            <a:ext cx="116640" cy="136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DejaVuSans"/>
                <a:ea typeface="DejaVuSans"/>
              </a:rPr>
              <a:t>• 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35" name="文本框 434"/>
          <p:cNvSpPr txBox="1"/>
          <p:nvPr/>
        </p:nvSpPr>
        <p:spPr>
          <a:xfrm>
            <a:off x="5755320" y="2185560"/>
            <a:ext cx="82224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无特殊命名规则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36" name="文本框 435"/>
          <p:cNvSpPr txBox="1"/>
          <p:nvPr/>
        </p:nvSpPr>
        <p:spPr>
          <a:xfrm>
            <a:off x="5649120" y="2423520"/>
            <a:ext cx="116640" cy="136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DejaVuSans"/>
                <a:ea typeface="DejaVuSans"/>
              </a:rPr>
              <a:t>• 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437" name="图片 436"/>
          <p:cNvPicPr/>
          <p:nvPr/>
        </p:nvPicPr>
        <p:blipFill>
          <a:blip r:embed="rId8"/>
          <a:stretch>
            <a:fillRect/>
          </a:stretch>
        </p:blipFill>
        <p:spPr>
          <a:xfrm>
            <a:off x="7938720" y="1679760"/>
            <a:ext cx="133200" cy="150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38" name="文本框 437"/>
          <p:cNvSpPr txBox="1"/>
          <p:nvPr/>
        </p:nvSpPr>
        <p:spPr>
          <a:xfrm>
            <a:off x="5755320" y="2419560"/>
            <a:ext cx="117432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通过对象名可直接访问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39" name="文本框 438"/>
          <p:cNvSpPr txBox="1"/>
          <p:nvPr/>
        </p:nvSpPr>
        <p:spPr>
          <a:xfrm>
            <a:off x="8139600" y="1660320"/>
            <a:ext cx="599440" cy="18097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1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私有</a:t>
            </a:r>
            <a:r>
              <a:rPr lang="zh-CN" sz="11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属性</a:t>
            </a:r>
            <a:endParaRPr lang="zh-CN" sz="1180" b="0" u="none" strike="noStrike">
              <a:solidFill>
                <a:srgbClr val="FFFFFF"/>
              </a:solidFill>
              <a:effectLst/>
              <a:uFillTx/>
              <a:latin typeface="WenQuanYiZenHei"/>
              <a:ea typeface="WenQuanYiZenHei"/>
            </a:endParaRPr>
          </a:p>
        </p:txBody>
      </p:sp>
      <p:sp>
        <p:nvSpPr>
          <p:cNvPr id="440" name="文本框 439"/>
          <p:cNvSpPr txBox="1"/>
          <p:nvPr/>
        </p:nvSpPr>
        <p:spPr>
          <a:xfrm>
            <a:off x="7938720" y="1955520"/>
            <a:ext cx="116640" cy="136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DejaVuSans"/>
                <a:ea typeface="DejaVuSans"/>
              </a:rPr>
              <a:t>• 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41" name="文本框 440"/>
          <p:cNvSpPr txBox="1"/>
          <p:nvPr/>
        </p:nvSpPr>
        <p:spPr>
          <a:xfrm>
            <a:off x="8044920" y="1951560"/>
            <a:ext cx="105696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以双下划线开头命名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42" name="文本框 441"/>
          <p:cNvSpPr txBox="1"/>
          <p:nvPr/>
        </p:nvSpPr>
        <p:spPr>
          <a:xfrm>
            <a:off x="7938720" y="2189520"/>
            <a:ext cx="116640" cy="136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DejaVuSans"/>
                <a:ea typeface="DejaVuSans"/>
              </a:rPr>
              <a:t>• 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43" name="文本框 442"/>
          <p:cNvSpPr txBox="1"/>
          <p:nvPr/>
        </p:nvSpPr>
        <p:spPr>
          <a:xfrm>
            <a:off x="8044920" y="2185560"/>
            <a:ext cx="93960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仅能在类内部访问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44" name="文本框 443"/>
          <p:cNvSpPr txBox="1"/>
          <p:nvPr/>
        </p:nvSpPr>
        <p:spPr>
          <a:xfrm>
            <a:off x="7938720" y="2423520"/>
            <a:ext cx="116640" cy="136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DejaVuSans"/>
                <a:ea typeface="DejaVuSans"/>
              </a:rPr>
              <a:t>• 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45" name="文本框 444"/>
          <p:cNvSpPr txBox="1"/>
          <p:nvPr/>
        </p:nvSpPr>
        <p:spPr>
          <a:xfrm>
            <a:off x="8044920" y="2419560"/>
            <a:ext cx="129168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外部需通过公有方法访问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46" name="文本框 445"/>
          <p:cNvSpPr txBox="1"/>
          <p:nvPr/>
        </p:nvSpPr>
        <p:spPr>
          <a:xfrm>
            <a:off x="5732640" y="2810520"/>
            <a:ext cx="775440" cy="132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98FB98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class</a:t>
            </a:r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 Tree: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47" name="文本框 446"/>
          <p:cNvSpPr txBox="1"/>
          <p:nvPr/>
        </p:nvSpPr>
        <p:spPr>
          <a:xfrm>
            <a:off x="5732640" y="2977920"/>
            <a:ext cx="1620360" cy="132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    </a:t>
            </a:r>
            <a:r>
              <a:rPr lang="en-US" sz="920" b="0" u="none" strike="noStrike">
                <a:solidFill>
                  <a:srgbClr val="98FB98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def</a:t>
            </a:r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 __init__(self):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48" name="文本框 447"/>
          <p:cNvSpPr txBox="1"/>
          <p:nvPr/>
        </p:nvSpPr>
        <p:spPr>
          <a:xfrm>
            <a:off x="5732640" y="3144960"/>
            <a:ext cx="1901880" cy="132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        self.height = 10 </a:t>
            </a:r>
            <a:r>
              <a:rPr lang="en-US" sz="920" b="0" i="1" u="none" strike="noStrike">
                <a:solidFill>
                  <a:srgbClr val="87CEFA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# 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49" name="文本框 448"/>
          <p:cNvSpPr txBox="1"/>
          <p:nvPr/>
        </p:nvSpPr>
        <p:spPr>
          <a:xfrm>
            <a:off x="7656480" y="3129840"/>
            <a:ext cx="48240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50" b="0" u="none" strike="noStrike">
                <a:solidFill>
                  <a:srgbClr val="87CEFA"/>
                </a:solidFill>
                <a:effectLst/>
                <a:uFillTx/>
                <a:latin typeface="WenQuanYiZenHei"/>
                <a:ea typeface="WenQuanYiZenHei"/>
              </a:rPr>
              <a:t>公有属性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50" name="文本框 449"/>
          <p:cNvSpPr txBox="1"/>
          <p:nvPr/>
        </p:nvSpPr>
        <p:spPr>
          <a:xfrm>
            <a:off x="5732640" y="3312000"/>
            <a:ext cx="1831680" cy="132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        self.__age = 50 </a:t>
            </a:r>
            <a:r>
              <a:rPr lang="en-US" sz="920" b="0" i="1" u="none" strike="noStrike">
                <a:solidFill>
                  <a:srgbClr val="87CEFA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# 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51" name="文本框 450"/>
          <p:cNvSpPr txBox="1"/>
          <p:nvPr/>
        </p:nvSpPr>
        <p:spPr>
          <a:xfrm>
            <a:off x="7586280" y="3296880"/>
            <a:ext cx="48240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50" b="0" u="none" strike="noStrike">
                <a:solidFill>
                  <a:srgbClr val="87CEFA"/>
                </a:solidFill>
                <a:effectLst/>
                <a:uFillTx/>
                <a:latin typeface="WenQuanYiZenHei"/>
                <a:ea typeface="WenQuanYiZenHei"/>
              </a:rPr>
              <a:t>私有属性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52" name="文本框 451"/>
          <p:cNvSpPr txBox="1"/>
          <p:nvPr/>
        </p:nvSpPr>
        <p:spPr>
          <a:xfrm>
            <a:off x="5732640" y="3646440"/>
            <a:ext cx="1761120" cy="132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    </a:t>
            </a:r>
            <a:r>
              <a:rPr lang="en-US" sz="920" b="0" u="none" strike="noStrike">
                <a:solidFill>
                  <a:srgbClr val="98FB98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def</a:t>
            </a:r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 get_age(self): </a:t>
            </a:r>
            <a:r>
              <a:rPr lang="en-US" sz="920" b="0" i="1" u="none" strike="noStrike">
                <a:solidFill>
                  <a:srgbClr val="87CEFA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# 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53" name="文本框 452"/>
          <p:cNvSpPr txBox="1"/>
          <p:nvPr/>
        </p:nvSpPr>
        <p:spPr>
          <a:xfrm>
            <a:off x="7516080" y="3630960"/>
            <a:ext cx="48240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50" b="0" u="none" strike="noStrike">
                <a:solidFill>
                  <a:srgbClr val="87CEFA"/>
                </a:solidFill>
                <a:effectLst/>
                <a:uFillTx/>
                <a:latin typeface="WenQuanYiZenHei"/>
                <a:ea typeface="WenQuanYiZenHei"/>
              </a:rPr>
              <a:t>公有方法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54" name="文本框 453"/>
          <p:cNvSpPr txBox="1"/>
          <p:nvPr/>
        </p:nvSpPr>
        <p:spPr>
          <a:xfrm>
            <a:off x="5732640" y="3813480"/>
            <a:ext cx="1761480" cy="132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        </a:t>
            </a:r>
            <a:r>
              <a:rPr lang="en-US" sz="920" b="0" u="none" strike="noStrike">
                <a:solidFill>
                  <a:srgbClr val="98FB98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return</a:t>
            </a:r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 self.__age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55" name="文本框 454"/>
          <p:cNvSpPr txBox="1"/>
          <p:nvPr/>
        </p:nvSpPr>
        <p:spPr>
          <a:xfrm>
            <a:off x="5732640" y="4147920"/>
            <a:ext cx="916200" cy="132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tree = Tree()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56" name="文本框 455"/>
          <p:cNvSpPr txBox="1"/>
          <p:nvPr/>
        </p:nvSpPr>
        <p:spPr>
          <a:xfrm>
            <a:off x="5732640" y="4314960"/>
            <a:ext cx="1479600" cy="132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print(tree.height) </a:t>
            </a:r>
            <a:r>
              <a:rPr lang="en-US" sz="920" b="0" i="1" u="none" strike="noStrike">
                <a:solidFill>
                  <a:srgbClr val="87CEFA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# 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57" name="文本框 456"/>
          <p:cNvSpPr txBox="1"/>
          <p:nvPr/>
        </p:nvSpPr>
        <p:spPr>
          <a:xfrm>
            <a:off x="7235280" y="4299840"/>
            <a:ext cx="48240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50" b="0" u="none" strike="noStrike">
                <a:solidFill>
                  <a:srgbClr val="87CEFA"/>
                </a:solidFill>
                <a:effectLst/>
                <a:uFillTx/>
                <a:latin typeface="WenQuanYiZenHei"/>
                <a:ea typeface="WenQuanYiZenHei"/>
              </a:rPr>
              <a:t>正常访问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58" name="文本框 457"/>
          <p:cNvSpPr txBox="1"/>
          <p:nvPr/>
        </p:nvSpPr>
        <p:spPr>
          <a:xfrm>
            <a:off x="5732640" y="4482000"/>
            <a:ext cx="1690560" cy="132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print(tree.get_age()) </a:t>
            </a:r>
            <a:r>
              <a:rPr lang="en-US" sz="920" b="0" i="1" u="none" strike="noStrike">
                <a:solidFill>
                  <a:srgbClr val="87CEFA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# 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59" name="文本框 458"/>
          <p:cNvSpPr txBox="1"/>
          <p:nvPr/>
        </p:nvSpPr>
        <p:spPr>
          <a:xfrm>
            <a:off x="7445880" y="4466880"/>
            <a:ext cx="72324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50" b="0" u="none" strike="noStrike">
                <a:solidFill>
                  <a:srgbClr val="87CEFA"/>
                </a:solidFill>
                <a:effectLst/>
                <a:uFillTx/>
                <a:latin typeface="WenQuanYiZenHei"/>
                <a:ea typeface="WenQuanYiZenHei"/>
              </a:rPr>
              <a:t>通过方法访问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60" name="文本框 459"/>
          <p:cNvSpPr txBox="1"/>
          <p:nvPr/>
        </p:nvSpPr>
        <p:spPr>
          <a:xfrm>
            <a:off x="5732640" y="4649040"/>
            <a:ext cx="1549800" cy="132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i="1" u="none" strike="noStrike">
                <a:solidFill>
                  <a:srgbClr val="87CEFA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# print(tree.__age) # 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61" name="任意多边形: 形状 460"/>
          <p:cNvSpPr/>
          <p:nvPr/>
        </p:nvSpPr>
        <p:spPr>
          <a:xfrm>
            <a:off x="401040" y="5281200"/>
            <a:ext cx="9894600" cy="434880"/>
          </a:xfrm>
          <a:custGeom>
            <a:avLst/>
            <a:gdLst/>
            <a:ahLst/>
            <a:cxnLst/>
            <a:rect l="0" t="0" r="r" b="b"/>
            <a:pathLst>
              <a:path w="27485" h="1208">
                <a:moveTo>
                  <a:pt x="0" y="976"/>
                </a:moveTo>
                <a:lnTo>
                  <a:pt x="0" y="232"/>
                </a:lnTo>
                <a:cubicBezTo>
                  <a:pt x="0" y="217"/>
                  <a:pt x="1" y="202"/>
                  <a:pt x="4" y="187"/>
                </a:cubicBezTo>
                <a:cubicBezTo>
                  <a:pt x="7" y="172"/>
                  <a:pt x="12" y="158"/>
                  <a:pt x="17" y="143"/>
                </a:cubicBezTo>
                <a:cubicBezTo>
                  <a:pt x="23" y="129"/>
                  <a:pt x="30" y="116"/>
                  <a:pt x="39" y="103"/>
                </a:cubicBezTo>
                <a:cubicBezTo>
                  <a:pt x="47" y="91"/>
                  <a:pt x="57" y="79"/>
                  <a:pt x="68" y="68"/>
                </a:cubicBezTo>
                <a:cubicBezTo>
                  <a:pt x="78" y="57"/>
                  <a:pt x="90" y="48"/>
                  <a:pt x="103" y="39"/>
                </a:cubicBezTo>
                <a:cubicBezTo>
                  <a:pt x="116" y="31"/>
                  <a:pt x="129" y="24"/>
                  <a:pt x="143" y="18"/>
                </a:cubicBezTo>
                <a:cubicBezTo>
                  <a:pt x="157" y="12"/>
                  <a:pt x="172" y="8"/>
                  <a:pt x="187" y="5"/>
                </a:cubicBezTo>
                <a:cubicBezTo>
                  <a:pt x="202" y="2"/>
                  <a:pt x="217" y="0"/>
                  <a:pt x="232" y="0"/>
                </a:cubicBezTo>
                <a:lnTo>
                  <a:pt x="27253" y="0"/>
                </a:lnTo>
                <a:cubicBezTo>
                  <a:pt x="27268" y="0"/>
                  <a:pt x="27283" y="2"/>
                  <a:pt x="27298" y="5"/>
                </a:cubicBezTo>
                <a:cubicBezTo>
                  <a:pt x="27313" y="8"/>
                  <a:pt x="27328" y="12"/>
                  <a:pt x="27342" y="18"/>
                </a:cubicBezTo>
                <a:cubicBezTo>
                  <a:pt x="27356" y="24"/>
                  <a:pt x="27369" y="31"/>
                  <a:pt x="27382" y="39"/>
                </a:cubicBezTo>
                <a:cubicBezTo>
                  <a:pt x="27394" y="48"/>
                  <a:pt x="27406" y="57"/>
                  <a:pt x="27417" y="68"/>
                </a:cubicBezTo>
                <a:cubicBezTo>
                  <a:pt x="27428" y="79"/>
                  <a:pt x="27437" y="91"/>
                  <a:pt x="27446" y="103"/>
                </a:cubicBezTo>
                <a:cubicBezTo>
                  <a:pt x="27454" y="116"/>
                  <a:pt x="27461" y="129"/>
                  <a:pt x="27467" y="143"/>
                </a:cubicBezTo>
                <a:cubicBezTo>
                  <a:pt x="27473" y="158"/>
                  <a:pt x="27478" y="172"/>
                  <a:pt x="27481" y="187"/>
                </a:cubicBezTo>
                <a:cubicBezTo>
                  <a:pt x="27483" y="202"/>
                  <a:pt x="27485" y="217"/>
                  <a:pt x="27485" y="232"/>
                </a:cubicBezTo>
                <a:lnTo>
                  <a:pt x="27485" y="976"/>
                </a:lnTo>
                <a:cubicBezTo>
                  <a:pt x="27485" y="991"/>
                  <a:pt x="27483" y="1006"/>
                  <a:pt x="27481" y="1021"/>
                </a:cubicBezTo>
                <a:cubicBezTo>
                  <a:pt x="27478" y="1036"/>
                  <a:pt x="27473" y="1051"/>
                  <a:pt x="27467" y="1065"/>
                </a:cubicBezTo>
                <a:cubicBezTo>
                  <a:pt x="27461" y="1079"/>
                  <a:pt x="27454" y="1092"/>
                  <a:pt x="27446" y="1105"/>
                </a:cubicBezTo>
                <a:cubicBezTo>
                  <a:pt x="27437" y="1118"/>
                  <a:pt x="27428" y="1129"/>
                  <a:pt x="27417" y="1140"/>
                </a:cubicBezTo>
                <a:cubicBezTo>
                  <a:pt x="27406" y="1151"/>
                  <a:pt x="27394" y="1161"/>
                  <a:pt x="27382" y="1169"/>
                </a:cubicBezTo>
                <a:cubicBezTo>
                  <a:pt x="27369" y="1178"/>
                  <a:pt x="27356" y="1185"/>
                  <a:pt x="27342" y="1191"/>
                </a:cubicBezTo>
                <a:cubicBezTo>
                  <a:pt x="27328" y="1196"/>
                  <a:pt x="27313" y="1201"/>
                  <a:pt x="27298" y="1204"/>
                </a:cubicBezTo>
                <a:cubicBezTo>
                  <a:pt x="27283" y="1207"/>
                  <a:pt x="27268" y="1208"/>
                  <a:pt x="27253" y="1208"/>
                </a:cubicBezTo>
                <a:lnTo>
                  <a:pt x="232" y="1208"/>
                </a:lnTo>
                <a:cubicBezTo>
                  <a:pt x="217" y="1208"/>
                  <a:pt x="202" y="1207"/>
                  <a:pt x="187" y="1204"/>
                </a:cubicBezTo>
                <a:cubicBezTo>
                  <a:pt x="172" y="1201"/>
                  <a:pt x="157" y="1196"/>
                  <a:pt x="143" y="1191"/>
                </a:cubicBezTo>
                <a:cubicBezTo>
                  <a:pt x="129" y="1185"/>
                  <a:pt x="116" y="1178"/>
                  <a:pt x="103" y="1169"/>
                </a:cubicBezTo>
                <a:cubicBezTo>
                  <a:pt x="90" y="1161"/>
                  <a:pt x="78" y="1151"/>
                  <a:pt x="68" y="1140"/>
                </a:cubicBezTo>
                <a:cubicBezTo>
                  <a:pt x="57" y="1129"/>
                  <a:pt x="47" y="1118"/>
                  <a:pt x="39" y="1105"/>
                </a:cubicBezTo>
                <a:cubicBezTo>
                  <a:pt x="30" y="1092"/>
                  <a:pt x="23" y="1079"/>
                  <a:pt x="17" y="1065"/>
                </a:cubicBezTo>
                <a:cubicBezTo>
                  <a:pt x="12" y="1051"/>
                  <a:pt x="7" y="1036"/>
                  <a:pt x="4" y="1021"/>
                </a:cubicBezTo>
                <a:cubicBezTo>
                  <a:pt x="1" y="1006"/>
                  <a:pt x="0" y="991"/>
                  <a:pt x="0" y="976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462" name="图片 461"/>
          <p:cNvPicPr/>
          <p:nvPr/>
        </p:nvPicPr>
        <p:blipFill>
          <a:blip r:embed="rId9"/>
          <a:stretch>
            <a:fillRect/>
          </a:stretch>
        </p:blipFill>
        <p:spPr>
          <a:xfrm>
            <a:off x="534960" y="5440320"/>
            <a:ext cx="91440" cy="116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63" name="文本框 462"/>
          <p:cNvSpPr txBox="1"/>
          <p:nvPr/>
        </p:nvSpPr>
        <p:spPr>
          <a:xfrm>
            <a:off x="7305480" y="4633920"/>
            <a:ext cx="108432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50" b="0" u="none" strike="noStrike">
                <a:solidFill>
                  <a:srgbClr val="87CEFA"/>
                </a:solidFill>
                <a:effectLst/>
                <a:uFillTx/>
                <a:latin typeface="WenQuanYiZenHei"/>
                <a:ea typeface="WenQuanYiZenHei"/>
              </a:rPr>
              <a:t>错误！不能直接访问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64" name="文本框 463"/>
          <p:cNvSpPr txBox="1"/>
          <p:nvPr/>
        </p:nvSpPr>
        <p:spPr>
          <a:xfrm>
            <a:off x="693720" y="5432040"/>
            <a:ext cx="407520" cy="136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DejaVuSans"/>
                <a:ea typeface="DejaVuSans"/>
              </a:rPr>
              <a:t>Python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65" name="文本框 464"/>
          <p:cNvSpPr txBox="1"/>
          <p:nvPr/>
        </p:nvSpPr>
        <p:spPr>
          <a:xfrm>
            <a:off x="1099080" y="5427720"/>
            <a:ext cx="234756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允许开发者动态地为类和对象增加成员，这是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66" name="文本框 465"/>
          <p:cNvSpPr txBox="1"/>
          <p:nvPr/>
        </p:nvSpPr>
        <p:spPr>
          <a:xfrm>
            <a:off x="3439080" y="5432040"/>
            <a:ext cx="407520" cy="136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DejaVuSans"/>
                <a:ea typeface="DejaVuSans"/>
              </a:rPr>
              <a:t>Python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69" name="文本框 468"/>
          <p:cNvSpPr txBox="1"/>
          <p:nvPr/>
        </p:nvSpPr>
        <p:spPr>
          <a:xfrm>
            <a:off x="3844440" y="5427720"/>
            <a:ext cx="199548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与其他面向对象语言的重要区别之一。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1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.xml><?xml version="1.0" encoding="utf-8"?>
<p:tagLst xmlns:p="http://schemas.openxmlformats.org/presentationml/2006/main">
  <p:tag name="KSO_WM_UNIT_TYPE" val="i"/>
  <p:tag name="KSO_WM_UNIT_INDEX" val="9"/>
  <p:tag name="KSO_WM_BEAUTIFY_FLAG" val="#wm#"/>
  <p:tag name="KSO_WM_TAG_VERSION" val="3.0"/>
  <p:tag name="KSO_WM_UNIT_ID" val="_1*i*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0.xml><?xml version="1.0" encoding="utf-8"?>
<p:tagLst xmlns:p="http://schemas.openxmlformats.org/presentationml/2006/main">
  <p:tag name="KSO_WM_UNIT_TYPE" val="i"/>
  <p:tag name="KSO_WM_UNIT_INDEX" val="9"/>
  <p:tag name="KSO_WM_BEAUTIFY_FLAG" val="#wm#"/>
  <p:tag name="KSO_WM_TAG_VERSION" val="3.0"/>
  <p:tag name="KSO_WM_UNIT_ID" val="_11*i*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1.xml><?xml version="1.0" encoding="utf-8"?>
<p:tagLst xmlns:p="http://schemas.openxmlformats.org/presentationml/2006/main">
  <p:tag name="KSO_WM_UNIT_TYPE" val="i"/>
  <p:tag name="KSO_WM_UNIT_INDEX" val="11"/>
  <p:tag name="KSO_WM_BEAUTIFY_FLAG" val="#wm#"/>
  <p:tag name="KSO_WM_TAG_VERSION" val="3.0"/>
  <p:tag name="KSO_WM_UNIT_ID" val="_11*i*1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2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11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20"/>
</p:tagLst>
</file>

<file path=ppt/tags/tag103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  <p:tag name="KSO_WM_UNIT_PRESET_TEXT" val="单击此处编辑副标题"/>
  <p:tag name="KSO_WM_UNIT_ID" val="_11*b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60"/>
</p:tagLst>
</file>

<file path=ppt/tags/tag104.xml><?xml version="1.0" encoding="utf-8"?>
<p:tagLst xmlns:p="http://schemas.openxmlformats.org/presentationml/2006/main">
  <p:tag name="KSO_WM_UNIT_ID" val="_1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5.xml><?xml version="1.0" encoding="utf-8"?>
<p:tagLst xmlns:p="http://schemas.openxmlformats.org/presentationml/2006/main">
  <p:tag name="KSO_WM_UNIT_ID" val="_1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6.xml><?xml version="1.0" encoding="utf-8"?>
<p:tagLst xmlns:p="http://schemas.openxmlformats.org/presentationml/2006/main">
  <p:tag name="KSO_WM_UNIT_ID" val="_1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7.xml><?xml version="1.0" encoding="utf-8"?>
<p:tagLst xmlns:p="http://schemas.openxmlformats.org/presentationml/2006/main">
  <p:tag name="KSO_WM_UNIT_TYPE" val="f"/>
  <p:tag name="KSO_WM_UNIT_SUBTYPE" val="b"/>
  <p:tag name="KSO_WM_UNIT_INDEX" val="1"/>
  <p:tag name="KSO_WM_BEAUTIFY_FLAG" val="#wm#"/>
  <p:tag name="KSO_WM_TAG_VERSION" val="3.0"/>
  <p:tag name="KSO_WM_UNIT_PRESET_TEXT" val="署名"/>
  <p:tag name="KSO_WM_UNIT_ID" val="_11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VALUE" val="15"/>
  <p:tag name="KSO_WM_UNIT_TEXT_LAYER_COUNT" val="1"/>
</p:tagLst>
</file>

<file path=ppt/tags/tag108.xml><?xml version="1.0" encoding="utf-8"?>
<p:tagLst xmlns:p="http://schemas.openxmlformats.org/presentationml/2006/main">
  <p:tag name="KSO_WM_UNIT_TYPE" val="i"/>
  <p:tag name="KSO_WM_UNIT_INDEX" val="13"/>
  <p:tag name="KSO_WM_BEAUTIFY_FLAG" val="#wm#"/>
  <p:tag name="KSO_WM_TAG_VERSION" val="3.0"/>
  <p:tag name="KSO_WM_UNIT_ID" val="_11*i*1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9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  <p:tag name="KSO_WM_UNIT_ID" val="_11*i*1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.xml><?xml version="1.0" encoding="utf-8"?>
<p:tagLst xmlns:p="http://schemas.openxmlformats.org/presentationml/2006/main">
  <p:tag name="KSO_WM_UNIT_TYPE" val="i"/>
  <p:tag name="KSO_WM_UNIT_INDEX" val="11"/>
  <p:tag name="KSO_WM_BEAUTIFY_FLAG" val="#wm#"/>
  <p:tag name="KSO_WM_TAG_VERSION" val="3.0"/>
  <p:tag name="KSO_WM_UNIT_ID" val="_1*i*1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0.xml><?xml version="1.0" encoding="utf-8"?>
<p:tagLst xmlns:p="http://schemas.openxmlformats.org/presentationml/2006/main">
  <p:tag name="KSO_WM_UNIT_TYPE" val="i"/>
  <p:tag name="KSO_WM_UNIT_INDEX" val="15"/>
  <p:tag name="KSO_WM_BEAUTIFY_FLAG" val="#wm#"/>
  <p:tag name="KSO_WM_TAG_VERSION" val="3.0"/>
  <p:tag name="KSO_WM_UNIT_ID" val="_11*i*1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1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0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2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0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3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0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4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0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5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1.0"/>
  <p:tag name="KSO_WM_UNIT_PRESET_TEXT" val="单击此处编辑母版标题样式"/>
  <p:tag name="KSO_WM_UNIT_ID" val="_0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TEMPLATE_CATEGORY" val="custom"/>
  <p:tag name="KSO_WM_TEMPLATE_INDEX" val="20236793"/>
</p:tagLst>
</file>

<file path=ppt/tags/tag116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1.0"/>
  <p:tag name="KSO_WM_UNIT_PRESET_TEXT" val="单击此处编辑母版文本样式&#10;第二级&#10;第三级&#10;第四级&#10;第五级"/>
  <p:tag name="KSO_WM_UNIT_ID" val="_0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  <p:tag name="KSO_WM_TEMPLATE_CATEGORY" val="custom"/>
  <p:tag name="KSO_WM_TEMPLATE_INDEX" val="20236793"/>
</p:tagLst>
</file>

<file path=ppt/tags/tag117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8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9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1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18"/>
</p:tagLst>
</file>

<file path=ppt/tags/tag120.xml><?xml version="1.0" encoding="utf-8"?>
<p:tagLst xmlns:p="http://schemas.openxmlformats.org/presentationml/2006/main">
  <p:tag name="KSO_WM_TEMPLATE_SUBCATEGORY" val="29"/>
  <p:tag name="KSO_WM_TEMPLATE_COLOR_TYPE" val="0"/>
  <p:tag name="KSO_WM_TAG_VERSION" val="3.0"/>
  <p:tag name="KSO_WM_TEMPLATE_THUMBS_INDEX" val="1、9"/>
  <p:tag name="KSO_WM_BEAUTIFY_FLAG" val="#wm#"/>
  <p:tag name="KSO_WM_TEMPLATE_INDEX" val="20236793"/>
  <p:tag name="KSO_WM_TEMPLATE_CATEGORY" val="custom"/>
  <p:tag name="KSO_WM_TEMPLATE_MASTER_TYPE" val="0"/>
</p:tagLst>
</file>

<file path=ppt/tags/tag121.xml><?xml version="1.0" encoding="utf-8"?>
<p:tagLst xmlns:p="http://schemas.openxmlformats.org/presentationml/2006/main">
  <p:tag name="KSO_WM_UNIT_INDEX" val="13"/>
  <p:tag name="KSO_WM_UNIT_TYPE" val="f"/>
  <p:tag name="KSO_WM_UNIT_SUBTYPE" val="a"/>
  <p:tag name="KSO_WM_BEAUTIFY_FLAG" val="#wm#"/>
</p:tagLst>
</file>

<file path=ppt/tags/tag122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ID" val="custom20236793_1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6793"/>
  <p:tag name="KSO_WM_TEMPLATE_CATEGORY" val="custom"/>
  <p:tag name="KSO_WM_UNIT_ISCONTENTSTITLE" val="0"/>
  <p:tag name="KSO_WM_UNIT_VALUE" val="18"/>
  <p:tag name="KSO_WM_UNIT_TEXT_TYPE" val="1"/>
  <p:tag name="KSO_WM_UNIT_PRESET_TEXT" val="此处添加文档标题"/>
</p:tagLst>
</file>

<file path=ppt/tags/tag123.xml><?xml version="1.0" encoding="utf-8"?>
<p:tagLst xmlns:p="http://schemas.openxmlformats.org/presentationml/2006/main">
  <p:tag name="KSO_WM_SLIDE_TYPE" val="title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TEMPLATE_THUMBS_INDEX" val="1、9"/>
  <p:tag name="KSO_WM_BEAUTIFY_FLAG" val="#wm#"/>
  <p:tag name="KSO_WM_TEMPLATE_INDEX" val="20236793"/>
  <p:tag name="KSO_WM_TEMPLATE_CATEGORY" val="custom"/>
  <p:tag name="KSO_WM_SLIDE_INDEX" val="1"/>
  <p:tag name="KSO_WM_SLIDE_ID" val="custom20236793_1"/>
  <p:tag name="KSO_WM_TEMPLATE_MASTER_TYPE" val="0"/>
  <p:tag name="KSO_WM_SLIDE_LAYOUT" val="a_b_f"/>
  <p:tag name="KSO_WM_SLIDE_LAYOUT_CNT" val="1_1_1"/>
  <p:tag name="KSO_WM_SLIDE_THEME_ID" val="3332834"/>
  <p:tag name="KSO_WM_SLIDE_THEME_NAME" val="商务风毛玻璃职场办公"/>
  <p:tag name="resource_record_key" val="{&quot;13&quot;:[20419701],&quot;65&quot;:[20236793]}"/>
</p:tagLst>
</file>

<file path=ppt/tags/tag124.xml><?xml version="1.0" encoding="utf-8"?>
<p:tagLst xmlns:p="http://schemas.openxmlformats.org/presentationml/2006/main">
  <p:tag name="TABLE_ENDDRAG_ORIGIN_RECT" val="359*293"/>
  <p:tag name="TABLE_ENDDRAG_RECT" val="42*128*359*293"/>
</p:tagLst>
</file>

<file path=ppt/tags/tag125.xml><?xml version="1.0" encoding="utf-8"?>
<p:tagLst xmlns:p="http://schemas.openxmlformats.org/presentationml/2006/main">
  <p:tag name="KSO_WM_SLIDE_ID" val="diagram20235184_1"/>
  <p:tag name="KSO_WM_TEMPLATE_SUBCATEGORY" val="0"/>
  <p:tag name="KSO_WM_TEMPLATE_MASTER_TYPE" val="0"/>
  <p:tag name="KSO_WM_TEMPLATE_COLOR_TYPE" val="0"/>
  <p:tag name="KSO_WM_SLIDE_ITEM_CNT" val="2"/>
  <p:tag name="KSO_WM_SLIDE_INDEX" val="1"/>
  <p:tag name="KSO_WM_DIAGRAM_GROUP_CODE" val="l1-1"/>
  <p:tag name="KSO_WM_SLIDE_DIAGTYPE" val="l"/>
  <p:tag name="KSO_WM_TAG_VERSION" val="3.0"/>
  <p:tag name="KSO_WM_BEAUTIFY_FLAG" val="#wm#"/>
  <p:tag name="KSO_WM_TEMPLATE_CATEGORY" val="diagram"/>
  <p:tag name="KSO_WM_TEMPLATE_INDEX" val="20235184"/>
  <p:tag name="KSO_WM_SLIDE_LAYOUT" val="a_l"/>
  <p:tag name="KSO_WM_SLIDE_LAYOUT_CNT" val="1_1"/>
  <p:tag name="KSO_WM_SLIDE_TYPE" val="text"/>
  <p:tag name="KSO_WM_SLIDE_SUBTYPE" val="diag"/>
  <p:tag name="KSO_WM_SLIDE_SIZE" val="847.15*374.55"/>
  <p:tag name="KSO_WM_SLIDE_POSITION" val="58*121.55"/>
  <p:tag name="resource_record_key" val="{&quot;29&quot;:[50000077],&quot;65&quot;:[20235184]}"/>
</p:tagLst>
</file>

<file path=ppt/tags/tag126.xml><?xml version="1.0" encoding="utf-8"?>
<p:tagLst xmlns:p="http://schemas.openxmlformats.org/presentationml/2006/main">
  <p:tag name="KSO_WM_SLIDE_ID" val="diagram20235184_1"/>
  <p:tag name="KSO_WM_TEMPLATE_SUBCATEGORY" val="0"/>
  <p:tag name="KSO_WM_TEMPLATE_MASTER_TYPE" val="0"/>
  <p:tag name="KSO_WM_TEMPLATE_COLOR_TYPE" val="0"/>
  <p:tag name="KSO_WM_SLIDE_ITEM_CNT" val="2"/>
  <p:tag name="KSO_WM_SLIDE_INDEX" val="1"/>
  <p:tag name="KSO_WM_DIAGRAM_GROUP_CODE" val="l1-1"/>
  <p:tag name="KSO_WM_SLIDE_DIAGTYPE" val="l"/>
  <p:tag name="KSO_WM_TAG_VERSION" val="3.0"/>
  <p:tag name="KSO_WM_BEAUTIFY_FLAG" val="#wm#"/>
  <p:tag name="KSO_WM_TEMPLATE_CATEGORY" val="diagram"/>
  <p:tag name="KSO_WM_TEMPLATE_INDEX" val="20235184"/>
  <p:tag name="KSO_WM_SLIDE_LAYOUT" val="a_l"/>
  <p:tag name="KSO_WM_SLIDE_LAYOUT_CNT" val="1_1"/>
  <p:tag name="KSO_WM_SLIDE_TYPE" val="text"/>
  <p:tag name="KSO_WM_SLIDE_SUBTYPE" val="diag"/>
  <p:tag name="KSO_WM_SLIDE_SIZE" val="847.15*374.55"/>
  <p:tag name="KSO_WM_SLIDE_POSITION" val="58*121.55"/>
  <p:tag name="resource_record_key" val="{&quot;29&quot;:[50000077],&quot;65&quot;:[20235184]}"/>
</p:tagLst>
</file>

<file path=ppt/tags/tag127.xml><?xml version="1.0" encoding="utf-8"?>
<p:tagLst xmlns:p="http://schemas.openxmlformats.org/presentationml/2006/main">
  <p:tag name="KSO_WM_SLIDE_ID" val="diagram20235184_1"/>
  <p:tag name="KSO_WM_TEMPLATE_SUBCATEGORY" val="0"/>
  <p:tag name="KSO_WM_TEMPLATE_MASTER_TYPE" val="0"/>
  <p:tag name="KSO_WM_TEMPLATE_COLOR_TYPE" val="0"/>
  <p:tag name="KSO_WM_SLIDE_ITEM_CNT" val="2"/>
  <p:tag name="KSO_WM_SLIDE_INDEX" val="1"/>
  <p:tag name="KSO_WM_DIAGRAM_GROUP_CODE" val="l1-1"/>
  <p:tag name="KSO_WM_SLIDE_DIAGTYPE" val="l"/>
  <p:tag name="KSO_WM_TAG_VERSION" val="3.0"/>
  <p:tag name="KSO_WM_BEAUTIFY_FLAG" val="#wm#"/>
  <p:tag name="KSO_WM_TEMPLATE_CATEGORY" val="diagram"/>
  <p:tag name="KSO_WM_TEMPLATE_INDEX" val="20235184"/>
  <p:tag name="KSO_WM_SLIDE_LAYOUT" val="a_l"/>
  <p:tag name="KSO_WM_SLIDE_LAYOUT_CNT" val="1_1"/>
  <p:tag name="KSO_WM_SLIDE_TYPE" val="text"/>
  <p:tag name="KSO_WM_SLIDE_SUBTYPE" val="diag"/>
  <p:tag name="KSO_WM_SLIDE_SIZE" val="847.15*374.55"/>
  <p:tag name="KSO_WM_SLIDE_POSITION" val="58*121.55"/>
  <p:tag name="resource_record_key" val="{&quot;29&quot;:[50000077],&quot;65&quot;:[20235184]}"/>
</p:tagLst>
</file>

<file path=ppt/tags/tag128.xml><?xml version="1.0" encoding="utf-8"?>
<p:tagLst xmlns:p="http://schemas.openxmlformats.org/presentationml/2006/main">
  <p:tag name="resource_record_key" val="{&quot;13&quot;:[20419701],&quot;65&quot;:[20236793]}"/>
</p:tagLst>
</file>

<file path=ppt/tags/tag13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  <p:tag name="KSO_WM_UNIT_PRESET_TEXT" val="单击此处编辑副标题"/>
  <p:tag name="KSO_WM_UNIT_ID" val="_1*b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58"/>
</p:tagLst>
</file>

<file path=ppt/tags/tag14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5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6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7.xml><?xml version="1.0" encoding="utf-8"?>
<p:tagLst xmlns:p="http://schemas.openxmlformats.org/presentationml/2006/main">
  <p:tag name="KSO_WM_UNIT_TYPE" val="f"/>
  <p:tag name="KSO_WM_UNIT_SUBTYPE" val="b"/>
  <p:tag name="KSO_WM_UNIT_INDEX" val="1"/>
  <p:tag name="KSO_WM_BEAUTIFY_FLAG" val="#wm#"/>
  <p:tag name="KSO_WM_TAG_VERSION" val="3.0"/>
  <p:tag name="KSO_WM_UNIT_PRESET_TEXT" val="署名"/>
  <p:tag name="KSO_WM_UNIT_ID" val="_1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VALUE" val="15"/>
  <p:tag name="KSO_WM_UNIT_TEXT_LAYER_COUNT" val="1"/>
</p:tagLst>
</file>

<file path=ppt/tags/tag18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  <p:tag name="KSO_WM_UNIT_ID" val="_1*i*1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9.xml><?xml version="1.0" encoding="utf-8"?>
<p:tagLst xmlns:p="http://schemas.openxmlformats.org/presentationml/2006/main">
  <p:tag name="KSO_WM_UNIT_TYPE" val="i"/>
  <p:tag name="KSO_WM_UNIT_INDEX" val="13"/>
  <p:tag name="KSO_WM_BEAUTIFY_FLAG" val="#wm#"/>
  <p:tag name="KSO_WM_TAG_VERSION" val="3.0"/>
  <p:tag name="KSO_WM_UNIT_ID" val="_1*i*1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1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0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  <p:tag name="KSO_WM_UNIT_ID" val="_1*i*1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1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2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22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2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</p:tagLst>
</file>

<file path=ppt/tags/tag23.xml><?xml version="1.0" encoding="utf-8"?>
<p:tagLst xmlns:p="http://schemas.openxmlformats.org/presentationml/2006/main">
  <p:tag name="KSO_WM_UNIT_ID" val="_2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4.xml><?xml version="1.0" encoding="utf-8"?>
<p:tagLst xmlns:p="http://schemas.openxmlformats.org/presentationml/2006/main">
  <p:tag name="KSO_WM_UNIT_ID" val="_2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5.xml><?xml version="1.0" encoding="utf-8"?>
<p:tagLst xmlns:p="http://schemas.openxmlformats.org/presentationml/2006/main">
  <p:tag name="KSO_WM_UNIT_ID" val="_2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6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3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7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3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8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3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9.xml><?xml version="1.0" encoding="utf-8"?>
<p:tagLst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3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1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0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  <p:tag name="KSO_WM_UNIT_ID" val="_3*i*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1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3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2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  <p:tag name="KSO_WM_UNIT_ID" val="_3*i*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3.xml><?xml version="1.0" encoding="utf-8"?>
<p:tagLst xmlns:p="http://schemas.openxmlformats.org/presentationml/2006/main">
  <p:tag name="KSO_WM_UNIT_TYPE" val="i"/>
  <p:tag name="KSO_WM_UNIT_INDEX" val="7"/>
  <p:tag name="KSO_WM_BEAUTIFY_FLAG" val="#wm#"/>
  <p:tag name="KSO_WM_TAG_VERSION" val="3.0"/>
  <p:tag name="KSO_WM_UNIT_ID" val="_3*i*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4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标题"/>
  <p:tag name="KSO_WM_UNIT_ID" val="_3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1"/>
  <p:tag name="KSO_WM_UNIT_VALUE" val="2"/>
</p:tagLst>
</file>

<file path=ppt/tags/tag35.xml><?xml version="1.0" encoding="utf-8"?>
<p:tagLst xmlns:p="http://schemas.openxmlformats.org/presentationml/2006/main">
  <p:tag name="KSO_WM_UNIT_ID" val="_3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6.xml><?xml version="1.0" encoding="utf-8"?>
<p:tagLst xmlns:p="http://schemas.openxmlformats.org/presentationml/2006/main">
  <p:tag name="KSO_WM_UNIT_ID" val="_3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7.xml><?xml version="1.0" encoding="utf-8"?>
<p:tagLst xmlns:p="http://schemas.openxmlformats.org/presentationml/2006/main">
  <p:tag name="KSO_WM_UNIT_ID" val="_3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8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4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9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4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1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0.xml><?xml version="1.0" encoding="utf-8"?>
<p:tagLst xmlns:p="http://schemas.openxmlformats.org/presentationml/2006/main">
  <p:tag name="KSO_WM_UNIT_TYPE" val="i"/>
  <p:tag name="KSO_WM_UNIT_INDEX" val="7"/>
  <p:tag name="KSO_WM_BEAUTIFY_FLAG" val="#wm#"/>
  <p:tag name="KSO_WM_TAG_VERSION" val="3.0"/>
  <p:tag name="KSO_WM_UNIT_ID" val="_4*i*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1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4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2.xml><?xml version="1.0" encoding="utf-8"?>
<p:tagLst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4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3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  <p:tag name="KSO_WM_UNIT_ID" val="_4*i*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4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  <p:tag name="KSO_WM_UNIT_ID" val="_4*i*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5.xml><?xml version="1.0" encoding="utf-8"?>
<p:tagLst xmlns:p="http://schemas.openxmlformats.org/presentationml/2006/main">
  <p:tag name="KSO_WM_UNIT_TYPE" val="i"/>
  <p:tag name="KSO_WM_UNIT_INDEX" val="9"/>
  <p:tag name="KSO_WM_BEAUTIFY_FLAG" val="#wm#"/>
  <p:tag name="KSO_WM_TAG_VERSION" val="3.0"/>
  <p:tag name="KSO_WM_UNIT_ID" val="_4*i*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6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  <p:tag name="KSO_WM_UNIT_ID" val="_4*i*1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7.xml><?xml version="1.0" encoding="utf-8"?>
<p:tagLst xmlns:p="http://schemas.openxmlformats.org/presentationml/2006/main">
  <p:tag name="KSO_WM_UNIT_TYPE" val="i"/>
  <p:tag name="KSO_WM_UNIT_INDEX" val="15"/>
  <p:tag name="KSO_WM_BEAUTIFY_FLAG" val="#wm#"/>
  <p:tag name="KSO_WM_TAG_VERSION" val="3.0"/>
  <p:tag name="KSO_WM_UNIT_ID" val="_4*i*1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8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  <p:tag name="KSO_WM_UNIT_ID" val="_4*i*1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9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  <p:tag name="KSO_WM_UNIT_ID" val="_4*i*1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.xml><?xml version="1.0" encoding="utf-8"?>
<p:tagLst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1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0.xml><?xml version="1.0" encoding="utf-8"?>
<p:tagLst xmlns:p="http://schemas.openxmlformats.org/presentationml/2006/main">
  <p:tag name="KSO_WM_UNIT_TYPE" val="i"/>
  <p:tag name="KSO_WM_UNIT_INDEX" val="13"/>
  <p:tag name="KSO_WM_BEAUTIFY_FLAG" val="#wm#"/>
  <p:tag name="KSO_WM_TAG_VERSION" val="3.0"/>
  <p:tag name="KSO_WM_UNIT_ID" val="_4*i*1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1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  <p:tag name="KSO_WM_UNIT_ID" val="_4*i*1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2.xml><?xml version="1.0" encoding="utf-8"?>
<p:tagLst xmlns:p="http://schemas.openxmlformats.org/presentationml/2006/main">
  <p:tag name="KSO_WM_UNIT_TYPE" val="i"/>
  <p:tag name="KSO_WM_UNIT_INDEX" val="11"/>
  <p:tag name="KSO_WM_BEAUTIFY_FLAG" val="#wm#"/>
  <p:tag name="KSO_WM_TAG_VERSION" val="3.0"/>
  <p:tag name="KSO_WM_UNIT_ID" val="_4*i*1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3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4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16"/>
</p:tagLst>
</file>

<file path=ppt/tags/tag54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  <p:tag name="KSO_WM_UNIT_PRESET_TEXT" val="单击此处编辑副标题"/>
  <p:tag name="KSO_WM_UNIT_ID" val="_4*b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46"/>
</p:tagLst>
</file>

<file path=ppt/tags/tag55.xml><?xml version="1.0" encoding="utf-8"?>
<p:tagLst xmlns:p="http://schemas.openxmlformats.org/presentationml/2006/main">
  <p:tag name="KSO_WM_UNIT_TYPE" val="e"/>
  <p:tag name="KSO_WM_UNIT_INDEX" val="1"/>
  <p:tag name="KSO_WM_BEAUTIFY_FLAG" val="#wm#"/>
  <p:tag name="KSO_WM_TAG_VERSION" val="3.0"/>
  <p:tag name="KSO_WM_UNIT_PRESET_TEXT" val="节编号"/>
  <p:tag name="KSO_WM_UNIT_ID" val="_4*e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6.xml><?xml version="1.0" encoding="utf-8"?>
<p:tagLst xmlns:p="http://schemas.openxmlformats.org/presentationml/2006/main">
  <p:tag name="KSO_WM_UNIT_ID" val="_4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7.xml><?xml version="1.0" encoding="utf-8"?>
<p:tagLst xmlns:p="http://schemas.openxmlformats.org/presentationml/2006/main">
  <p:tag name="KSO_WM_UNIT_ID" val="_4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8.xml><?xml version="1.0" encoding="utf-8"?>
<p:tagLst xmlns:p="http://schemas.openxmlformats.org/presentationml/2006/main">
  <p:tag name="KSO_WM_UNIT_ID" val="_4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9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5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6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  <p:tag name="KSO_WM_UNIT_ID" val="_1*i*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0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5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</p:tagLst>
</file>

<file path=ppt/tags/tag61.xml><?xml version="1.0" encoding="utf-8"?>
<p:tagLst xmlns:p="http://schemas.openxmlformats.org/presentationml/2006/main">
  <p:tag name="KSO_WM_UNIT_TYPE" val="f"/>
  <p:tag name="KSO_WM_UNIT_SUBTYPE" val="a"/>
  <p:tag name="KSO_WM_UNIT_INDEX" val="2"/>
  <p:tag name="KSO_WM_BEAUTIFY_FLAG" val="#wm#"/>
  <p:tag name="KSO_WM_TAG_VERSION" val="3.0"/>
  <p:tag name="KSO_WM_UNIT_PRESET_TEXT" val="单击此处编辑母版文本样式&#10;第二级&#10;第三级&#10;第四级&#10;第五级"/>
  <p:tag name="KSO_WM_UNIT_ID" val="_5*f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</p:tagLst>
</file>

<file path=ppt/tags/tag62.xml><?xml version="1.0" encoding="utf-8"?>
<p:tagLst xmlns:p="http://schemas.openxmlformats.org/presentationml/2006/main">
  <p:tag name="KSO_WM_UNIT_ID" val="_5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3.xml><?xml version="1.0" encoding="utf-8"?>
<p:tagLst xmlns:p="http://schemas.openxmlformats.org/presentationml/2006/main">
  <p:tag name="KSO_WM_UNIT_ID" val="_5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4.xml><?xml version="1.0" encoding="utf-8"?>
<p:tagLst xmlns:p="http://schemas.openxmlformats.org/presentationml/2006/main">
  <p:tag name="KSO_WM_UNIT_ID" val="_5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5.xml><?xml version="1.0" encoding="utf-8"?>
<p:tagLst xmlns:p="http://schemas.openxmlformats.org/presentationml/2006/main">
  <p:tag name="KSO_WM_UNIT_TYPE" val="h_a"/>
  <p:tag name="KSO_WM_UNIT_INDEX" val="1_1"/>
  <p:tag name="KSO_WM_BEAUTIFY_FLAG" val="#wm#"/>
  <p:tag name="KSO_WM_TAG_VERSION" val="3.0"/>
  <p:tag name="KSO_WM_UNIT_PRESET_TEXT" val="单击此处编辑母版标题样式"/>
  <p:tag name="KSO_WM_UNIT_ID" val="_6*h_a*1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  <p:tag name="KSO_WM_UNIT_ISCONTENTSTITLE" val="0"/>
</p:tagLst>
</file>

<file path=ppt/tags/tag66.xml><?xml version="1.0" encoding="utf-8"?>
<p:tagLst xmlns:p="http://schemas.openxmlformats.org/presentationml/2006/main">
  <p:tag name="KSO_WM_UNIT_TYPE" val="h_f"/>
  <p:tag name="KSO_WM_UNIT_SUBTYPE" val="a"/>
  <p:tag name="KSO_WM_UNIT_INDEX" val="1_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6*h_f*1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  <p:tag name="KSO_WM_UNIT_TEXT_LAYER_COUNT" val="1"/>
</p:tagLst>
</file>

<file path=ppt/tags/tag67.xml><?xml version="1.0" encoding="utf-8"?>
<p:tagLst xmlns:p="http://schemas.openxmlformats.org/presentationml/2006/main">
  <p:tag name="KSO_WM_UNIT_TYPE" val="h_a"/>
  <p:tag name="KSO_WM_UNIT_INDEX" val="2_1"/>
  <p:tag name="KSO_WM_BEAUTIFY_FLAG" val="#wm#"/>
  <p:tag name="KSO_WM_TAG_VERSION" val="3.0"/>
  <p:tag name="KSO_WM_UNIT_PRESET_TEXT" val="单击此处编辑母版标题样式"/>
  <p:tag name="KSO_WM_UNIT_ID" val="_6*h_a*2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  <p:tag name="KSO_WM_UNIT_ISCONTENTSTITLE" val="0"/>
</p:tagLst>
</file>

<file path=ppt/tags/tag68.xml><?xml version="1.0" encoding="utf-8"?>
<p:tagLst xmlns:p="http://schemas.openxmlformats.org/presentationml/2006/main">
  <p:tag name="KSO_WM_UNIT_TYPE" val="h_f"/>
  <p:tag name="KSO_WM_UNIT_SUBTYPE" val="a"/>
  <p:tag name="KSO_WM_UNIT_INDEX" val="2_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6*h_f*2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  <p:tag name="KSO_WM_UNIT_TEXT_LAYER_COUNT" val="1"/>
</p:tagLst>
</file>

<file path=ppt/tags/tag69.xml><?xml version="1.0" encoding="utf-8"?>
<p:tagLst xmlns:p="http://schemas.openxmlformats.org/presentationml/2006/main">
  <p:tag name="KSO_WM_UNIT_ID" val="_6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.xml><?xml version="1.0" encoding="utf-8"?>
<p:tagLst xmlns:p="http://schemas.openxmlformats.org/presentationml/2006/main">
  <p:tag name="KSO_WM_UNIT_TYPE" val="i"/>
  <p:tag name="KSO_WM_UNIT_INDEX" val="7"/>
  <p:tag name="KSO_WM_BEAUTIFY_FLAG" val="#wm#"/>
  <p:tag name="KSO_WM_TAG_VERSION" val="3.0"/>
  <p:tag name="KSO_WM_UNIT_ID" val="_1*i*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0.xml><?xml version="1.0" encoding="utf-8"?>
<p:tagLst xmlns:p="http://schemas.openxmlformats.org/presentationml/2006/main">
  <p:tag name="KSO_WM_UNIT_ID" val="_6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1.xml><?xml version="1.0" encoding="utf-8"?>
<p:tagLst xmlns:p="http://schemas.openxmlformats.org/presentationml/2006/main">
  <p:tag name="KSO_WM_UNIT_ID" val="_6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2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6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73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7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74.xml><?xml version="1.0" encoding="utf-8"?>
<p:tagLst xmlns:p="http://schemas.openxmlformats.org/presentationml/2006/main">
  <p:tag name="KSO_WM_UNIT_ID" val="_7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5.xml><?xml version="1.0" encoding="utf-8"?>
<p:tagLst xmlns:p="http://schemas.openxmlformats.org/presentationml/2006/main">
  <p:tag name="KSO_WM_UNIT_ID" val="_7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6.xml><?xml version="1.0" encoding="utf-8"?>
<p:tagLst xmlns:p="http://schemas.openxmlformats.org/presentationml/2006/main">
  <p:tag name="KSO_WM_UNIT_ID" val="_7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7.xml><?xml version="1.0" encoding="utf-8"?>
<p:tagLst xmlns:p="http://schemas.openxmlformats.org/presentationml/2006/main">
  <p:tag name="KSO_WM_UNIT_ID" val="_8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8.xml><?xml version="1.0" encoding="utf-8"?>
<p:tagLst xmlns:p="http://schemas.openxmlformats.org/presentationml/2006/main">
  <p:tag name="KSO_WM_UNIT_ID" val="_8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9.xml><?xml version="1.0" encoding="utf-8"?>
<p:tagLst xmlns:p="http://schemas.openxmlformats.org/presentationml/2006/main">
  <p:tag name="KSO_WM_UNIT_ID" val="_8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  <p:tag name="KSO_WM_UNIT_ID" val="_1*i*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0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9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</p:tagLst>
</file>

<file path=ppt/tags/tag81.xml><?xml version="1.0" encoding="utf-8"?>
<p:tagLst xmlns:p="http://schemas.openxmlformats.org/presentationml/2006/main">
  <p:tag name="KSO_WM_UNIT_ID" val="_9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2.xml><?xml version="1.0" encoding="utf-8"?>
<p:tagLst xmlns:p="http://schemas.openxmlformats.org/presentationml/2006/main">
  <p:tag name="KSO_WM_UNIT_ID" val="_9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3.xml><?xml version="1.0" encoding="utf-8"?>
<p:tagLst xmlns:p="http://schemas.openxmlformats.org/presentationml/2006/main">
  <p:tag name="KSO_WM_UNIT_ID" val="_9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4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  <p:tag name="KSO_WM_UNIT_PRESET_TEXT" val="单击此处编辑副标题"/>
  <p:tag name="KSO_WM_UNIT_ID" val="_10*b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85.xml><?xml version="1.0" encoding="utf-8"?>
<p:tagLst xmlns:p="http://schemas.openxmlformats.org/presentationml/2006/main">
  <p:tag name="KSO_WM_UNIT_ID" val="_1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6.xml><?xml version="1.0" encoding="utf-8"?>
<p:tagLst xmlns:p="http://schemas.openxmlformats.org/presentationml/2006/main">
  <p:tag name="KSO_WM_UNIT_ID" val="_1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7.xml><?xml version="1.0" encoding="utf-8"?>
<p:tagLst xmlns:p="http://schemas.openxmlformats.org/presentationml/2006/main">
  <p:tag name="KSO_WM_UNIT_ID" val="_1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8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10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89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11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  <p:tag name="KSO_WM_UNIT_ID" val="_1*i*1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0.xml><?xml version="1.0" encoding="utf-8"?>
<p:tagLst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11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1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  <p:tag name="KSO_WM_UNIT_ID" val="_11*i*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2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11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3.xml><?xml version="1.0" encoding="utf-8"?>
<p:tagLst xmlns:p="http://schemas.openxmlformats.org/presentationml/2006/main">
  <p:tag name="KSO_WM_UNIT_TYPE" val="i"/>
  <p:tag name="KSO_WM_UNIT_INDEX" val="7"/>
  <p:tag name="KSO_WM_BEAUTIFY_FLAG" val="#wm#"/>
  <p:tag name="KSO_WM_TAG_VERSION" val="3.0"/>
  <p:tag name="KSO_WM_UNIT_ID" val="_11*i*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4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  <p:tag name="KSO_WM_UNIT_ID" val="_11*i*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5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  <p:tag name="KSO_WM_UNIT_ID" val="_11*i*1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6.xml><?xml version="1.0" encoding="utf-8"?>
<p:tagLst xmlns:p="http://schemas.openxmlformats.org/presentationml/2006/main">
  <p:tag name="KSO_WM_UNIT_TYPE" val="i"/>
  <p:tag name="KSO_WM_UNIT_INDEX" val="17"/>
  <p:tag name="KSO_WM_BEAUTIFY_FLAG" val="#wm#"/>
  <p:tag name="KSO_WM_TAG_VERSION" val="3.0"/>
  <p:tag name="KSO_WM_UNIT_ID" val="_11*i*1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7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  <p:tag name="KSO_WM_UNIT_ID" val="_11*i*1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8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  <p:tag name="KSO_WM_UNIT_ID" val="_11*i*1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9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  <p:tag name="KSO_WM_UNIT_ID" val="_11*i*1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heme/theme1.xml><?xml version="1.0" encoding="utf-8"?>
<a:theme xmlns:a="http://schemas.openxmlformats.org/drawingml/2006/main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商务风毛玻璃职场办公">
  <a:themeElements>
    <a:clrScheme name="【0000001】-蓝色版">
      <a:dk1>
        <a:srgbClr val="333333"/>
      </a:dk1>
      <a:lt1>
        <a:sysClr val="window" lastClr="FFFFFF"/>
      </a:lt1>
      <a:dk2>
        <a:srgbClr val="04388C"/>
      </a:dk2>
      <a:lt2>
        <a:srgbClr val="DDF0FF"/>
      </a:lt2>
      <a:accent1>
        <a:srgbClr val="176CF7"/>
      </a:accent1>
      <a:accent2>
        <a:srgbClr val="F0B700"/>
      </a:accent2>
      <a:accent3>
        <a:srgbClr val="FAA306"/>
      </a:accent3>
      <a:accent4>
        <a:srgbClr val="5996F9"/>
      </a:accent4>
      <a:accent5>
        <a:srgbClr val="18D6F6"/>
      </a:accent5>
      <a:accent6>
        <a:srgbClr val="25A2FF"/>
      </a:accent6>
      <a:hlink>
        <a:srgbClr val="0563C1"/>
      </a:hlink>
      <a:folHlink>
        <a:srgbClr val="954F72"/>
      </a:folHlink>
    </a:clrScheme>
    <a:fontScheme name="02-微软雅黑唯一标准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8672</Words>
  <Application>WPS 演示</Application>
  <PresentationFormat>自定义</PresentationFormat>
  <Paragraphs>1230</Paragraphs>
  <Slides>22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22</vt:i4>
      </vt:variant>
    </vt:vector>
  </HeadingPairs>
  <TitlesOfParts>
    <vt:vector size="41" baseType="lpstr">
      <vt:lpstr>Arial</vt:lpstr>
      <vt:lpstr>宋体</vt:lpstr>
      <vt:lpstr>Wingdings</vt:lpstr>
      <vt:lpstr>Arial</vt:lpstr>
      <vt:lpstr>Symbol</vt:lpstr>
      <vt:lpstr>Times New Roman</vt:lpstr>
      <vt:lpstr>WenQuanYiZenHei</vt:lpstr>
      <vt:lpstr>Segoe Print</vt:lpstr>
      <vt:lpstr>DejaVuSans</vt:lpstr>
      <vt:lpstr>Courier New</vt:lpstr>
      <vt:lpstr>微软雅黑</vt:lpstr>
      <vt:lpstr>Arial Unicode MS</vt:lpstr>
      <vt:lpstr>Calibri</vt:lpstr>
      <vt:lpstr>FZShuSong-Z01S</vt:lpstr>
      <vt:lpstr>FZYaSong-M-GBK</vt:lpstr>
      <vt:lpstr>GaramondMTPro-Bold</vt:lpstr>
      <vt:lpstr>DejaVu Sans</vt:lpstr>
      <vt:lpstr>Office</vt:lpstr>
      <vt:lpstr>商务风毛玻璃职场办公</vt:lpstr>
      <vt:lpstr>面向对象程序设计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李玮</dc:creator>
  <cp:lastModifiedBy>宋泉</cp:lastModifiedBy>
  <cp:revision>97</cp:revision>
  <dcterms:created xsi:type="dcterms:W3CDTF">2025-08-15T02:05:00Z</dcterms:created>
  <dcterms:modified xsi:type="dcterms:W3CDTF">2025-08-31T15:04:57Z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4D5EEBDB8383448A9349403830B1216E_13</vt:lpwstr>
  </property>
  <property fmtid="{D5CDD505-2E9C-101B-9397-08002B2CF9AE}" pid="3" name="KSOProductBuildVer">
    <vt:lpwstr>2052-12.1.0.22529</vt:lpwstr>
  </property>
</Properties>
</file>