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heme/theme3.xml" ContentType="application/vnd.openxmlformats-officedocument.theme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6" r:id="rId2"/>
  </p:sldMasterIdLst>
  <p:notesMasterIdLst>
    <p:notesMasterId r:id="rId18"/>
  </p:notesMasterIdLst>
  <p:sldIdLst>
    <p:sldId id="256" r:id="rId3"/>
    <p:sldId id="323" r:id="rId4"/>
    <p:sldId id="326" r:id="rId5"/>
    <p:sldId id="324" r:id="rId6"/>
    <p:sldId id="325" r:id="rId7"/>
    <p:sldId id="340" r:id="rId8"/>
    <p:sldId id="339" r:id="rId9"/>
    <p:sldId id="328" r:id="rId10"/>
    <p:sldId id="327" r:id="rId11"/>
    <p:sldId id="341" r:id="rId12"/>
    <p:sldId id="342" r:id="rId13"/>
    <p:sldId id="343" r:id="rId14"/>
    <p:sldId id="344" r:id="rId15"/>
    <p:sldId id="345" r:id="rId16"/>
    <p:sldId id="337" r:id="rId17"/>
  </p:sldIdLst>
  <p:sldSz cx="10704513" cy="6016625"/>
  <p:notesSz cx="7559675" cy="10691813"/>
  <p:custDataLst>
    <p:tags r:id="rId1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echuying" initials="k" lastIdx="1" clrIdx="0"/>
  <p:cmAuthor id="2" name="陈 伟佳" initials="陈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1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859" cy="5364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282066" y="0"/>
            <a:ext cx="3275859" cy="5364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572389" y="1336437"/>
            <a:ext cx="6414897" cy="360838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55968" y="5145282"/>
            <a:ext cx="6047740" cy="420977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10155065"/>
            <a:ext cx="3275859" cy="53643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282066" y="10155065"/>
            <a:ext cx="3275859" cy="53643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569913" y="1336675"/>
            <a:ext cx="6419850" cy="3608388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tags" Target="../tags/tag44.xml"/><Relationship Id="rId13" Type="http://schemas.openxmlformats.org/officeDocument/2006/relationships/slideMaster" Target="../slideMasters/slideMaster2.xml"/><Relationship Id="rId3" Type="http://schemas.openxmlformats.org/officeDocument/2006/relationships/tags" Target="../tags/tag39.xml"/><Relationship Id="rId7" Type="http://schemas.openxmlformats.org/officeDocument/2006/relationships/tags" Target="../tags/tag43.xml"/><Relationship Id="rId12" Type="http://schemas.openxmlformats.org/officeDocument/2006/relationships/tags" Target="../tags/tag48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tags" Target="../tags/tag42.xml"/><Relationship Id="rId11" Type="http://schemas.openxmlformats.org/officeDocument/2006/relationships/tags" Target="../tags/tag47.xml"/><Relationship Id="rId5" Type="http://schemas.openxmlformats.org/officeDocument/2006/relationships/tags" Target="../tags/tag41.xml"/><Relationship Id="rId10" Type="http://schemas.openxmlformats.org/officeDocument/2006/relationships/tags" Target="../tags/tag46.xml"/><Relationship Id="rId4" Type="http://schemas.openxmlformats.org/officeDocument/2006/relationships/tags" Target="../tags/tag40.xml"/><Relationship Id="rId9" Type="http://schemas.openxmlformats.org/officeDocument/2006/relationships/tags" Target="../tags/tag45.xm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tags" Target="../tags/tag56.xml"/><Relationship Id="rId13" Type="http://schemas.openxmlformats.org/officeDocument/2006/relationships/tags" Target="../tags/tag61.xml"/><Relationship Id="rId18" Type="http://schemas.openxmlformats.org/officeDocument/2006/relationships/tags" Target="../tags/tag66.xml"/><Relationship Id="rId3" Type="http://schemas.openxmlformats.org/officeDocument/2006/relationships/tags" Target="../tags/tag51.xml"/><Relationship Id="rId21" Type="http://schemas.openxmlformats.org/officeDocument/2006/relationships/tags" Target="../tags/tag69.xml"/><Relationship Id="rId7" Type="http://schemas.openxmlformats.org/officeDocument/2006/relationships/tags" Target="../tags/tag55.xml"/><Relationship Id="rId12" Type="http://schemas.openxmlformats.org/officeDocument/2006/relationships/tags" Target="../tags/tag60.xml"/><Relationship Id="rId17" Type="http://schemas.openxmlformats.org/officeDocument/2006/relationships/tags" Target="../tags/tag65.xml"/><Relationship Id="rId2" Type="http://schemas.openxmlformats.org/officeDocument/2006/relationships/tags" Target="../tags/tag50.xml"/><Relationship Id="rId16" Type="http://schemas.openxmlformats.org/officeDocument/2006/relationships/tags" Target="../tags/tag64.xml"/><Relationship Id="rId20" Type="http://schemas.openxmlformats.org/officeDocument/2006/relationships/tags" Target="../tags/tag68.xml"/><Relationship Id="rId1" Type="http://schemas.openxmlformats.org/officeDocument/2006/relationships/tags" Target="../tags/tag49.xml"/><Relationship Id="rId6" Type="http://schemas.openxmlformats.org/officeDocument/2006/relationships/tags" Target="../tags/tag54.xml"/><Relationship Id="rId11" Type="http://schemas.openxmlformats.org/officeDocument/2006/relationships/tags" Target="../tags/tag59.xml"/><Relationship Id="rId5" Type="http://schemas.openxmlformats.org/officeDocument/2006/relationships/tags" Target="../tags/tag53.xml"/><Relationship Id="rId15" Type="http://schemas.openxmlformats.org/officeDocument/2006/relationships/tags" Target="../tags/tag63.xml"/><Relationship Id="rId10" Type="http://schemas.openxmlformats.org/officeDocument/2006/relationships/tags" Target="../tags/tag58.xml"/><Relationship Id="rId19" Type="http://schemas.openxmlformats.org/officeDocument/2006/relationships/tags" Target="../tags/tag67.xml"/><Relationship Id="rId4" Type="http://schemas.openxmlformats.org/officeDocument/2006/relationships/tags" Target="../tags/tag52.xml"/><Relationship Id="rId9" Type="http://schemas.openxmlformats.org/officeDocument/2006/relationships/tags" Target="../tags/tag57.xml"/><Relationship Id="rId14" Type="http://schemas.openxmlformats.org/officeDocument/2006/relationships/tags" Target="../tags/tag62.xml"/><Relationship Id="rId22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72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6" Type="http://schemas.openxmlformats.org/officeDocument/2006/relationships/tags" Target="../tags/tag75.xml"/><Relationship Id="rId5" Type="http://schemas.openxmlformats.org/officeDocument/2006/relationships/tags" Target="../tags/tag74.xml"/><Relationship Id="rId4" Type="http://schemas.openxmlformats.org/officeDocument/2006/relationships/tags" Target="../tags/tag73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tags" Target="../tags/tag83.xml"/><Relationship Id="rId3" Type="http://schemas.openxmlformats.org/officeDocument/2006/relationships/tags" Target="../tags/tag78.xml"/><Relationship Id="rId7" Type="http://schemas.openxmlformats.org/officeDocument/2006/relationships/tags" Target="../tags/tag82.xml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tags" Target="../tags/tag81.xml"/><Relationship Id="rId5" Type="http://schemas.openxmlformats.org/officeDocument/2006/relationships/tags" Target="../tags/tag80.xml"/><Relationship Id="rId4" Type="http://schemas.openxmlformats.org/officeDocument/2006/relationships/tags" Target="../tags/tag79.xml"/><Relationship Id="rId9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87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90.xml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4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" Type="http://schemas.openxmlformats.org/officeDocument/2006/relationships/tags" Target="../tags/tag91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94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99.xml"/><Relationship Id="rId4" Type="http://schemas.openxmlformats.org/officeDocument/2006/relationships/tags" Target="../tags/tag98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tags" Target="../tags/tag107.xml"/><Relationship Id="rId13" Type="http://schemas.openxmlformats.org/officeDocument/2006/relationships/tags" Target="../tags/tag112.xml"/><Relationship Id="rId18" Type="http://schemas.openxmlformats.org/officeDocument/2006/relationships/tags" Target="../tags/tag117.xml"/><Relationship Id="rId3" Type="http://schemas.openxmlformats.org/officeDocument/2006/relationships/tags" Target="../tags/tag102.xml"/><Relationship Id="rId21" Type="http://schemas.openxmlformats.org/officeDocument/2006/relationships/tags" Target="../tags/tag120.xml"/><Relationship Id="rId7" Type="http://schemas.openxmlformats.org/officeDocument/2006/relationships/tags" Target="../tags/tag106.xml"/><Relationship Id="rId12" Type="http://schemas.openxmlformats.org/officeDocument/2006/relationships/tags" Target="../tags/tag111.xml"/><Relationship Id="rId17" Type="http://schemas.openxmlformats.org/officeDocument/2006/relationships/tags" Target="../tags/tag116.xml"/><Relationship Id="rId2" Type="http://schemas.openxmlformats.org/officeDocument/2006/relationships/tags" Target="../tags/tag101.xml"/><Relationship Id="rId16" Type="http://schemas.openxmlformats.org/officeDocument/2006/relationships/tags" Target="../tags/tag115.xml"/><Relationship Id="rId20" Type="http://schemas.openxmlformats.org/officeDocument/2006/relationships/tags" Target="../tags/tag119.xml"/><Relationship Id="rId1" Type="http://schemas.openxmlformats.org/officeDocument/2006/relationships/tags" Target="../tags/tag100.xml"/><Relationship Id="rId6" Type="http://schemas.openxmlformats.org/officeDocument/2006/relationships/tags" Target="../tags/tag105.xml"/><Relationship Id="rId11" Type="http://schemas.openxmlformats.org/officeDocument/2006/relationships/tags" Target="../tags/tag110.xml"/><Relationship Id="rId5" Type="http://schemas.openxmlformats.org/officeDocument/2006/relationships/tags" Target="../tags/tag104.xml"/><Relationship Id="rId15" Type="http://schemas.openxmlformats.org/officeDocument/2006/relationships/tags" Target="../tags/tag114.xml"/><Relationship Id="rId23" Type="http://schemas.openxmlformats.org/officeDocument/2006/relationships/slideMaster" Target="../slideMasters/slideMaster2.xml"/><Relationship Id="rId10" Type="http://schemas.openxmlformats.org/officeDocument/2006/relationships/tags" Target="../tags/tag109.xml"/><Relationship Id="rId19" Type="http://schemas.openxmlformats.org/officeDocument/2006/relationships/tags" Target="../tags/tag118.xml"/><Relationship Id="rId4" Type="http://schemas.openxmlformats.org/officeDocument/2006/relationships/tags" Target="../tags/tag103.xml"/><Relationship Id="rId9" Type="http://schemas.openxmlformats.org/officeDocument/2006/relationships/tags" Target="../tags/tag108.xml"/><Relationship Id="rId14" Type="http://schemas.openxmlformats.org/officeDocument/2006/relationships/tags" Target="../tags/tag113.xml"/><Relationship Id="rId22" Type="http://schemas.openxmlformats.org/officeDocument/2006/relationships/tags" Target="../tags/tag12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tags" Target="../tags/tag19.xml"/><Relationship Id="rId13" Type="http://schemas.openxmlformats.org/officeDocument/2006/relationships/tags" Target="../tags/tag24.xml"/><Relationship Id="rId18" Type="http://schemas.openxmlformats.org/officeDocument/2006/relationships/tags" Target="../tags/tag29.xml"/><Relationship Id="rId3" Type="http://schemas.openxmlformats.org/officeDocument/2006/relationships/tags" Target="../tags/tag14.xml"/><Relationship Id="rId21" Type="http://schemas.openxmlformats.org/officeDocument/2006/relationships/slideMaster" Target="../slideMasters/slideMaster2.xml"/><Relationship Id="rId7" Type="http://schemas.openxmlformats.org/officeDocument/2006/relationships/tags" Target="../tags/tag18.xml"/><Relationship Id="rId12" Type="http://schemas.openxmlformats.org/officeDocument/2006/relationships/tags" Target="../tags/tag23.xml"/><Relationship Id="rId17" Type="http://schemas.openxmlformats.org/officeDocument/2006/relationships/tags" Target="../tags/tag28.xml"/><Relationship Id="rId2" Type="http://schemas.openxmlformats.org/officeDocument/2006/relationships/tags" Target="../tags/tag13.xml"/><Relationship Id="rId16" Type="http://schemas.openxmlformats.org/officeDocument/2006/relationships/tags" Target="../tags/tag27.xml"/><Relationship Id="rId20" Type="http://schemas.openxmlformats.org/officeDocument/2006/relationships/tags" Target="../tags/tag31.xml"/><Relationship Id="rId1" Type="http://schemas.openxmlformats.org/officeDocument/2006/relationships/tags" Target="../tags/tag12.xml"/><Relationship Id="rId6" Type="http://schemas.openxmlformats.org/officeDocument/2006/relationships/tags" Target="../tags/tag17.xml"/><Relationship Id="rId11" Type="http://schemas.openxmlformats.org/officeDocument/2006/relationships/tags" Target="../tags/tag22.xml"/><Relationship Id="rId5" Type="http://schemas.openxmlformats.org/officeDocument/2006/relationships/tags" Target="../tags/tag16.xml"/><Relationship Id="rId15" Type="http://schemas.openxmlformats.org/officeDocument/2006/relationships/tags" Target="../tags/tag26.xml"/><Relationship Id="rId10" Type="http://schemas.openxmlformats.org/officeDocument/2006/relationships/tags" Target="../tags/tag21.xml"/><Relationship Id="rId19" Type="http://schemas.openxmlformats.org/officeDocument/2006/relationships/tags" Target="../tags/tag30.xml"/><Relationship Id="rId4" Type="http://schemas.openxmlformats.org/officeDocument/2006/relationships/tags" Target="../tags/tag15.xml"/><Relationship Id="rId9" Type="http://schemas.openxmlformats.org/officeDocument/2006/relationships/tags" Target="../tags/tag20.xml"/><Relationship Id="rId14" Type="http://schemas.openxmlformats.org/officeDocument/2006/relationships/tags" Target="../tags/tag25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36.xml"/><Relationship Id="rId4" Type="http://schemas.openxmlformats.org/officeDocument/2006/relationships/tags" Target="../tags/tag3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-page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 hasCustomPrompt="1"/>
          </p:nvPr>
        </p:nvSpPr>
        <p:spPr>
          <a:xfrm>
            <a:off x="534960" y="585000"/>
            <a:ext cx="9633240" cy="94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>
                <a:latin typeface="+mj-lt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 hasCustomPrompt="1"/>
          </p:nvPr>
        </p:nvSpPr>
        <p:spPr>
          <a:xfrm>
            <a:off x="534960" y="1680480"/>
            <a:ext cx="9633240" cy="327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</a:lstStyle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outline text format</a:t>
            </a: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Second Outline Level</a:t>
            </a: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Third Outline Level</a:t>
            </a: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Fourth Outline Level</a:t>
            </a: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Fifth Outline Level</a:t>
            </a: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Sixth Outline Level</a:t>
            </a: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>
            <p:custDataLst>
              <p:tags r:id="rId1"/>
            </p:custDataLst>
          </p:nvPr>
        </p:nvSpPr>
        <p:spPr>
          <a:xfrm>
            <a:off x="3986" y="0"/>
            <a:ext cx="10696222" cy="60166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 sz="1580" dirty="0"/>
          </a:p>
        </p:txBody>
      </p:sp>
      <p:sp>
        <p:nvSpPr>
          <p:cNvPr id="10" name="任意多边形: 形状 9"/>
          <p:cNvSpPr/>
          <p:nvPr userDrawn="1">
            <p:custDataLst>
              <p:tags r:id="rId2"/>
            </p:custDataLst>
          </p:nvPr>
        </p:nvSpPr>
        <p:spPr>
          <a:xfrm flipH="1">
            <a:off x="3986" y="0"/>
            <a:ext cx="10342101" cy="6016625"/>
          </a:xfrm>
          <a:custGeom>
            <a:avLst/>
            <a:gdLst>
              <a:gd name="connsiteX0" fmla="*/ 11788358 w 11788358"/>
              <a:gd name="connsiteY0" fmla="*/ 0 h 6858000"/>
              <a:gd name="connsiteX1" fmla="*/ 866727 w 11788358"/>
              <a:gd name="connsiteY1" fmla="*/ 0 h 6858000"/>
              <a:gd name="connsiteX2" fmla="*/ 710609 w 11788358"/>
              <a:gd name="connsiteY2" fmla="*/ 304815 h 6858000"/>
              <a:gd name="connsiteX3" fmla="*/ 0 w 11788358"/>
              <a:gd name="connsiteY3" fmla="*/ 3429000 h 6858000"/>
              <a:gd name="connsiteX4" fmla="*/ 710609 w 11788358"/>
              <a:gd name="connsiteY4" fmla="*/ 6553185 h 6858000"/>
              <a:gd name="connsiteX5" fmla="*/ 866727 w 11788358"/>
              <a:gd name="connsiteY5" fmla="*/ 6858000 h 6858000"/>
              <a:gd name="connsiteX6" fmla="*/ 11788358 w 1178835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788358" h="6858000">
                <a:moveTo>
                  <a:pt x="11788358" y="0"/>
                </a:moveTo>
                <a:lnTo>
                  <a:pt x="866727" y="0"/>
                </a:lnTo>
                <a:lnTo>
                  <a:pt x="710609" y="304815"/>
                </a:lnTo>
                <a:cubicBezTo>
                  <a:pt x="255207" y="1249928"/>
                  <a:pt x="0" y="2309661"/>
                  <a:pt x="0" y="3429000"/>
                </a:cubicBezTo>
                <a:cubicBezTo>
                  <a:pt x="0" y="4548340"/>
                  <a:pt x="255207" y="5608072"/>
                  <a:pt x="710609" y="6553185"/>
                </a:cubicBezTo>
                <a:lnTo>
                  <a:pt x="866727" y="6858000"/>
                </a:lnTo>
                <a:lnTo>
                  <a:pt x="11788358" y="6858000"/>
                </a:lnTo>
                <a:close/>
              </a:path>
            </a:pathLst>
          </a:custGeom>
          <a:gradFill flip="none" rotWithShape="1">
            <a:gsLst>
              <a:gs pos="1709">
                <a:schemeClr val="accent1">
                  <a:alpha val="50000"/>
                </a:schemeClr>
              </a:gs>
              <a:gs pos="100000">
                <a:schemeClr val="accent1">
                  <a:alpha val="10000"/>
                </a:schemeClr>
              </a:gs>
              <a:gs pos="74000">
                <a:schemeClr val="accent1">
                  <a:alpha val="1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8000">
                  <a:schemeClr val="tx2">
                    <a:alpha val="0"/>
                  </a:schemeClr>
                </a:gs>
                <a:gs pos="100000">
                  <a:schemeClr val="tx2">
                    <a:alpha val="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200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1" name="任意多边形: 形状 10"/>
          <p:cNvSpPr/>
          <p:nvPr userDrawn="1">
            <p:custDataLst>
              <p:tags r:id="rId3"/>
            </p:custDataLst>
          </p:nvPr>
        </p:nvSpPr>
        <p:spPr>
          <a:xfrm flipH="1">
            <a:off x="3986" y="0"/>
            <a:ext cx="8555415" cy="6016625"/>
          </a:xfrm>
          <a:custGeom>
            <a:avLst/>
            <a:gdLst>
              <a:gd name="connsiteX0" fmla="*/ 9751819 w 9751819"/>
              <a:gd name="connsiteY0" fmla="*/ 0 h 6858000"/>
              <a:gd name="connsiteX1" fmla="*/ 1004899 w 9751819"/>
              <a:gd name="connsiteY1" fmla="*/ 0 h 6858000"/>
              <a:gd name="connsiteX2" fmla="*/ 894228 w 9751819"/>
              <a:gd name="connsiteY2" fmla="*/ 172630 h 6858000"/>
              <a:gd name="connsiteX3" fmla="*/ 0 w 9751819"/>
              <a:gd name="connsiteY3" fmla="*/ 3375497 h 6858000"/>
              <a:gd name="connsiteX4" fmla="*/ 1054891 w 9751819"/>
              <a:gd name="connsiteY4" fmla="*/ 6828974 h 6858000"/>
              <a:gd name="connsiteX5" fmla="*/ 1075532 w 9751819"/>
              <a:gd name="connsiteY5" fmla="*/ 6858000 h 6858000"/>
              <a:gd name="connsiteX6" fmla="*/ 9751819 w 975181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751819" h="6858000">
                <a:moveTo>
                  <a:pt x="9751819" y="0"/>
                </a:moveTo>
                <a:lnTo>
                  <a:pt x="1004899" y="0"/>
                </a:lnTo>
                <a:lnTo>
                  <a:pt x="894228" y="172630"/>
                </a:lnTo>
                <a:cubicBezTo>
                  <a:pt x="326774" y="1106535"/>
                  <a:pt x="0" y="2202855"/>
                  <a:pt x="0" y="3375497"/>
                </a:cubicBezTo>
                <a:cubicBezTo>
                  <a:pt x="0" y="4654743"/>
                  <a:pt x="388888" y="5843159"/>
                  <a:pt x="1054891" y="6828974"/>
                </a:cubicBezTo>
                <a:lnTo>
                  <a:pt x="1075532" y="6858000"/>
                </a:lnTo>
                <a:lnTo>
                  <a:pt x="9751819" y="6858000"/>
                </a:lnTo>
                <a:close/>
              </a:path>
            </a:pathLst>
          </a:custGeom>
          <a:gradFill flip="none" rotWithShape="1">
            <a:gsLst>
              <a:gs pos="5000">
                <a:schemeClr val="accent1">
                  <a:alpha val="60000"/>
                </a:schemeClr>
              </a:gs>
              <a:gs pos="100000">
                <a:schemeClr val="accent1">
                  <a:alpha val="10000"/>
                </a:schemeClr>
              </a:gs>
              <a:gs pos="74000">
                <a:schemeClr val="accent1">
                  <a:alpha val="1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8000">
                  <a:schemeClr val="tx2">
                    <a:alpha val="0"/>
                  </a:schemeClr>
                </a:gs>
                <a:gs pos="100000">
                  <a:schemeClr val="tx2">
                    <a:alpha val="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200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5" name="椭圆 4"/>
          <p:cNvSpPr/>
          <p:nvPr userDrawn="1">
            <p:custDataLst>
              <p:tags r:id="rId4"/>
            </p:custDataLst>
          </p:nvPr>
        </p:nvSpPr>
        <p:spPr>
          <a:xfrm flipH="1">
            <a:off x="293122" y="163186"/>
            <a:ext cx="5690253" cy="5690253"/>
          </a:xfrm>
          <a:prstGeom prst="ellipse">
            <a:avLst/>
          </a:prstGeom>
          <a:gradFill>
            <a:gsLst>
              <a:gs pos="100000">
                <a:schemeClr val="tx2">
                  <a:alpha val="10000"/>
                </a:schemeClr>
              </a:gs>
              <a:gs pos="77000">
                <a:schemeClr val="tx2">
                  <a:alpha val="0"/>
                </a:schemeClr>
              </a:gs>
            </a:gsLst>
            <a:lin ang="8100000" scaled="1"/>
          </a:gradFill>
          <a:ln w="19050">
            <a:gradFill flip="none" rotWithShape="1">
              <a:gsLst>
                <a:gs pos="0">
                  <a:schemeClr val="tx2">
                    <a:alpha val="10000"/>
                  </a:schemeClr>
                </a:gs>
                <a:gs pos="100000">
                  <a:schemeClr val="tx2">
                    <a:alpha val="1000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6" name="椭圆 5"/>
          <p:cNvSpPr/>
          <p:nvPr userDrawn="1">
            <p:custDataLst>
              <p:tags r:id="rId5"/>
            </p:custDataLst>
          </p:nvPr>
        </p:nvSpPr>
        <p:spPr>
          <a:xfrm flipH="1">
            <a:off x="1082569" y="952632"/>
            <a:ext cx="4111360" cy="4111360"/>
          </a:xfrm>
          <a:prstGeom prst="ellipse">
            <a:avLst/>
          </a:prstGeom>
          <a:gradFill flip="none" rotWithShape="1">
            <a:gsLst>
              <a:gs pos="55000">
                <a:schemeClr val="tx2">
                  <a:alpha val="0"/>
                </a:schemeClr>
              </a:gs>
              <a:gs pos="0">
                <a:schemeClr val="tx2">
                  <a:alpha val="2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35000">
                  <a:schemeClr val="tx2">
                    <a:alpha val="0"/>
                  </a:schemeClr>
                </a:gs>
                <a:gs pos="100000">
                  <a:schemeClr val="tx2">
                    <a:alpha val="10000"/>
                  </a:schemeClr>
                </a:gs>
              </a:gsLst>
              <a:lin ang="108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2" name="任意多边形 11"/>
          <p:cNvSpPr/>
          <p:nvPr userDrawn="1">
            <p:custDataLst>
              <p:tags r:id="rId6"/>
            </p:custDataLst>
          </p:nvPr>
        </p:nvSpPr>
        <p:spPr>
          <a:xfrm flipH="1">
            <a:off x="3986" y="0"/>
            <a:ext cx="6548604" cy="601662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11755" h="10800">
                <a:moveTo>
                  <a:pt x="3379" y="0"/>
                </a:moveTo>
                <a:lnTo>
                  <a:pt x="8626" y="0"/>
                </a:lnTo>
                <a:lnTo>
                  <a:pt x="8670" y="21"/>
                </a:lnTo>
                <a:cubicBezTo>
                  <a:pt x="10125" y="745"/>
                  <a:pt x="11245" y="2041"/>
                  <a:pt x="11735" y="3615"/>
                </a:cubicBezTo>
                <a:lnTo>
                  <a:pt x="11755" y="3680"/>
                </a:lnTo>
                <a:lnTo>
                  <a:pt x="11755" y="7120"/>
                </a:lnTo>
                <a:lnTo>
                  <a:pt x="11735" y="7185"/>
                </a:lnTo>
                <a:cubicBezTo>
                  <a:pt x="11245" y="8759"/>
                  <a:pt x="10125" y="10055"/>
                  <a:pt x="8670" y="10779"/>
                </a:cubicBezTo>
                <a:lnTo>
                  <a:pt x="8626" y="10800"/>
                </a:lnTo>
                <a:lnTo>
                  <a:pt x="3379" y="10800"/>
                </a:lnTo>
                <a:lnTo>
                  <a:pt x="3335" y="10779"/>
                </a:lnTo>
                <a:cubicBezTo>
                  <a:pt x="1358" y="9796"/>
                  <a:pt x="0" y="7757"/>
                  <a:pt x="0" y="5400"/>
                </a:cubicBezTo>
                <a:cubicBezTo>
                  <a:pt x="0" y="3043"/>
                  <a:pt x="1358" y="1004"/>
                  <a:pt x="3335" y="21"/>
                </a:cubicBezTo>
                <a:lnTo>
                  <a:pt x="3379" y="0"/>
                </a:lnTo>
                <a:close/>
              </a:path>
            </a:pathLst>
          </a:custGeom>
          <a:noFill/>
          <a:ln w="19050">
            <a:gradFill flip="none" rotWithShape="1">
              <a:gsLst>
                <a:gs pos="0">
                  <a:srgbClr val="D8E9FD">
                    <a:alpha val="5000"/>
                  </a:srgbClr>
                </a:gs>
                <a:gs pos="100000">
                  <a:srgbClr val="D8E9FD">
                    <a:alpha val="2000"/>
                  </a:srgbClr>
                </a:gs>
              </a:gsLst>
              <a:lin ang="108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3" name="椭圆 12"/>
          <p:cNvSpPr/>
          <p:nvPr userDrawn="1">
            <p:custDataLst>
              <p:tags r:id="rId7"/>
            </p:custDataLst>
          </p:nvPr>
        </p:nvSpPr>
        <p:spPr>
          <a:xfrm>
            <a:off x="1931740" y="1801804"/>
            <a:ext cx="2413018" cy="2413018"/>
          </a:xfrm>
          <a:prstGeom prst="ellipse">
            <a:avLst/>
          </a:prstGeom>
          <a:gradFill flip="none" rotWithShape="1">
            <a:gsLst>
              <a:gs pos="0">
                <a:schemeClr val="tx2">
                  <a:lumMod val="75000"/>
                  <a:alpha val="40000"/>
                </a:schemeClr>
              </a:gs>
              <a:gs pos="88000">
                <a:schemeClr val="tx2">
                  <a:lumMod val="75000"/>
                  <a:alpha val="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10000">
                  <a:schemeClr val="tx2">
                    <a:alpha val="5000"/>
                  </a:schemeClr>
                </a:gs>
                <a:gs pos="31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4" name="圆: 空心 13"/>
          <p:cNvSpPr/>
          <p:nvPr userDrawn="1">
            <p:custDataLst>
              <p:tags r:id="rId8"/>
            </p:custDataLst>
          </p:nvPr>
        </p:nvSpPr>
        <p:spPr>
          <a:xfrm>
            <a:off x="1454962" y="1325026"/>
            <a:ext cx="3366574" cy="3366574"/>
          </a:xfrm>
          <a:prstGeom prst="donut">
            <a:avLst>
              <a:gd name="adj" fmla="val 5190"/>
            </a:avLst>
          </a:prstGeom>
          <a:gradFill flip="none" rotWithShape="1">
            <a:gsLst>
              <a:gs pos="72000">
                <a:schemeClr val="accent1">
                  <a:alpha val="10000"/>
                </a:schemeClr>
              </a:gs>
              <a:gs pos="0">
                <a:schemeClr val="accent1">
                  <a:alpha val="4000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24000">
                  <a:schemeClr val="tx2">
                    <a:alpha val="2000"/>
                  </a:schemeClr>
                </a:gs>
                <a:gs pos="98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2354237" y="2247046"/>
            <a:ext cx="1568023" cy="948455"/>
          </a:xfrm>
        </p:spPr>
        <p:txBody>
          <a:bodyPr wrap="square" anchor="b">
            <a:normAutofit/>
          </a:bodyPr>
          <a:lstStyle>
            <a:lvl1pPr algn="ctr">
              <a:defRPr sz="4210"/>
            </a:lvl1pPr>
          </a:lstStyle>
          <a:p>
            <a:r>
              <a:rPr lang="zh-CN" altLang="en-US" dirty="0"/>
              <a:t>标题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任意多边形: 形状 27"/>
          <p:cNvSpPr/>
          <p:nvPr userDrawn="1">
            <p:custDataLst>
              <p:tags r:id="rId1"/>
            </p:custDataLst>
          </p:nvPr>
        </p:nvSpPr>
        <p:spPr>
          <a:xfrm>
            <a:off x="3986" y="0"/>
            <a:ext cx="10696222" cy="6016625"/>
          </a:xfrm>
          <a:custGeom>
            <a:avLst/>
            <a:gdLst>
              <a:gd name="connsiteX0" fmla="*/ 0 w 12192000"/>
              <a:gd name="connsiteY0" fmla="*/ 0 h 6858000"/>
              <a:gd name="connsiteX1" fmla="*/ 6714528 w 12192000"/>
              <a:gd name="connsiteY1" fmla="*/ 0 h 6858000"/>
              <a:gd name="connsiteX2" fmla="*/ 8846903 w 12192000"/>
              <a:gd name="connsiteY2" fmla="*/ 0 h 6858000"/>
              <a:gd name="connsiteX3" fmla="*/ 10046350 w 12192000"/>
              <a:gd name="connsiteY3" fmla="*/ 0 h 6858000"/>
              <a:gd name="connsiteX4" fmla="*/ 10074290 w 12192000"/>
              <a:gd name="connsiteY4" fmla="*/ 13335 h 6858000"/>
              <a:gd name="connsiteX5" fmla="*/ 12192000 w 12192000"/>
              <a:gd name="connsiteY5" fmla="*/ 3429000 h 6858000"/>
              <a:gd name="connsiteX6" fmla="*/ 10074290 w 12192000"/>
              <a:gd name="connsiteY6" fmla="*/ 6844665 h 6858000"/>
              <a:gd name="connsiteX7" fmla="*/ 10046350 w 12192000"/>
              <a:gd name="connsiteY7" fmla="*/ 6858000 h 6858000"/>
              <a:gd name="connsiteX8" fmla="*/ 8846903 w 12192000"/>
              <a:gd name="connsiteY8" fmla="*/ 6858000 h 6858000"/>
              <a:gd name="connsiteX9" fmla="*/ 6714528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6714528" y="0"/>
                </a:lnTo>
                <a:lnTo>
                  <a:pt x="8846903" y="0"/>
                </a:lnTo>
                <a:lnTo>
                  <a:pt x="10046350" y="0"/>
                </a:lnTo>
                <a:lnTo>
                  <a:pt x="10074290" y="13335"/>
                </a:lnTo>
                <a:cubicBezTo>
                  <a:pt x="11329676" y="637540"/>
                  <a:pt x="12192000" y="1932305"/>
                  <a:pt x="12192000" y="3429000"/>
                </a:cubicBezTo>
                <a:cubicBezTo>
                  <a:pt x="12192000" y="4925695"/>
                  <a:pt x="11329676" y="6220460"/>
                  <a:pt x="10074290" y="6844665"/>
                </a:cubicBezTo>
                <a:lnTo>
                  <a:pt x="10046350" y="6858000"/>
                </a:lnTo>
                <a:lnTo>
                  <a:pt x="8846903" y="6858000"/>
                </a:lnTo>
                <a:lnTo>
                  <a:pt x="6714528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12000">
                <a:schemeClr val="accent1">
                  <a:alpha val="60000"/>
                </a:schemeClr>
              </a:gs>
              <a:gs pos="100000">
                <a:schemeClr val="accent1">
                  <a:alpha val="10000"/>
                </a:schemeClr>
              </a:gs>
              <a:gs pos="67000">
                <a:schemeClr val="accent1">
                  <a:alpha val="10000"/>
                </a:schemeClr>
              </a:gs>
            </a:gsLst>
            <a:lin ang="0" scaled="1"/>
            <a:tileRect/>
          </a:gradFill>
          <a:ln w="19050">
            <a:gradFill flip="none" rotWithShape="1">
              <a:gsLst>
                <a:gs pos="8000">
                  <a:schemeClr val="tx2">
                    <a:alpha val="0"/>
                  </a:schemeClr>
                </a:gs>
                <a:gs pos="100000">
                  <a:schemeClr val="tx2">
                    <a:alpha val="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200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7" name="椭圆 6"/>
          <p:cNvSpPr/>
          <p:nvPr userDrawn="1">
            <p:custDataLst>
              <p:tags r:id="rId2"/>
            </p:custDataLst>
          </p:nvPr>
        </p:nvSpPr>
        <p:spPr>
          <a:xfrm>
            <a:off x="4581546" y="163186"/>
            <a:ext cx="5690253" cy="5690253"/>
          </a:xfrm>
          <a:prstGeom prst="ellipse">
            <a:avLst/>
          </a:prstGeom>
          <a:gradFill>
            <a:gsLst>
              <a:gs pos="100000">
                <a:schemeClr val="tx2">
                  <a:alpha val="10000"/>
                </a:schemeClr>
              </a:gs>
              <a:gs pos="77000">
                <a:schemeClr val="tx2">
                  <a:alpha val="0"/>
                </a:schemeClr>
              </a:gs>
            </a:gsLst>
            <a:lin ang="8100000" scaled="1"/>
          </a:gradFill>
          <a:ln w="19050">
            <a:gradFill flip="none" rotWithShape="1">
              <a:gsLst>
                <a:gs pos="0">
                  <a:schemeClr val="tx2">
                    <a:alpha val="10000"/>
                  </a:schemeClr>
                </a:gs>
                <a:gs pos="100000">
                  <a:schemeClr val="tx2">
                    <a:alpha val="1000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0" name="椭圆 9"/>
          <p:cNvSpPr/>
          <p:nvPr userDrawn="1">
            <p:custDataLst>
              <p:tags r:id="rId3"/>
            </p:custDataLst>
          </p:nvPr>
        </p:nvSpPr>
        <p:spPr>
          <a:xfrm>
            <a:off x="5192455" y="735365"/>
            <a:ext cx="4545894" cy="4545894"/>
          </a:xfrm>
          <a:prstGeom prst="ellipse">
            <a:avLst/>
          </a:prstGeom>
          <a:gradFill flip="none" rotWithShape="1">
            <a:gsLst>
              <a:gs pos="55000">
                <a:schemeClr val="accent1">
                  <a:alpha val="0"/>
                </a:schemeClr>
              </a:gs>
              <a:gs pos="0">
                <a:schemeClr val="accent1">
                  <a:alpha val="25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0">
                  <a:schemeClr val="tx2">
                    <a:alpha val="10000"/>
                  </a:schemeClr>
                </a:gs>
                <a:gs pos="100000">
                  <a:schemeClr val="tx2">
                    <a:alpha val="10000"/>
                  </a:schemeClr>
                </a:gs>
                <a:gs pos="15000">
                  <a:schemeClr val="tx2">
                    <a:alpha val="0"/>
                  </a:schemeClr>
                </a:gs>
                <a:gs pos="85000">
                  <a:schemeClr val="tx2">
                    <a:alpha val="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cxnSp>
        <p:nvCxnSpPr>
          <p:cNvPr id="12" name="直接连接符 11"/>
          <p:cNvCxnSpPr/>
          <p:nvPr>
            <p:custDataLst>
              <p:tags r:id="rId4"/>
            </p:custDataLst>
          </p:nvPr>
        </p:nvCxnSpPr>
        <p:spPr>
          <a:xfrm>
            <a:off x="3700852" y="2013767"/>
            <a:ext cx="1092603" cy="0"/>
          </a:xfrm>
          <a:prstGeom prst="line">
            <a:avLst/>
          </a:prstGeom>
          <a:ln w="190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弧形 12"/>
          <p:cNvSpPr/>
          <p:nvPr>
            <p:custDataLst>
              <p:tags r:id="rId5"/>
            </p:custDataLst>
          </p:nvPr>
        </p:nvSpPr>
        <p:spPr>
          <a:xfrm flipH="1" flipV="1">
            <a:off x="4632305" y="1849645"/>
            <a:ext cx="353646" cy="164008"/>
          </a:xfrm>
          <a:prstGeom prst="arc">
            <a:avLst/>
          </a:prstGeom>
          <a:ln w="190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14" name="弧形 13"/>
          <p:cNvSpPr/>
          <p:nvPr>
            <p:custDataLst>
              <p:tags r:id="rId6"/>
            </p:custDataLst>
          </p:nvPr>
        </p:nvSpPr>
        <p:spPr>
          <a:xfrm flipH="1">
            <a:off x="4632305" y="2013883"/>
            <a:ext cx="353646" cy="164008"/>
          </a:xfrm>
          <a:prstGeom prst="arc">
            <a:avLst/>
          </a:prstGeom>
          <a:ln w="190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15" name="空心弧 14"/>
          <p:cNvSpPr/>
          <p:nvPr userDrawn="1">
            <p:custDataLst>
              <p:tags r:id="rId7"/>
            </p:custDataLst>
          </p:nvPr>
        </p:nvSpPr>
        <p:spPr>
          <a:xfrm flipH="1">
            <a:off x="5620306" y="1201143"/>
            <a:ext cx="3614339" cy="3614339"/>
          </a:xfrm>
          <a:prstGeom prst="blockArc">
            <a:avLst>
              <a:gd name="adj1" fmla="val 3339762"/>
              <a:gd name="adj2" fmla="val 17759971"/>
              <a:gd name="adj3" fmla="val 45534"/>
            </a:avLst>
          </a:prstGeom>
          <a:gradFill flip="none" rotWithShape="1">
            <a:gsLst>
              <a:gs pos="0">
                <a:schemeClr val="tx2">
                  <a:lumMod val="75000"/>
                  <a:alpha val="40000"/>
                </a:schemeClr>
              </a:gs>
              <a:gs pos="99000">
                <a:schemeClr val="tx2">
                  <a:lumMod val="75000"/>
                  <a:alpha val="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10000">
                  <a:schemeClr val="tx2">
                    <a:alpha val="15000"/>
                  </a:schemeClr>
                </a:gs>
                <a:gs pos="31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6" name="圆: 空心 15"/>
          <p:cNvSpPr/>
          <p:nvPr userDrawn="1">
            <p:custDataLst>
              <p:tags r:id="rId8"/>
            </p:custDataLst>
          </p:nvPr>
        </p:nvSpPr>
        <p:spPr>
          <a:xfrm flipH="1">
            <a:off x="6012454" y="1593291"/>
            <a:ext cx="2830042" cy="2830042"/>
          </a:xfrm>
          <a:prstGeom prst="donut">
            <a:avLst>
              <a:gd name="adj" fmla="val 5190"/>
            </a:avLst>
          </a:prstGeom>
          <a:gradFill flip="none" rotWithShape="1">
            <a:gsLst>
              <a:gs pos="72000">
                <a:schemeClr val="accent1">
                  <a:alpha val="10000"/>
                </a:schemeClr>
              </a:gs>
              <a:gs pos="0">
                <a:schemeClr val="accent1">
                  <a:alpha val="5000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24000">
                  <a:schemeClr val="tx2">
                    <a:alpha val="2000"/>
                  </a:schemeClr>
                </a:gs>
                <a:gs pos="98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8" name="椭圆 17"/>
          <p:cNvSpPr/>
          <p:nvPr userDrawn="1">
            <p:custDataLst>
              <p:tags r:id="rId9"/>
            </p:custDataLst>
          </p:nvPr>
        </p:nvSpPr>
        <p:spPr>
          <a:xfrm>
            <a:off x="9217535" y="871792"/>
            <a:ext cx="100277" cy="10027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19" name="椭圆 18"/>
          <p:cNvSpPr/>
          <p:nvPr userDrawn="1">
            <p:custDataLst>
              <p:tags r:id="rId10"/>
            </p:custDataLst>
          </p:nvPr>
        </p:nvSpPr>
        <p:spPr>
          <a:xfrm>
            <a:off x="9398591" y="871792"/>
            <a:ext cx="100277" cy="10027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0" name="椭圆 19"/>
          <p:cNvSpPr/>
          <p:nvPr userDrawn="1">
            <p:custDataLst>
              <p:tags r:id="rId11"/>
            </p:custDataLst>
          </p:nvPr>
        </p:nvSpPr>
        <p:spPr>
          <a:xfrm>
            <a:off x="9579647" y="871792"/>
            <a:ext cx="100277" cy="100277"/>
          </a:xfrm>
          <a:prstGeom prst="ellipse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2" name="任意多边形: 形状 21"/>
          <p:cNvSpPr/>
          <p:nvPr>
            <p:custDataLst>
              <p:tags r:id="rId12"/>
            </p:custDataLst>
          </p:nvPr>
        </p:nvSpPr>
        <p:spPr>
          <a:xfrm flipH="1">
            <a:off x="7167764" y="2277922"/>
            <a:ext cx="971312" cy="1508219"/>
          </a:xfrm>
          <a:custGeom>
            <a:avLst/>
            <a:gdLst>
              <a:gd name="connsiteX0" fmla="*/ 951067 w 1037772"/>
              <a:gd name="connsiteY0" fmla="*/ 2112 h 1361220"/>
              <a:gd name="connsiteX1" fmla="*/ 900574 w 1037772"/>
              <a:gd name="connsiteY1" fmla="*/ 4084 h 1361220"/>
              <a:gd name="connsiteX2" fmla="*/ 78803 w 1037772"/>
              <a:gd name="connsiteY2" fmla="*/ 234841 h 1361220"/>
              <a:gd name="connsiteX3" fmla="*/ 0 w 1037772"/>
              <a:gd name="connsiteY3" fmla="*/ 338819 h 1361220"/>
              <a:gd name="connsiteX4" fmla="*/ 0 w 1037772"/>
              <a:gd name="connsiteY4" fmla="*/ 516619 h 1361220"/>
              <a:gd name="connsiteX5" fmla="*/ 0 w 1037772"/>
              <a:gd name="connsiteY5" fmla="*/ 772817 h 1361220"/>
              <a:gd name="connsiteX6" fmla="*/ 0 w 1037772"/>
              <a:gd name="connsiteY6" fmla="*/ 950617 h 1361220"/>
              <a:gd name="connsiteX7" fmla="*/ 0 w 1037772"/>
              <a:gd name="connsiteY7" fmla="*/ 1016162 h 1361220"/>
              <a:gd name="connsiteX8" fmla="*/ 1 w 1037772"/>
              <a:gd name="connsiteY8" fmla="*/ 1016167 h 1361220"/>
              <a:gd name="connsiteX9" fmla="*/ 1 w 1037772"/>
              <a:gd name="connsiteY9" fmla="*/ 1232702 h 1361220"/>
              <a:gd name="connsiteX10" fmla="*/ 128519 w 1037772"/>
              <a:gd name="connsiteY10" fmla="*/ 1361220 h 1361220"/>
              <a:gd name="connsiteX11" fmla="*/ 909254 w 1037772"/>
              <a:gd name="connsiteY11" fmla="*/ 1361220 h 1361220"/>
              <a:gd name="connsiteX12" fmla="*/ 1037772 w 1037772"/>
              <a:gd name="connsiteY12" fmla="*/ 1232702 h 1361220"/>
              <a:gd name="connsiteX13" fmla="*/ 1037772 w 1037772"/>
              <a:gd name="connsiteY13" fmla="*/ 950617 h 1361220"/>
              <a:gd name="connsiteX14" fmla="*/ 1037772 w 1037772"/>
              <a:gd name="connsiteY14" fmla="*/ 772817 h 1361220"/>
              <a:gd name="connsiteX15" fmla="*/ 1037772 w 1037772"/>
              <a:gd name="connsiteY15" fmla="*/ 719383 h 1361220"/>
              <a:gd name="connsiteX16" fmla="*/ 1037772 w 1037772"/>
              <a:gd name="connsiteY16" fmla="*/ 541583 h 1361220"/>
              <a:gd name="connsiteX17" fmla="*/ 1037771 w 1037772"/>
              <a:gd name="connsiteY17" fmla="*/ 541578 h 1361220"/>
              <a:gd name="connsiteX18" fmla="*/ 1037771 w 1037772"/>
              <a:gd name="connsiteY18" fmla="*/ 285862 h 1361220"/>
              <a:gd name="connsiteX19" fmla="*/ 1037771 w 1037772"/>
              <a:gd name="connsiteY19" fmla="*/ 108062 h 1361220"/>
              <a:gd name="connsiteX20" fmla="*/ 951067 w 1037772"/>
              <a:gd name="connsiteY20" fmla="*/ 2112 h 1361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37772" h="1361220">
                <a:moveTo>
                  <a:pt x="951067" y="2112"/>
                </a:moveTo>
                <a:cubicBezTo>
                  <a:pt x="934976" y="-1141"/>
                  <a:pt x="917793" y="-751"/>
                  <a:pt x="900574" y="4084"/>
                </a:cubicBezTo>
                <a:lnTo>
                  <a:pt x="78803" y="234841"/>
                </a:lnTo>
                <a:cubicBezTo>
                  <a:pt x="32230" y="247919"/>
                  <a:pt x="0" y="290446"/>
                  <a:pt x="0" y="338819"/>
                </a:cubicBezTo>
                <a:lnTo>
                  <a:pt x="0" y="516619"/>
                </a:lnTo>
                <a:lnTo>
                  <a:pt x="0" y="772817"/>
                </a:lnTo>
                <a:lnTo>
                  <a:pt x="0" y="950617"/>
                </a:lnTo>
                <a:lnTo>
                  <a:pt x="0" y="1016162"/>
                </a:lnTo>
                <a:lnTo>
                  <a:pt x="1" y="1016167"/>
                </a:lnTo>
                <a:lnTo>
                  <a:pt x="1" y="1232702"/>
                </a:lnTo>
                <a:cubicBezTo>
                  <a:pt x="1" y="1303681"/>
                  <a:pt x="57540" y="1361220"/>
                  <a:pt x="128519" y="1361220"/>
                </a:cubicBezTo>
                <a:lnTo>
                  <a:pt x="909254" y="1361220"/>
                </a:lnTo>
                <a:cubicBezTo>
                  <a:pt x="980233" y="1361220"/>
                  <a:pt x="1037772" y="1303681"/>
                  <a:pt x="1037772" y="1232702"/>
                </a:cubicBezTo>
                <a:lnTo>
                  <a:pt x="1037772" y="950617"/>
                </a:lnTo>
                <a:lnTo>
                  <a:pt x="1037772" y="772817"/>
                </a:lnTo>
                <a:lnTo>
                  <a:pt x="1037772" y="719383"/>
                </a:lnTo>
                <a:lnTo>
                  <a:pt x="1037772" y="541583"/>
                </a:lnTo>
                <a:lnTo>
                  <a:pt x="1037771" y="541578"/>
                </a:lnTo>
                <a:lnTo>
                  <a:pt x="1037771" y="285862"/>
                </a:lnTo>
                <a:lnTo>
                  <a:pt x="1037771" y="108062"/>
                </a:lnTo>
                <a:cubicBezTo>
                  <a:pt x="1037771" y="54409"/>
                  <a:pt x="999339" y="11869"/>
                  <a:pt x="951067" y="21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softEdge rad="1524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3" name="任意多边形: 形状 22"/>
          <p:cNvSpPr/>
          <p:nvPr>
            <p:custDataLst>
              <p:tags r:id="rId13"/>
            </p:custDataLst>
          </p:nvPr>
        </p:nvSpPr>
        <p:spPr>
          <a:xfrm flipH="1">
            <a:off x="7575050" y="2519833"/>
            <a:ext cx="641018" cy="1166706"/>
          </a:xfrm>
          <a:custGeom>
            <a:avLst/>
            <a:gdLst>
              <a:gd name="connsiteX0" fmla="*/ 565426 w 693938"/>
              <a:gd name="connsiteY0" fmla="*/ 0 h 1263025"/>
              <a:gd name="connsiteX1" fmla="*/ 78803 w 693938"/>
              <a:gd name="connsiteY1" fmla="*/ 136646 h 1263025"/>
              <a:gd name="connsiteX2" fmla="*/ 0 w 693938"/>
              <a:gd name="connsiteY2" fmla="*/ 240624 h 1263025"/>
              <a:gd name="connsiteX3" fmla="*/ 0 w 693938"/>
              <a:gd name="connsiteY3" fmla="*/ 418424 h 1263025"/>
              <a:gd name="connsiteX4" fmla="*/ 0 w 693938"/>
              <a:gd name="connsiteY4" fmla="*/ 674622 h 1263025"/>
              <a:gd name="connsiteX5" fmla="*/ 0 w 693938"/>
              <a:gd name="connsiteY5" fmla="*/ 852422 h 1263025"/>
              <a:gd name="connsiteX6" fmla="*/ 0 w 693938"/>
              <a:gd name="connsiteY6" fmla="*/ 917967 h 1263025"/>
              <a:gd name="connsiteX7" fmla="*/ 1 w 693938"/>
              <a:gd name="connsiteY7" fmla="*/ 917972 h 1263025"/>
              <a:gd name="connsiteX8" fmla="*/ 1 w 693938"/>
              <a:gd name="connsiteY8" fmla="*/ 1134507 h 1263025"/>
              <a:gd name="connsiteX9" fmla="*/ 128519 w 693938"/>
              <a:gd name="connsiteY9" fmla="*/ 1263025 h 1263025"/>
              <a:gd name="connsiteX10" fmla="*/ 693938 w 693938"/>
              <a:gd name="connsiteY10" fmla="*/ 1263025 h 1263025"/>
              <a:gd name="connsiteX11" fmla="*/ 643918 w 693938"/>
              <a:gd name="connsiteY11" fmla="*/ 1252927 h 1263025"/>
              <a:gd name="connsiteX12" fmla="*/ 565425 w 693938"/>
              <a:gd name="connsiteY12" fmla="*/ 1134508 h 1263025"/>
              <a:gd name="connsiteX13" fmla="*/ 565425 w 693938"/>
              <a:gd name="connsiteY13" fmla="*/ 144939 h 1263025"/>
              <a:gd name="connsiteX14" fmla="*/ 565426 w 693938"/>
              <a:gd name="connsiteY14" fmla="*/ 144934 h 126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93938" h="1263025">
                <a:moveTo>
                  <a:pt x="565426" y="0"/>
                </a:moveTo>
                <a:lnTo>
                  <a:pt x="78803" y="136646"/>
                </a:lnTo>
                <a:cubicBezTo>
                  <a:pt x="32230" y="149724"/>
                  <a:pt x="0" y="192251"/>
                  <a:pt x="0" y="240624"/>
                </a:cubicBezTo>
                <a:lnTo>
                  <a:pt x="0" y="418424"/>
                </a:lnTo>
                <a:lnTo>
                  <a:pt x="0" y="674622"/>
                </a:lnTo>
                <a:lnTo>
                  <a:pt x="0" y="852422"/>
                </a:lnTo>
                <a:lnTo>
                  <a:pt x="0" y="917967"/>
                </a:lnTo>
                <a:lnTo>
                  <a:pt x="1" y="917972"/>
                </a:lnTo>
                <a:lnTo>
                  <a:pt x="1" y="1134507"/>
                </a:lnTo>
                <a:cubicBezTo>
                  <a:pt x="1" y="1205486"/>
                  <a:pt x="57540" y="1263025"/>
                  <a:pt x="128519" y="1263025"/>
                </a:cubicBezTo>
                <a:lnTo>
                  <a:pt x="693938" y="1263025"/>
                </a:lnTo>
                <a:lnTo>
                  <a:pt x="643918" y="1252927"/>
                </a:lnTo>
                <a:cubicBezTo>
                  <a:pt x="597791" y="1233417"/>
                  <a:pt x="565425" y="1187742"/>
                  <a:pt x="565425" y="1134508"/>
                </a:cubicBezTo>
                <a:lnTo>
                  <a:pt x="565425" y="144939"/>
                </a:lnTo>
                <a:lnTo>
                  <a:pt x="565426" y="144934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29000">
                <a:schemeClr val="accent3">
                  <a:lumMod val="60000"/>
                  <a:lumOff val="40000"/>
                </a:schemeClr>
              </a:gs>
              <a:gs pos="64000">
                <a:schemeClr val="accent3"/>
              </a:gs>
            </a:gsLst>
            <a:lin ang="8100000" scaled="1"/>
            <a:tileRect/>
          </a:gradFill>
          <a:ln w="6350">
            <a:gradFill flip="none" rotWithShape="1">
              <a:gsLst>
                <a:gs pos="0">
                  <a:schemeClr val="accent2">
                    <a:lumMod val="20000"/>
                    <a:lumOff val="80000"/>
                  </a:schemeClr>
                </a:gs>
                <a:gs pos="22000">
                  <a:schemeClr val="accent2">
                    <a:lumMod val="20000"/>
                    <a:lumOff val="80000"/>
                    <a:alpha val="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4" name="任意多边形: 形状 23"/>
          <p:cNvSpPr/>
          <p:nvPr>
            <p:custDataLst>
              <p:tags r:id="rId14"/>
            </p:custDataLst>
          </p:nvPr>
        </p:nvSpPr>
        <p:spPr>
          <a:xfrm>
            <a:off x="6774274" y="2230485"/>
            <a:ext cx="910453" cy="1456053"/>
          </a:xfrm>
          <a:custGeom>
            <a:avLst/>
            <a:gdLst>
              <a:gd name="connsiteX0" fmla="*/ 951067 w 1037772"/>
              <a:gd name="connsiteY0" fmla="*/ 2112 h 1659670"/>
              <a:gd name="connsiteX1" fmla="*/ 1037771 w 1037772"/>
              <a:gd name="connsiteY1" fmla="*/ 108062 h 1659670"/>
              <a:gd name="connsiteX2" fmla="*/ 1037771 w 1037772"/>
              <a:gd name="connsiteY2" fmla="*/ 541578 h 1659670"/>
              <a:gd name="connsiteX3" fmla="*/ 1037772 w 1037772"/>
              <a:gd name="connsiteY3" fmla="*/ 541583 h 1659670"/>
              <a:gd name="connsiteX4" fmla="*/ 1037772 w 1037772"/>
              <a:gd name="connsiteY4" fmla="*/ 1531152 h 1659670"/>
              <a:gd name="connsiteX5" fmla="*/ 909254 w 1037772"/>
              <a:gd name="connsiteY5" fmla="*/ 1659670 h 1659670"/>
              <a:gd name="connsiteX6" fmla="*/ 128519 w 1037772"/>
              <a:gd name="connsiteY6" fmla="*/ 1659670 h 1659670"/>
              <a:gd name="connsiteX7" fmla="*/ 1 w 1037772"/>
              <a:gd name="connsiteY7" fmla="*/ 1531152 h 1659670"/>
              <a:gd name="connsiteX8" fmla="*/ 1 w 1037772"/>
              <a:gd name="connsiteY8" fmla="*/ 1314617 h 1659670"/>
              <a:gd name="connsiteX9" fmla="*/ 0 w 1037772"/>
              <a:gd name="connsiteY9" fmla="*/ 1314612 h 1659670"/>
              <a:gd name="connsiteX10" fmla="*/ 0 w 1037772"/>
              <a:gd name="connsiteY10" fmla="*/ 338819 h 1659670"/>
              <a:gd name="connsiteX11" fmla="*/ 78803 w 1037772"/>
              <a:gd name="connsiteY11" fmla="*/ 234841 h 1659670"/>
              <a:gd name="connsiteX12" fmla="*/ 900574 w 1037772"/>
              <a:gd name="connsiteY12" fmla="*/ 4084 h 1659670"/>
              <a:gd name="connsiteX13" fmla="*/ 951067 w 1037772"/>
              <a:gd name="connsiteY13" fmla="*/ 2112 h 1659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37772" h="1659670">
                <a:moveTo>
                  <a:pt x="951067" y="2112"/>
                </a:moveTo>
                <a:cubicBezTo>
                  <a:pt x="999339" y="11869"/>
                  <a:pt x="1037771" y="54409"/>
                  <a:pt x="1037771" y="108062"/>
                </a:cubicBezTo>
                <a:lnTo>
                  <a:pt x="1037771" y="541578"/>
                </a:lnTo>
                <a:lnTo>
                  <a:pt x="1037772" y="541583"/>
                </a:lnTo>
                <a:lnTo>
                  <a:pt x="1037772" y="1531152"/>
                </a:lnTo>
                <a:cubicBezTo>
                  <a:pt x="1037772" y="1602131"/>
                  <a:pt x="980233" y="1659670"/>
                  <a:pt x="909254" y="1659670"/>
                </a:cubicBezTo>
                <a:lnTo>
                  <a:pt x="128519" y="1659670"/>
                </a:lnTo>
                <a:cubicBezTo>
                  <a:pt x="57540" y="1659670"/>
                  <a:pt x="1" y="1602131"/>
                  <a:pt x="1" y="1531152"/>
                </a:cubicBezTo>
                <a:lnTo>
                  <a:pt x="1" y="1314617"/>
                </a:lnTo>
                <a:lnTo>
                  <a:pt x="0" y="1314612"/>
                </a:lnTo>
                <a:lnTo>
                  <a:pt x="0" y="338819"/>
                </a:lnTo>
                <a:cubicBezTo>
                  <a:pt x="0" y="290446"/>
                  <a:pt x="32230" y="247919"/>
                  <a:pt x="78803" y="234841"/>
                </a:cubicBezTo>
                <a:lnTo>
                  <a:pt x="900574" y="4084"/>
                </a:lnTo>
                <a:cubicBezTo>
                  <a:pt x="917793" y="-751"/>
                  <a:pt x="934976" y="-1141"/>
                  <a:pt x="951067" y="2112"/>
                </a:cubicBezTo>
                <a:close/>
              </a:path>
            </a:pathLst>
          </a:custGeom>
          <a:solidFill>
            <a:srgbClr val="DDF0FF">
              <a:alpha val="50000"/>
            </a:srgbClr>
          </a:solidFill>
          <a:ln w="22225">
            <a:gradFill>
              <a:gsLst>
                <a:gs pos="0">
                  <a:srgbClr val="FFFFFF"/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5" name="任意多边形 24"/>
          <p:cNvSpPr/>
          <p:nvPr>
            <p:custDataLst>
              <p:tags r:id="rId15"/>
            </p:custDataLst>
          </p:nvPr>
        </p:nvSpPr>
        <p:spPr>
          <a:xfrm flipH="1">
            <a:off x="6903557" y="3218101"/>
            <a:ext cx="503714" cy="20998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904" h="377">
                <a:moveTo>
                  <a:pt x="449" y="0"/>
                </a:moveTo>
                <a:lnTo>
                  <a:pt x="904" y="0"/>
                </a:lnTo>
                <a:lnTo>
                  <a:pt x="904" y="125"/>
                </a:lnTo>
                <a:lnTo>
                  <a:pt x="449" y="125"/>
                </a:lnTo>
                <a:lnTo>
                  <a:pt x="449" y="0"/>
                </a:lnTo>
                <a:close/>
                <a:moveTo>
                  <a:pt x="0" y="252"/>
                </a:moveTo>
                <a:lnTo>
                  <a:pt x="904" y="252"/>
                </a:lnTo>
                <a:lnTo>
                  <a:pt x="904" y="377"/>
                </a:lnTo>
                <a:lnTo>
                  <a:pt x="0" y="377"/>
                </a:lnTo>
                <a:lnTo>
                  <a:pt x="0" y="25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zh-CN" altLang="en-US" sz="1580"/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  <p:custDataLst>
              <p:tags r:id="rId16"/>
            </p:custDataLst>
          </p:nvPr>
        </p:nvSpPr>
        <p:spPr>
          <a:xfrm>
            <a:off x="1343120" y="2462826"/>
            <a:ext cx="4437941" cy="1279903"/>
          </a:xfrm>
        </p:spPr>
        <p:txBody>
          <a:bodyPr wrap="square" anchor="b">
            <a:normAutofit/>
          </a:bodyPr>
          <a:lstStyle>
            <a:lvl1pPr algn="l">
              <a:defRPr sz="421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 userDrawn="1">
            <p:ph type="body" idx="1" hasCustomPrompt="1"/>
            <p:custDataLst>
              <p:tags r:id="rId17"/>
            </p:custDataLst>
          </p:nvPr>
        </p:nvSpPr>
        <p:spPr>
          <a:xfrm>
            <a:off x="1343120" y="3823907"/>
            <a:ext cx="4437941" cy="821167"/>
          </a:xfrm>
        </p:spPr>
        <p:txBody>
          <a:bodyPr wrap="square">
            <a:normAutofit/>
          </a:bodyPr>
          <a:lstStyle>
            <a:lvl1pPr marL="0" indent="0" algn="l">
              <a:buNone/>
              <a:defRPr lang="zh-CN" altLang="en-US" sz="1405" b="1" kern="12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1320" indent="0">
              <a:buNone/>
              <a:defRPr sz="1755">
                <a:solidFill>
                  <a:schemeClr val="tx1">
                    <a:tint val="75000"/>
                  </a:schemeClr>
                </a:solidFill>
              </a:defRPr>
            </a:lvl2pPr>
            <a:lvl3pPr marL="802005" indent="0">
              <a:buNone/>
              <a:defRPr sz="1580">
                <a:solidFill>
                  <a:schemeClr val="tx1">
                    <a:tint val="75000"/>
                  </a:schemeClr>
                </a:solidFill>
              </a:defRPr>
            </a:lvl3pPr>
            <a:lvl4pPr marL="1203325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4pPr>
            <a:lvl5pPr marL="1604645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5pPr>
            <a:lvl6pPr marL="2005330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6pPr>
            <a:lvl7pPr marL="2406650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7pPr>
            <a:lvl8pPr marL="2807970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8pPr>
            <a:lvl9pPr marL="3208655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单击此处编辑副标题</a:t>
            </a:r>
          </a:p>
        </p:txBody>
      </p:sp>
      <p:sp>
        <p:nvSpPr>
          <p:cNvPr id="8" name="节编号 3"/>
          <p:cNvSpPr>
            <a:spLocks noGrp="1"/>
          </p:cNvSpPr>
          <p:nvPr userDrawn="1">
            <p:ph type="body" sz="quarter" idx="13" hasCustomPrompt="1"/>
            <p:custDataLst>
              <p:tags r:id="rId18"/>
            </p:custDataLst>
          </p:nvPr>
        </p:nvSpPr>
        <p:spPr>
          <a:xfrm>
            <a:off x="1341014" y="1350523"/>
            <a:ext cx="2295231" cy="1073833"/>
          </a:xfrm>
        </p:spPr>
        <p:txBody>
          <a:bodyPr wrap="none" anchor="b" anchorCtr="0">
            <a:normAutofit/>
          </a:bodyPr>
          <a:lstStyle>
            <a:lvl1pPr marL="0" indent="0" algn="l">
              <a:buNone/>
              <a:defRPr sz="5790" b="1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节编号</a:t>
            </a:r>
          </a:p>
        </p:txBody>
      </p:sp>
      <p:sp>
        <p:nvSpPr>
          <p:cNvPr id="4" name="日期占位符 4"/>
          <p:cNvSpPr>
            <a:spLocks noGrp="1"/>
          </p:cNvSpPr>
          <p:nvPr userDrawn="1">
            <p:ph type="dt" sz="half" idx="10"/>
            <p:custDataLst>
              <p:tags r:id="rId19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5" name="页脚占位符 5"/>
          <p:cNvSpPr>
            <a:spLocks noGrp="1"/>
          </p:cNvSpPr>
          <p:nvPr userDrawn="1">
            <p:ph type="ftr" sz="quarter" idx="11"/>
            <p:custDataLst>
              <p:tags r:id="rId20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6"/>
          <p:cNvSpPr>
            <a:spLocks noGrp="1"/>
          </p:cNvSpPr>
          <p:nvPr userDrawn="1">
            <p:ph type="sldNum" sz="quarter" idx="12"/>
            <p:custDataLst>
              <p:tags r:id="rId21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14562" y="1142045"/>
            <a:ext cx="4670684" cy="4277655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5418949" y="1142045"/>
            <a:ext cx="4670684" cy="4277655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1"/>
            </p:custDataLst>
          </p:nvPr>
        </p:nvSpPr>
        <p:spPr>
          <a:xfrm>
            <a:off x="614562" y="1142045"/>
            <a:ext cx="4670684" cy="360842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105" b="1"/>
            </a:lvl1pPr>
            <a:lvl2pPr marL="401320" indent="0">
              <a:buNone/>
              <a:defRPr sz="1755" b="1"/>
            </a:lvl2pPr>
            <a:lvl3pPr marL="802005" indent="0">
              <a:buNone/>
              <a:defRPr sz="1580" b="1"/>
            </a:lvl3pPr>
            <a:lvl4pPr marL="1203325" indent="0">
              <a:buNone/>
              <a:defRPr sz="1405" b="1"/>
            </a:lvl4pPr>
            <a:lvl5pPr marL="1604645" indent="0">
              <a:buNone/>
              <a:defRPr sz="1405" b="1"/>
            </a:lvl5pPr>
            <a:lvl6pPr marL="2005330" indent="0">
              <a:buNone/>
              <a:defRPr sz="1405" b="1"/>
            </a:lvl6pPr>
            <a:lvl7pPr marL="2406650" indent="0">
              <a:buNone/>
              <a:defRPr sz="1405" b="1"/>
            </a:lvl7pPr>
            <a:lvl8pPr marL="2807970" indent="0">
              <a:buNone/>
              <a:defRPr sz="1405" b="1"/>
            </a:lvl8pPr>
            <a:lvl9pPr marL="3208655" indent="0">
              <a:buNone/>
              <a:defRPr sz="1405" b="1"/>
            </a:lvl9pPr>
          </a:lstStyle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2"/>
            </p:custDataLst>
          </p:nvPr>
        </p:nvSpPr>
        <p:spPr>
          <a:xfrm>
            <a:off x="614562" y="1645052"/>
            <a:ext cx="4670684" cy="3772696"/>
          </a:xfrm>
        </p:spPr>
        <p:txBody>
          <a:bodyPr wrap="square">
            <a:normAutofit/>
          </a:bodyPr>
          <a:lstStyle>
            <a:lvl1pPr>
              <a:defRPr sz="193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3"/>
            </p:custDataLst>
          </p:nvPr>
        </p:nvSpPr>
        <p:spPr>
          <a:xfrm>
            <a:off x="5418949" y="1142045"/>
            <a:ext cx="4670684" cy="360842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105" b="1"/>
            </a:lvl1pPr>
            <a:lvl2pPr marL="401320" indent="0">
              <a:buNone/>
              <a:defRPr sz="1755" b="1"/>
            </a:lvl2pPr>
            <a:lvl3pPr marL="802005" indent="0">
              <a:buNone/>
              <a:defRPr sz="1580" b="1"/>
            </a:lvl3pPr>
            <a:lvl4pPr marL="1203325" indent="0">
              <a:buNone/>
              <a:defRPr sz="1405" b="1"/>
            </a:lvl4pPr>
            <a:lvl5pPr marL="1604645" indent="0">
              <a:buNone/>
              <a:defRPr sz="1405" b="1"/>
            </a:lvl5pPr>
            <a:lvl6pPr marL="2005330" indent="0">
              <a:buNone/>
              <a:defRPr sz="1405" b="1"/>
            </a:lvl6pPr>
            <a:lvl7pPr marL="2406650" indent="0">
              <a:buNone/>
              <a:defRPr sz="1405" b="1"/>
            </a:lvl7pPr>
            <a:lvl8pPr marL="2807970" indent="0">
              <a:buNone/>
              <a:defRPr sz="1405" b="1"/>
            </a:lvl8pPr>
            <a:lvl9pPr marL="3208655" indent="0">
              <a:buNone/>
              <a:defRPr sz="1405" b="1"/>
            </a:lvl9pPr>
          </a:lstStyle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4"/>
            </p:custDataLst>
          </p:nvPr>
        </p:nvSpPr>
        <p:spPr>
          <a:xfrm>
            <a:off x="5418949" y="1645052"/>
            <a:ext cx="4670684" cy="3772696"/>
          </a:xfrm>
        </p:spPr>
        <p:txBody>
          <a:bodyPr wrap="square">
            <a:normAutofit/>
          </a:bodyPr>
          <a:lstStyle>
            <a:lvl1pPr>
              <a:defRPr sz="193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标题 9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2025/8/31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614562" y="315873"/>
            <a:ext cx="9476741" cy="5104104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1"/>
            </p:custDataLst>
          </p:nvPr>
        </p:nvSpPr>
        <p:spPr>
          <a:xfrm>
            <a:off x="614562" y="1142045"/>
            <a:ext cx="9474200" cy="355798"/>
          </a:xfrm>
        </p:spPr>
        <p:txBody>
          <a:bodyPr wrap="square" anchor="t">
            <a:normAutofit/>
          </a:bodyPr>
          <a:lstStyle>
            <a:lvl1pPr marL="0" indent="0">
              <a:buNone/>
              <a:defRPr sz="2105" b="0"/>
            </a:lvl1pPr>
            <a:lvl2pPr marL="401320" indent="0">
              <a:buNone/>
              <a:defRPr sz="1755" b="1"/>
            </a:lvl2pPr>
            <a:lvl3pPr marL="802005" indent="0">
              <a:buNone/>
              <a:defRPr sz="1580" b="1"/>
            </a:lvl3pPr>
            <a:lvl4pPr marL="1203325" indent="0">
              <a:buNone/>
              <a:defRPr sz="1405" b="1"/>
            </a:lvl4pPr>
            <a:lvl5pPr marL="1604645" indent="0">
              <a:buNone/>
              <a:defRPr sz="1405" b="1"/>
            </a:lvl5pPr>
            <a:lvl6pPr marL="2005330" indent="0">
              <a:buNone/>
              <a:defRPr sz="1405" b="1"/>
            </a:lvl6pPr>
            <a:lvl7pPr marL="2406650" indent="0">
              <a:buNone/>
              <a:defRPr sz="1405" b="1"/>
            </a:lvl7pPr>
            <a:lvl8pPr marL="2807970" indent="0">
              <a:buNone/>
              <a:defRPr sz="1405" b="1"/>
            </a:lvl8pPr>
            <a:lvl9pPr marL="3208655" indent="0">
              <a:buNone/>
              <a:defRPr sz="1405" b="1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: 形状 8"/>
          <p:cNvSpPr/>
          <p:nvPr userDrawn="1">
            <p:custDataLst>
              <p:tags r:id="rId1"/>
            </p:custDataLst>
          </p:nvPr>
        </p:nvSpPr>
        <p:spPr>
          <a:xfrm flipH="1">
            <a:off x="3986" y="0"/>
            <a:ext cx="10342101" cy="6016625"/>
          </a:xfrm>
          <a:custGeom>
            <a:avLst/>
            <a:gdLst>
              <a:gd name="connsiteX0" fmla="*/ 11788358 w 11788358"/>
              <a:gd name="connsiteY0" fmla="*/ 0 h 6858000"/>
              <a:gd name="connsiteX1" fmla="*/ 866727 w 11788358"/>
              <a:gd name="connsiteY1" fmla="*/ 0 h 6858000"/>
              <a:gd name="connsiteX2" fmla="*/ 710609 w 11788358"/>
              <a:gd name="connsiteY2" fmla="*/ 304815 h 6858000"/>
              <a:gd name="connsiteX3" fmla="*/ 0 w 11788358"/>
              <a:gd name="connsiteY3" fmla="*/ 3429000 h 6858000"/>
              <a:gd name="connsiteX4" fmla="*/ 710609 w 11788358"/>
              <a:gd name="connsiteY4" fmla="*/ 6553185 h 6858000"/>
              <a:gd name="connsiteX5" fmla="*/ 866727 w 11788358"/>
              <a:gd name="connsiteY5" fmla="*/ 6858000 h 6858000"/>
              <a:gd name="connsiteX6" fmla="*/ 11788358 w 1178835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788358" h="6858000">
                <a:moveTo>
                  <a:pt x="11788358" y="0"/>
                </a:moveTo>
                <a:lnTo>
                  <a:pt x="866727" y="0"/>
                </a:lnTo>
                <a:lnTo>
                  <a:pt x="710609" y="304815"/>
                </a:lnTo>
                <a:cubicBezTo>
                  <a:pt x="255207" y="1249928"/>
                  <a:pt x="0" y="2309661"/>
                  <a:pt x="0" y="3429000"/>
                </a:cubicBezTo>
                <a:cubicBezTo>
                  <a:pt x="0" y="4548340"/>
                  <a:pt x="255207" y="5608072"/>
                  <a:pt x="710609" y="6553185"/>
                </a:cubicBezTo>
                <a:lnTo>
                  <a:pt x="866727" y="6858000"/>
                </a:lnTo>
                <a:lnTo>
                  <a:pt x="11788358" y="6858000"/>
                </a:lnTo>
                <a:close/>
              </a:path>
            </a:pathLst>
          </a:custGeom>
          <a:gradFill flip="none" rotWithShape="1">
            <a:gsLst>
              <a:gs pos="3419">
                <a:schemeClr val="accent1">
                  <a:alpha val="50000"/>
                </a:schemeClr>
              </a:gs>
              <a:gs pos="100000">
                <a:schemeClr val="accent1">
                  <a:alpha val="10000"/>
                </a:schemeClr>
              </a:gs>
              <a:gs pos="74000">
                <a:schemeClr val="accent1">
                  <a:alpha val="1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8000">
                  <a:schemeClr val="tx2">
                    <a:alpha val="0"/>
                  </a:schemeClr>
                </a:gs>
                <a:gs pos="100000">
                  <a:schemeClr val="tx2">
                    <a:alpha val="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200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2" name="椭圆 11"/>
          <p:cNvSpPr/>
          <p:nvPr userDrawn="1">
            <p:custDataLst>
              <p:tags r:id="rId2"/>
            </p:custDataLst>
          </p:nvPr>
        </p:nvSpPr>
        <p:spPr>
          <a:xfrm flipH="1">
            <a:off x="293122" y="163186"/>
            <a:ext cx="5690253" cy="5690253"/>
          </a:xfrm>
          <a:prstGeom prst="ellipse">
            <a:avLst/>
          </a:prstGeom>
          <a:gradFill>
            <a:gsLst>
              <a:gs pos="100000">
                <a:schemeClr val="tx2">
                  <a:alpha val="10000"/>
                </a:schemeClr>
              </a:gs>
              <a:gs pos="77000">
                <a:schemeClr val="tx2">
                  <a:alpha val="0"/>
                </a:schemeClr>
              </a:gs>
            </a:gsLst>
            <a:lin ang="8100000" scaled="1"/>
          </a:gradFill>
          <a:ln w="19050">
            <a:gradFill flip="none" rotWithShape="1">
              <a:gsLst>
                <a:gs pos="0">
                  <a:schemeClr val="tx2">
                    <a:alpha val="10000"/>
                  </a:schemeClr>
                </a:gs>
                <a:gs pos="100000">
                  <a:schemeClr val="tx2">
                    <a:alpha val="1000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3" name="椭圆 12"/>
          <p:cNvSpPr/>
          <p:nvPr userDrawn="1">
            <p:custDataLst>
              <p:tags r:id="rId3"/>
            </p:custDataLst>
          </p:nvPr>
        </p:nvSpPr>
        <p:spPr>
          <a:xfrm flipH="1">
            <a:off x="720456" y="590520"/>
            <a:ext cx="4835586" cy="4835586"/>
          </a:xfrm>
          <a:prstGeom prst="ellipse">
            <a:avLst/>
          </a:prstGeom>
          <a:gradFill flip="none" rotWithShape="1">
            <a:gsLst>
              <a:gs pos="55000">
                <a:schemeClr val="tx2">
                  <a:alpha val="0"/>
                </a:schemeClr>
              </a:gs>
              <a:gs pos="0">
                <a:schemeClr val="tx2">
                  <a:alpha val="2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0">
                  <a:schemeClr val="tx2">
                    <a:alpha val="20000"/>
                  </a:schemeClr>
                </a:gs>
                <a:gs pos="100000">
                  <a:schemeClr val="tx2">
                    <a:alpha val="20000"/>
                  </a:schemeClr>
                </a:gs>
                <a:gs pos="15000">
                  <a:schemeClr val="tx2">
                    <a:alpha val="0"/>
                  </a:schemeClr>
                </a:gs>
                <a:gs pos="85000">
                  <a:schemeClr val="tx2">
                    <a:alpha val="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5" name="任意多边形 14"/>
          <p:cNvSpPr/>
          <p:nvPr userDrawn="1">
            <p:custDataLst>
              <p:tags r:id="rId4"/>
            </p:custDataLst>
          </p:nvPr>
        </p:nvSpPr>
        <p:spPr>
          <a:xfrm flipH="1">
            <a:off x="3986" y="0"/>
            <a:ext cx="6548604" cy="601662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11755" h="10800">
                <a:moveTo>
                  <a:pt x="3379" y="0"/>
                </a:moveTo>
                <a:lnTo>
                  <a:pt x="8626" y="0"/>
                </a:lnTo>
                <a:lnTo>
                  <a:pt x="8670" y="21"/>
                </a:lnTo>
                <a:cubicBezTo>
                  <a:pt x="10125" y="745"/>
                  <a:pt x="11245" y="2041"/>
                  <a:pt x="11735" y="3615"/>
                </a:cubicBezTo>
                <a:lnTo>
                  <a:pt x="11755" y="3680"/>
                </a:lnTo>
                <a:lnTo>
                  <a:pt x="11755" y="7120"/>
                </a:lnTo>
                <a:lnTo>
                  <a:pt x="11735" y="7185"/>
                </a:lnTo>
                <a:cubicBezTo>
                  <a:pt x="11245" y="8759"/>
                  <a:pt x="10125" y="10055"/>
                  <a:pt x="8670" y="10779"/>
                </a:cubicBezTo>
                <a:lnTo>
                  <a:pt x="8626" y="10800"/>
                </a:lnTo>
                <a:lnTo>
                  <a:pt x="3379" y="10800"/>
                </a:lnTo>
                <a:lnTo>
                  <a:pt x="3335" y="10779"/>
                </a:lnTo>
                <a:cubicBezTo>
                  <a:pt x="1358" y="9796"/>
                  <a:pt x="0" y="7757"/>
                  <a:pt x="0" y="5400"/>
                </a:cubicBezTo>
                <a:cubicBezTo>
                  <a:pt x="0" y="3043"/>
                  <a:pt x="1358" y="1004"/>
                  <a:pt x="3335" y="21"/>
                </a:cubicBezTo>
                <a:lnTo>
                  <a:pt x="3379" y="0"/>
                </a:lnTo>
                <a:close/>
              </a:path>
            </a:pathLst>
          </a:custGeom>
          <a:noFill/>
          <a:ln w="19050">
            <a:gradFill flip="none" rotWithShape="1">
              <a:gsLst>
                <a:gs pos="0">
                  <a:srgbClr val="D8E9FD">
                    <a:alpha val="5000"/>
                  </a:srgbClr>
                </a:gs>
                <a:gs pos="100000">
                  <a:srgbClr val="D8E9FD">
                    <a:alpha val="2000"/>
                  </a:srgbClr>
                </a:gs>
              </a:gsLst>
              <a:lin ang="108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6" name="空心弧 15"/>
          <p:cNvSpPr/>
          <p:nvPr userDrawn="1">
            <p:custDataLst>
              <p:tags r:id="rId5"/>
            </p:custDataLst>
          </p:nvPr>
        </p:nvSpPr>
        <p:spPr>
          <a:xfrm>
            <a:off x="1331079" y="1201143"/>
            <a:ext cx="3614339" cy="3614339"/>
          </a:xfrm>
          <a:prstGeom prst="blockArc">
            <a:avLst>
              <a:gd name="adj1" fmla="val 3339762"/>
              <a:gd name="adj2" fmla="val 17759971"/>
              <a:gd name="adj3" fmla="val 45534"/>
            </a:avLst>
          </a:prstGeom>
          <a:gradFill flip="none" rotWithShape="1">
            <a:gsLst>
              <a:gs pos="0">
                <a:schemeClr val="tx2">
                  <a:lumMod val="75000"/>
                  <a:alpha val="40000"/>
                </a:schemeClr>
              </a:gs>
              <a:gs pos="99000">
                <a:schemeClr val="tx2">
                  <a:lumMod val="75000"/>
                  <a:alpha val="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10000">
                  <a:schemeClr val="tx2">
                    <a:alpha val="15000"/>
                  </a:schemeClr>
                </a:gs>
                <a:gs pos="31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7" name="圆: 空心 16"/>
          <p:cNvSpPr/>
          <p:nvPr userDrawn="1">
            <p:custDataLst>
              <p:tags r:id="rId6"/>
            </p:custDataLst>
          </p:nvPr>
        </p:nvSpPr>
        <p:spPr>
          <a:xfrm>
            <a:off x="1723228" y="1593291"/>
            <a:ext cx="2830042" cy="2830042"/>
          </a:xfrm>
          <a:prstGeom prst="donut">
            <a:avLst>
              <a:gd name="adj" fmla="val 5190"/>
            </a:avLst>
          </a:prstGeom>
          <a:gradFill flip="none" rotWithShape="1">
            <a:gsLst>
              <a:gs pos="72000">
                <a:schemeClr val="accent1">
                  <a:alpha val="5000"/>
                </a:schemeClr>
              </a:gs>
              <a:gs pos="0">
                <a:schemeClr val="accent1">
                  <a:alpha val="3000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24000">
                  <a:schemeClr val="tx2">
                    <a:alpha val="2000"/>
                  </a:schemeClr>
                </a:gs>
                <a:gs pos="98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9" name="椭圆 18"/>
          <p:cNvSpPr/>
          <p:nvPr userDrawn="1">
            <p:custDataLst>
              <p:tags r:id="rId7"/>
            </p:custDataLst>
          </p:nvPr>
        </p:nvSpPr>
        <p:spPr>
          <a:xfrm>
            <a:off x="9217535" y="871792"/>
            <a:ext cx="100277" cy="10027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1" name="椭圆 20"/>
          <p:cNvSpPr/>
          <p:nvPr userDrawn="1">
            <p:custDataLst>
              <p:tags r:id="rId8"/>
            </p:custDataLst>
          </p:nvPr>
        </p:nvSpPr>
        <p:spPr>
          <a:xfrm>
            <a:off x="9398591" y="871792"/>
            <a:ext cx="100277" cy="10027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2" name="椭圆 21"/>
          <p:cNvSpPr/>
          <p:nvPr userDrawn="1">
            <p:custDataLst>
              <p:tags r:id="rId9"/>
            </p:custDataLst>
          </p:nvPr>
        </p:nvSpPr>
        <p:spPr>
          <a:xfrm>
            <a:off x="9579647" y="871792"/>
            <a:ext cx="100277" cy="100277"/>
          </a:xfrm>
          <a:prstGeom prst="ellipse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5" name="矩形: 圆角 24"/>
          <p:cNvSpPr/>
          <p:nvPr>
            <p:custDataLst>
              <p:tags r:id="rId10"/>
            </p:custDataLst>
          </p:nvPr>
        </p:nvSpPr>
        <p:spPr>
          <a:xfrm>
            <a:off x="2615593" y="2327984"/>
            <a:ext cx="1124632" cy="1131587"/>
          </a:xfrm>
          <a:prstGeom prst="roundRect">
            <a:avLst>
              <a:gd name="adj" fmla="val 7608"/>
            </a:avLst>
          </a:prstGeom>
          <a:solidFill>
            <a:schemeClr val="accent3"/>
          </a:soli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6" name="任意多边形: 形状 25"/>
          <p:cNvSpPr/>
          <p:nvPr>
            <p:custDataLst>
              <p:tags r:id="rId11"/>
            </p:custDataLst>
          </p:nvPr>
        </p:nvSpPr>
        <p:spPr>
          <a:xfrm>
            <a:off x="2728288" y="2272279"/>
            <a:ext cx="1031520" cy="1037899"/>
          </a:xfrm>
          <a:custGeom>
            <a:avLst/>
            <a:gdLst>
              <a:gd name="connsiteX0" fmla="*/ 89453 w 1175769"/>
              <a:gd name="connsiteY0" fmla="*/ 0 h 1183041"/>
              <a:gd name="connsiteX1" fmla="*/ 1086316 w 1175769"/>
              <a:gd name="connsiteY1" fmla="*/ 0 h 1183041"/>
              <a:gd name="connsiteX2" fmla="*/ 1175769 w 1175769"/>
              <a:gd name="connsiteY2" fmla="*/ 89453 h 1183041"/>
              <a:gd name="connsiteX3" fmla="*/ 1175769 w 1175769"/>
              <a:gd name="connsiteY3" fmla="*/ 1093588 h 1183041"/>
              <a:gd name="connsiteX4" fmla="*/ 1086316 w 1175769"/>
              <a:gd name="connsiteY4" fmla="*/ 1183041 h 1183041"/>
              <a:gd name="connsiteX5" fmla="*/ 912948 w 1175769"/>
              <a:gd name="connsiteY5" fmla="*/ 1183041 h 1183041"/>
              <a:gd name="connsiteX6" fmla="*/ 912948 w 1175769"/>
              <a:gd name="connsiteY6" fmla="*/ 386921 h 1183041"/>
              <a:gd name="connsiteX7" fmla="*/ 808959 w 1175769"/>
              <a:gd name="connsiteY7" fmla="*/ 282932 h 1183041"/>
              <a:gd name="connsiteX8" fmla="*/ 0 w 1175769"/>
              <a:gd name="connsiteY8" fmla="*/ 282932 h 1183041"/>
              <a:gd name="connsiteX9" fmla="*/ 0 w 1175769"/>
              <a:gd name="connsiteY9" fmla="*/ 89453 h 1183041"/>
              <a:gd name="connsiteX10" fmla="*/ 89453 w 1175769"/>
              <a:gd name="connsiteY10" fmla="*/ 0 h 1183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75769" h="1183041">
                <a:moveTo>
                  <a:pt x="89453" y="0"/>
                </a:moveTo>
                <a:lnTo>
                  <a:pt x="1086316" y="0"/>
                </a:lnTo>
                <a:cubicBezTo>
                  <a:pt x="1135720" y="0"/>
                  <a:pt x="1175769" y="40049"/>
                  <a:pt x="1175769" y="89453"/>
                </a:cubicBezTo>
                <a:lnTo>
                  <a:pt x="1175769" y="1093588"/>
                </a:lnTo>
                <a:cubicBezTo>
                  <a:pt x="1175769" y="1142992"/>
                  <a:pt x="1135720" y="1183041"/>
                  <a:pt x="1086316" y="1183041"/>
                </a:cubicBezTo>
                <a:lnTo>
                  <a:pt x="912948" y="1183041"/>
                </a:lnTo>
                <a:lnTo>
                  <a:pt x="912948" y="386921"/>
                </a:lnTo>
                <a:cubicBezTo>
                  <a:pt x="912948" y="329489"/>
                  <a:pt x="866391" y="282932"/>
                  <a:pt x="808959" y="282932"/>
                </a:cubicBezTo>
                <a:lnTo>
                  <a:pt x="0" y="282932"/>
                </a:lnTo>
                <a:lnTo>
                  <a:pt x="0" y="89453"/>
                </a:lnTo>
                <a:cubicBezTo>
                  <a:pt x="0" y="40049"/>
                  <a:pt x="40049" y="0"/>
                  <a:pt x="8945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29000">
                <a:schemeClr val="accent3">
                  <a:lumMod val="60000"/>
                  <a:lumOff val="40000"/>
                </a:schemeClr>
              </a:gs>
              <a:gs pos="64000">
                <a:schemeClr val="accent3"/>
              </a:gs>
            </a:gsLst>
            <a:lin ang="8100000" scaled="1"/>
            <a:tileRect/>
          </a:gradFill>
          <a:ln w="6350">
            <a:gradFill flip="none" rotWithShape="1">
              <a:gsLst>
                <a:gs pos="0">
                  <a:schemeClr val="accent2">
                    <a:lumMod val="20000"/>
                    <a:lumOff val="80000"/>
                  </a:schemeClr>
                </a:gs>
                <a:gs pos="45000">
                  <a:schemeClr val="accent2">
                    <a:lumMod val="20000"/>
                    <a:lumOff val="80000"/>
                    <a:alpha val="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7" name="矩形: 圆角 26"/>
          <p:cNvSpPr/>
          <p:nvPr>
            <p:custDataLst>
              <p:tags r:id="rId12"/>
            </p:custDataLst>
          </p:nvPr>
        </p:nvSpPr>
        <p:spPr>
          <a:xfrm>
            <a:off x="2311979" y="2520499"/>
            <a:ext cx="1217252" cy="1199146"/>
          </a:xfrm>
          <a:prstGeom prst="roundRect">
            <a:avLst>
              <a:gd name="adj" fmla="val 7608"/>
            </a:avLst>
          </a:prstGeom>
          <a:solidFill>
            <a:srgbClr val="DDF0FF">
              <a:alpha val="50000"/>
            </a:srgbClr>
          </a:solidFill>
          <a:ln w="22225">
            <a:gradFill>
              <a:gsLst>
                <a:gs pos="0">
                  <a:srgbClr val="FFFFFF"/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9" name="任意多边形 28"/>
          <p:cNvSpPr/>
          <p:nvPr>
            <p:custDataLst>
              <p:tags r:id="rId13"/>
            </p:custDataLst>
          </p:nvPr>
        </p:nvSpPr>
        <p:spPr>
          <a:xfrm rot="5400000" flipH="1">
            <a:off x="2616533" y="2850863"/>
            <a:ext cx="608144" cy="538418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92" h="966">
                <a:moveTo>
                  <a:pt x="0" y="0"/>
                </a:moveTo>
                <a:lnTo>
                  <a:pt x="792" y="0"/>
                </a:lnTo>
                <a:lnTo>
                  <a:pt x="792" y="170"/>
                </a:lnTo>
                <a:lnTo>
                  <a:pt x="0" y="170"/>
                </a:lnTo>
                <a:lnTo>
                  <a:pt x="0" y="0"/>
                </a:lnTo>
                <a:close/>
                <a:moveTo>
                  <a:pt x="0" y="398"/>
                </a:moveTo>
                <a:lnTo>
                  <a:pt x="1092" y="398"/>
                </a:lnTo>
                <a:lnTo>
                  <a:pt x="1092" y="568"/>
                </a:lnTo>
                <a:lnTo>
                  <a:pt x="0" y="568"/>
                </a:lnTo>
                <a:lnTo>
                  <a:pt x="0" y="398"/>
                </a:lnTo>
                <a:close/>
                <a:moveTo>
                  <a:pt x="0" y="796"/>
                </a:moveTo>
                <a:lnTo>
                  <a:pt x="550" y="796"/>
                </a:lnTo>
                <a:lnTo>
                  <a:pt x="550" y="966"/>
                </a:lnTo>
                <a:lnTo>
                  <a:pt x="0" y="966"/>
                </a:lnTo>
                <a:lnTo>
                  <a:pt x="0" y="79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" name="标题 1"/>
          <p:cNvSpPr>
            <a:spLocks noGrp="1"/>
          </p:cNvSpPr>
          <p:nvPr>
            <p:ph type="ctrTitle"/>
            <p:custDataLst>
              <p:tags r:id="rId14"/>
            </p:custDataLst>
          </p:nvPr>
        </p:nvSpPr>
        <p:spPr>
          <a:xfrm>
            <a:off x="4199158" y="2303663"/>
            <a:ext cx="5592454" cy="1423120"/>
          </a:xfrm>
        </p:spPr>
        <p:txBody>
          <a:bodyPr wrap="square" anchor="t" anchorCtr="0">
            <a:normAutofit/>
          </a:bodyPr>
          <a:lstStyle>
            <a:lvl1pPr algn="l">
              <a:lnSpc>
                <a:spcPct val="100000"/>
              </a:lnSpc>
              <a:defRPr sz="474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15"/>
            </p:custDataLst>
          </p:nvPr>
        </p:nvSpPr>
        <p:spPr>
          <a:xfrm>
            <a:off x="4199158" y="1698610"/>
            <a:ext cx="5592454" cy="498319"/>
          </a:xfrm>
        </p:spPr>
        <p:txBody>
          <a:bodyPr wrap="square" anchor="b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1405" b="1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 marL="401320" indent="0" algn="ctr">
              <a:buNone/>
              <a:defRPr sz="1755"/>
            </a:lvl2pPr>
            <a:lvl3pPr marL="802005" indent="0" algn="ctr">
              <a:buNone/>
              <a:defRPr sz="1580"/>
            </a:lvl3pPr>
            <a:lvl4pPr marL="1203325" indent="0" algn="ctr">
              <a:buNone/>
              <a:defRPr sz="1405"/>
            </a:lvl4pPr>
            <a:lvl5pPr marL="1604645" indent="0" algn="ctr">
              <a:buNone/>
              <a:defRPr sz="1405"/>
            </a:lvl5pPr>
            <a:lvl6pPr marL="2005330" indent="0" algn="ctr">
              <a:buNone/>
              <a:defRPr sz="1405"/>
            </a:lvl6pPr>
            <a:lvl7pPr marL="2406650" indent="0" algn="ctr">
              <a:buNone/>
              <a:defRPr sz="1405"/>
            </a:lvl7pPr>
            <a:lvl8pPr marL="2807970" indent="0" algn="ctr">
              <a:buNone/>
              <a:defRPr sz="1405"/>
            </a:lvl8pPr>
            <a:lvl9pPr marL="3208655" indent="0" algn="ctr">
              <a:buNone/>
              <a:defRPr sz="1405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6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8"/>
            </p:custDataLst>
          </p:nvPr>
        </p:nvSpPr>
        <p:spPr>
          <a:xfrm>
            <a:off x="7558193" y="5576520"/>
            <a:ext cx="2406650" cy="320330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4" name="署名占位符 10"/>
          <p:cNvSpPr>
            <a:spLocks noGrp="1"/>
          </p:cNvSpPr>
          <p:nvPr>
            <p:ph type="body" sz="quarter" idx="17" hasCustomPrompt="1"/>
            <p:custDataLst>
              <p:tags r:id="rId19"/>
            </p:custDataLst>
          </p:nvPr>
        </p:nvSpPr>
        <p:spPr>
          <a:xfrm>
            <a:off x="5552875" y="3766369"/>
            <a:ext cx="2526667" cy="325835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230"/>
            </a:lvl1pPr>
          </a:lstStyle>
          <a:p>
            <a:pPr lvl="0"/>
            <a:r>
              <a:rPr lang="zh-CN" altLang="en-US" dirty="0"/>
              <a:t>署名</a:t>
            </a:r>
          </a:p>
        </p:txBody>
      </p:sp>
      <p:cxnSp>
        <p:nvCxnSpPr>
          <p:cNvPr id="33" name="直接连接符 32"/>
          <p:cNvCxnSpPr/>
          <p:nvPr>
            <p:custDataLst>
              <p:tags r:id="rId20"/>
            </p:custDataLst>
          </p:nvPr>
        </p:nvCxnSpPr>
        <p:spPr>
          <a:xfrm>
            <a:off x="4226766" y="3929286"/>
            <a:ext cx="1092603" cy="0"/>
          </a:xfrm>
          <a:prstGeom prst="line">
            <a:avLst/>
          </a:prstGeom>
          <a:ln w="1905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弧形 35"/>
          <p:cNvSpPr/>
          <p:nvPr>
            <p:custDataLst>
              <p:tags r:id="rId21"/>
            </p:custDataLst>
          </p:nvPr>
        </p:nvSpPr>
        <p:spPr>
          <a:xfrm flipH="1" flipV="1">
            <a:off x="5158219" y="3765163"/>
            <a:ext cx="353646" cy="164008"/>
          </a:xfrm>
          <a:prstGeom prst="arc">
            <a:avLst/>
          </a:prstGeom>
          <a:ln w="1905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38" name="弧形 37"/>
          <p:cNvSpPr/>
          <p:nvPr>
            <p:custDataLst>
              <p:tags r:id="rId22"/>
            </p:custDataLst>
          </p:nvPr>
        </p:nvSpPr>
        <p:spPr>
          <a:xfrm flipH="1">
            <a:off x="5158219" y="3929402"/>
            <a:ext cx="353646" cy="164008"/>
          </a:xfrm>
          <a:prstGeom prst="arc">
            <a:avLst/>
          </a:prstGeom>
          <a:ln w="1905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master-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 hasCustomPrompt="1"/>
          </p:nvPr>
        </p:nvSpPr>
        <p:spPr>
          <a:xfrm>
            <a:off x="534960" y="585000"/>
            <a:ext cx="9633240" cy="94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>
                <a:latin typeface="+mj-lt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 hasCustomPrompt="1"/>
          </p:nvPr>
        </p:nvSpPr>
        <p:spPr>
          <a:xfrm>
            <a:off x="534960" y="1680480"/>
            <a:ext cx="9633240" cy="327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</a:lstStyle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outline text format</a:t>
            </a: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Second Outline Level</a:t>
            </a: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Third Outline Level</a:t>
            </a: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Fourth Outline Level</a:t>
            </a: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Fifth Outline Level</a:t>
            </a: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Sixth Outline Level</a:t>
            </a: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-page6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 hasCustomPrompt="1"/>
          </p:nvPr>
        </p:nvSpPr>
        <p:spPr>
          <a:xfrm>
            <a:off x="534960" y="585000"/>
            <a:ext cx="9633240" cy="94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>
                <a:latin typeface="+mj-lt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title text format</a:t>
            </a:r>
          </a:p>
        </p:txBody>
      </p:sp>
      <p:sp>
        <p:nvSpPr>
          <p:cNvPr id="5" name="PlaceHolder 2"/>
          <p:cNvSpPr>
            <a:spLocks noGrp="1"/>
          </p:cNvSpPr>
          <p:nvPr>
            <p:ph type="body" hasCustomPrompt="1"/>
          </p:nvPr>
        </p:nvSpPr>
        <p:spPr>
          <a:xfrm>
            <a:off x="534960" y="1680480"/>
            <a:ext cx="9633240" cy="327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</a:lstStyle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outline text format</a:t>
            </a: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Second Outline Level</a:t>
            </a: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Third Outline Level</a:t>
            </a: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Fourth Outline Level</a:t>
            </a: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Fifth Outline Level</a:t>
            </a: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Sixth Outline Level</a:t>
            </a: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-page8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 hasCustomPrompt="1"/>
          </p:nvPr>
        </p:nvSpPr>
        <p:spPr>
          <a:xfrm>
            <a:off x="534960" y="585000"/>
            <a:ext cx="9633240" cy="94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>
                <a:latin typeface="+mj-lt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title text format</a:t>
            </a:r>
          </a:p>
        </p:txBody>
      </p:sp>
      <p:sp>
        <p:nvSpPr>
          <p:cNvPr id="7" name="PlaceHolder 2"/>
          <p:cNvSpPr>
            <a:spLocks noGrp="1"/>
          </p:cNvSpPr>
          <p:nvPr>
            <p:ph type="body" hasCustomPrompt="1"/>
          </p:nvPr>
        </p:nvSpPr>
        <p:spPr>
          <a:xfrm>
            <a:off x="534960" y="1680480"/>
            <a:ext cx="9633240" cy="327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</a:lstStyle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outline text format</a:t>
            </a: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Second Outline Level</a:t>
            </a: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Third Outline Level</a:t>
            </a: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Fourth Outline Level</a:t>
            </a: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Fifth Outline Level</a:t>
            </a: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Sixth Outline Level</a:t>
            </a: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-page1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 hasCustomPrompt="1"/>
          </p:nvPr>
        </p:nvSpPr>
        <p:spPr>
          <a:xfrm>
            <a:off x="534960" y="585000"/>
            <a:ext cx="9633240" cy="94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>
                <a:latin typeface="+mj-lt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title text format</a:t>
            </a:r>
          </a:p>
        </p:txBody>
      </p:sp>
      <p:sp>
        <p:nvSpPr>
          <p:cNvPr id="9" name="PlaceHolder 2"/>
          <p:cNvSpPr>
            <a:spLocks noGrp="1"/>
          </p:cNvSpPr>
          <p:nvPr>
            <p:ph type="body" hasCustomPrompt="1"/>
          </p:nvPr>
        </p:nvSpPr>
        <p:spPr>
          <a:xfrm>
            <a:off x="534960" y="1680480"/>
            <a:ext cx="9633240" cy="327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</a:lstStyle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outline text format</a:t>
            </a: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Second Outline Level</a:t>
            </a: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Third Outline Level</a:t>
            </a: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Fourth Outline Level</a:t>
            </a: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Fifth Outline Level</a:t>
            </a: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Sixth Outline Level</a:t>
            </a: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-page1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 hasCustomPrompt="1"/>
          </p:nvPr>
        </p:nvSpPr>
        <p:spPr>
          <a:xfrm>
            <a:off x="534960" y="585000"/>
            <a:ext cx="9633240" cy="94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>
                <a:latin typeface="+mj-lt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title text format</a:t>
            </a:r>
          </a:p>
        </p:txBody>
      </p:sp>
      <p:sp>
        <p:nvSpPr>
          <p:cNvPr id="11" name="PlaceHolder 2"/>
          <p:cNvSpPr>
            <a:spLocks noGrp="1"/>
          </p:cNvSpPr>
          <p:nvPr>
            <p:ph type="body" hasCustomPrompt="1"/>
          </p:nvPr>
        </p:nvSpPr>
        <p:spPr>
          <a:xfrm>
            <a:off x="534960" y="1680480"/>
            <a:ext cx="9633240" cy="327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</a:lstStyle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outline text format</a:t>
            </a: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Second Outline Level</a:t>
            </a: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Third Outline Level</a:t>
            </a: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Fourth Outline Level</a:t>
            </a: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Fifth Outline Level</a:t>
            </a: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Sixth Outline Level</a:t>
            </a: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-page1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 hasCustomPrompt="1"/>
          </p:nvPr>
        </p:nvSpPr>
        <p:spPr>
          <a:xfrm>
            <a:off x="534960" y="585000"/>
            <a:ext cx="9633240" cy="94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>
                <a:latin typeface="+mj-lt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title text format</a:t>
            </a:r>
          </a:p>
        </p:txBody>
      </p:sp>
      <p:sp>
        <p:nvSpPr>
          <p:cNvPr id="13" name="PlaceHolder 2"/>
          <p:cNvSpPr>
            <a:spLocks noGrp="1"/>
          </p:cNvSpPr>
          <p:nvPr>
            <p:ph type="body" hasCustomPrompt="1"/>
          </p:nvPr>
        </p:nvSpPr>
        <p:spPr>
          <a:xfrm>
            <a:off x="534960" y="1680480"/>
            <a:ext cx="9633240" cy="327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</a:lstStyle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outline text format</a:t>
            </a: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Second Outline Level</a:t>
            </a: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Third Outline Level</a:t>
            </a: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Fourth Outline Level</a:t>
            </a: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Fifth Outline Level</a:t>
            </a: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Sixth Outline Level</a:t>
            </a: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1"/>
            </p:custDataLst>
          </p:nvPr>
        </p:nvSpPr>
        <p:spPr>
          <a:xfrm rot="10800000">
            <a:off x="4543" y="2228"/>
            <a:ext cx="10695108" cy="6016068"/>
          </a:xfrm>
          <a:prstGeom prst="rect">
            <a:avLst/>
          </a:prstGeom>
          <a:gradFill>
            <a:gsLst>
              <a:gs pos="5000">
                <a:schemeClr val="bg2">
                  <a:lumMod val="80000"/>
                  <a:lumOff val="20000"/>
                </a:schemeClr>
              </a:gs>
              <a:gs pos="100000">
                <a:schemeClr val="bg2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 sz="1580"/>
          </a:p>
        </p:txBody>
      </p:sp>
      <p:sp>
        <p:nvSpPr>
          <p:cNvPr id="11" name="任意多边形: 形状 10"/>
          <p:cNvSpPr/>
          <p:nvPr userDrawn="1">
            <p:custDataLst>
              <p:tags r:id="rId2"/>
            </p:custDataLst>
          </p:nvPr>
        </p:nvSpPr>
        <p:spPr>
          <a:xfrm flipH="1">
            <a:off x="3986" y="0"/>
            <a:ext cx="10342101" cy="6016625"/>
          </a:xfrm>
          <a:custGeom>
            <a:avLst/>
            <a:gdLst>
              <a:gd name="connsiteX0" fmla="*/ 11788358 w 11788358"/>
              <a:gd name="connsiteY0" fmla="*/ 0 h 6858000"/>
              <a:gd name="connsiteX1" fmla="*/ 866727 w 11788358"/>
              <a:gd name="connsiteY1" fmla="*/ 0 h 6858000"/>
              <a:gd name="connsiteX2" fmla="*/ 710609 w 11788358"/>
              <a:gd name="connsiteY2" fmla="*/ 304815 h 6858000"/>
              <a:gd name="connsiteX3" fmla="*/ 0 w 11788358"/>
              <a:gd name="connsiteY3" fmla="*/ 3429000 h 6858000"/>
              <a:gd name="connsiteX4" fmla="*/ 710609 w 11788358"/>
              <a:gd name="connsiteY4" fmla="*/ 6553185 h 6858000"/>
              <a:gd name="connsiteX5" fmla="*/ 866727 w 11788358"/>
              <a:gd name="connsiteY5" fmla="*/ 6858000 h 6858000"/>
              <a:gd name="connsiteX6" fmla="*/ 11788358 w 1178835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788358" h="6858000">
                <a:moveTo>
                  <a:pt x="11788358" y="0"/>
                </a:moveTo>
                <a:lnTo>
                  <a:pt x="866727" y="0"/>
                </a:lnTo>
                <a:lnTo>
                  <a:pt x="710609" y="304815"/>
                </a:lnTo>
                <a:cubicBezTo>
                  <a:pt x="255207" y="1249928"/>
                  <a:pt x="0" y="2309661"/>
                  <a:pt x="0" y="3429000"/>
                </a:cubicBezTo>
                <a:cubicBezTo>
                  <a:pt x="0" y="4548340"/>
                  <a:pt x="255207" y="5608072"/>
                  <a:pt x="710609" y="6553185"/>
                </a:cubicBezTo>
                <a:lnTo>
                  <a:pt x="866727" y="6858000"/>
                </a:lnTo>
                <a:lnTo>
                  <a:pt x="11788358" y="6858000"/>
                </a:lnTo>
                <a:close/>
              </a:path>
            </a:pathLst>
          </a:custGeom>
          <a:gradFill flip="none" rotWithShape="1">
            <a:gsLst>
              <a:gs pos="1709">
                <a:schemeClr val="accent1">
                  <a:alpha val="50000"/>
                </a:schemeClr>
              </a:gs>
              <a:gs pos="100000">
                <a:schemeClr val="accent1">
                  <a:alpha val="10000"/>
                </a:schemeClr>
              </a:gs>
              <a:gs pos="74000">
                <a:schemeClr val="accent1">
                  <a:alpha val="1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8000">
                  <a:schemeClr val="tx2">
                    <a:alpha val="0"/>
                  </a:schemeClr>
                </a:gs>
                <a:gs pos="100000">
                  <a:schemeClr val="tx2">
                    <a:alpha val="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200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9" name="任意多边形: 形状 8"/>
          <p:cNvSpPr/>
          <p:nvPr userDrawn="1">
            <p:custDataLst>
              <p:tags r:id="rId3"/>
            </p:custDataLst>
          </p:nvPr>
        </p:nvSpPr>
        <p:spPr>
          <a:xfrm flipH="1">
            <a:off x="3986" y="0"/>
            <a:ext cx="8555415" cy="6016625"/>
          </a:xfrm>
          <a:custGeom>
            <a:avLst/>
            <a:gdLst>
              <a:gd name="connsiteX0" fmla="*/ 9751819 w 9751819"/>
              <a:gd name="connsiteY0" fmla="*/ 0 h 6858000"/>
              <a:gd name="connsiteX1" fmla="*/ 1004899 w 9751819"/>
              <a:gd name="connsiteY1" fmla="*/ 0 h 6858000"/>
              <a:gd name="connsiteX2" fmla="*/ 894228 w 9751819"/>
              <a:gd name="connsiteY2" fmla="*/ 172630 h 6858000"/>
              <a:gd name="connsiteX3" fmla="*/ 0 w 9751819"/>
              <a:gd name="connsiteY3" fmla="*/ 3375497 h 6858000"/>
              <a:gd name="connsiteX4" fmla="*/ 1054891 w 9751819"/>
              <a:gd name="connsiteY4" fmla="*/ 6828974 h 6858000"/>
              <a:gd name="connsiteX5" fmla="*/ 1075532 w 9751819"/>
              <a:gd name="connsiteY5" fmla="*/ 6858000 h 6858000"/>
              <a:gd name="connsiteX6" fmla="*/ 9751819 w 975181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751819" h="6858000">
                <a:moveTo>
                  <a:pt x="9751819" y="0"/>
                </a:moveTo>
                <a:lnTo>
                  <a:pt x="1004899" y="0"/>
                </a:lnTo>
                <a:lnTo>
                  <a:pt x="894228" y="172630"/>
                </a:lnTo>
                <a:cubicBezTo>
                  <a:pt x="326774" y="1106535"/>
                  <a:pt x="0" y="2202855"/>
                  <a:pt x="0" y="3375497"/>
                </a:cubicBezTo>
                <a:cubicBezTo>
                  <a:pt x="0" y="4654743"/>
                  <a:pt x="388888" y="5843159"/>
                  <a:pt x="1054891" y="6828974"/>
                </a:cubicBezTo>
                <a:lnTo>
                  <a:pt x="1075532" y="6858000"/>
                </a:lnTo>
                <a:lnTo>
                  <a:pt x="9751819" y="6858000"/>
                </a:lnTo>
                <a:close/>
              </a:path>
            </a:pathLst>
          </a:custGeom>
          <a:gradFill flip="none" rotWithShape="1">
            <a:gsLst>
              <a:gs pos="5000">
                <a:schemeClr val="accent1">
                  <a:alpha val="60000"/>
                </a:schemeClr>
              </a:gs>
              <a:gs pos="100000">
                <a:schemeClr val="accent1">
                  <a:alpha val="10000"/>
                </a:schemeClr>
              </a:gs>
              <a:gs pos="74000">
                <a:schemeClr val="accent1">
                  <a:alpha val="1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8000">
                  <a:schemeClr val="tx2">
                    <a:alpha val="0"/>
                  </a:schemeClr>
                </a:gs>
                <a:gs pos="100000">
                  <a:schemeClr val="tx2">
                    <a:alpha val="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200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0" name="椭圆 9"/>
          <p:cNvSpPr/>
          <p:nvPr userDrawn="1">
            <p:custDataLst>
              <p:tags r:id="rId4"/>
            </p:custDataLst>
          </p:nvPr>
        </p:nvSpPr>
        <p:spPr>
          <a:xfrm flipH="1">
            <a:off x="293122" y="163186"/>
            <a:ext cx="5690253" cy="5690253"/>
          </a:xfrm>
          <a:prstGeom prst="ellipse">
            <a:avLst/>
          </a:prstGeom>
          <a:gradFill>
            <a:gsLst>
              <a:gs pos="100000">
                <a:schemeClr val="tx2">
                  <a:alpha val="10000"/>
                </a:schemeClr>
              </a:gs>
              <a:gs pos="77000">
                <a:schemeClr val="tx2">
                  <a:alpha val="0"/>
                </a:schemeClr>
              </a:gs>
            </a:gsLst>
            <a:lin ang="8100000" scaled="1"/>
          </a:gradFill>
          <a:ln w="19050">
            <a:gradFill flip="none" rotWithShape="1">
              <a:gsLst>
                <a:gs pos="0">
                  <a:schemeClr val="tx2">
                    <a:alpha val="10000"/>
                  </a:schemeClr>
                </a:gs>
                <a:gs pos="100000">
                  <a:schemeClr val="tx2">
                    <a:alpha val="1000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7" name="椭圆 16"/>
          <p:cNvSpPr/>
          <p:nvPr userDrawn="1">
            <p:custDataLst>
              <p:tags r:id="rId5"/>
            </p:custDataLst>
          </p:nvPr>
        </p:nvSpPr>
        <p:spPr>
          <a:xfrm flipH="1">
            <a:off x="720456" y="590520"/>
            <a:ext cx="4835586" cy="4835586"/>
          </a:xfrm>
          <a:prstGeom prst="ellipse">
            <a:avLst/>
          </a:prstGeom>
          <a:gradFill flip="none" rotWithShape="1">
            <a:gsLst>
              <a:gs pos="55000">
                <a:schemeClr val="tx2">
                  <a:alpha val="0"/>
                </a:schemeClr>
              </a:gs>
              <a:gs pos="0">
                <a:schemeClr val="tx2">
                  <a:alpha val="2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0">
                  <a:schemeClr val="tx2">
                    <a:alpha val="20000"/>
                  </a:schemeClr>
                </a:gs>
                <a:gs pos="100000">
                  <a:schemeClr val="tx2">
                    <a:alpha val="20000"/>
                  </a:schemeClr>
                </a:gs>
                <a:gs pos="15000">
                  <a:schemeClr val="tx2">
                    <a:alpha val="0"/>
                  </a:schemeClr>
                </a:gs>
                <a:gs pos="85000">
                  <a:schemeClr val="tx2">
                    <a:alpha val="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8" name="空心弧 17"/>
          <p:cNvSpPr/>
          <p:nvPr userDrawn="1">
            <p:custDataLst>
              <p:tags r:id="rId6"/>
            </p:custDataLst>
          </p:nvPr>
        </p:nvSpPr>
        <p:spPr>
          <a:xfrm>
            <a:off x="1331079" y="1201143"/>
            <a:ext cx="3614339" cy="3614339"/>
          </a:xfrm>
          <a:prstGeom prst="blockArc">
            <a:avLst>
              <a:gd name="adj1" fmla="val 3339762"/>
              <a:gd name="adj2" fmla="val 17759971"/>
              <a:gd name="adj3" fmla="val 45534"/>
            </a:avLst>
          </a:prstGeom>
          <a:gradFill flip="none" rotWithShape="1">
            <a:gsLst>
              <a:gs pos="0">
                <a:schemeClr val="tx2">
                  <a:lumMod val="75000"/>
                  <a:alpha val="40000"/>
                </a:schemeClr>
              </a:gs>
              <a:gs pos="99000">
                <a:schemeClr val="tx2">
                  <a:lumMod val="75000"/>
                  <a:alpha val="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10000">
                  <a:schemeClr val="tx2">
                    <a:alpha val="15000"/>
                  </a:schemeClr>
                </a:gs>
                <a:gs pos="31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20" name="圆: 空心 19"/>
          <p:cNvSpPr/>
          <p:nvPr userDrawn="1">
            <p:custDataLst>
              <p:tags r:id="rId7"/>
            </p:custDataLst>
          </p:nvPr>
        </p:nvSpPr>
        <p:spPr>
          <a:xfrm>
            <a:off x="1723228" y="1593291"/>
            <a:ext cx="2830042" cy="2830042"/>
          </a:xfrm>
          <a:prstGeom prst="donut">
            <a:avLst>
              <a:gd name="adj" fmla="val 5190"/>
            </a:avLst>
          </a:prstGeom>
          <a:gradFill flip="none" rotWithShape="1">
            <a:gsLst>
              <a:gs pos="72000">
                <a:schemeClr val="accent1">
                  <a:alpha val="10000"/>
                </a:schemeClr>
              </a:gs>
              <a:gs pos="0">
                <a:schemeClr val="accent1">
                  <a:alpha val="4000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24000">
                  <a:schemeClr val="tx2">
                    <a:alpha val="2000"/>
                  </a:schemeClr>
                </a:gs>
                <a:gs pos="98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9" name="矩形: 圆角 18"/>
          <p:cNvSpPr/>
          <p:nvPr userDrawn="1">
            <p:custDataLst>
              <p:tags r:id="rId8"/>
            </p:custDataLst>
          </p:nvPr>
        </p:nvSpPr>
        <p:spPr>
          <a:xfrm>
            <a:off x="2386847" y="2334538"/>
            <a:ext cx="1421250" cy="1253133"/>
          </a:xfrm>
          <a:prstGeom prst="roundRect">
            <a:avLst>
              <a:gd name="adj" fmla="val 7678"/>
            </a:avLst>
          </a:prstGeom>
          <a:solidFill>
            <a:schemeClr val="accent3"/>
          </a:soli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 dirty="0"/>
          </a:p>
        </p:txBody>
      </p:sp>
      <p:sp>
        <p:nvSpPr>
          <p:cNvPr id="21" name="任意多边形: 形状 20"/>
          <p:cNvSpPr/>
          <p:nvPr userDrawn="1">
            <p:custDataLst>
              <p:tags r:id="rId9"/>
            </p:custDataLst>
          </p:nvPr>
        </p:nvSpPr>
        <p:spPr>
          <a:xfrm>
            <a:off x="2500866" y="2336919"/>
            <a:ext cx="1185413" cy="400007"/>
          </a:xfrm>
          <a:custGeom>
            <a:avLst/>
            <a:gdLst>
              <a:gd name="connsiteX0" fmla="*/ 142285 w 2011363"/>
              <a:gd name="connsiteY0" fmla="*/ 0 h 678716"/>
              <a:gd name="connsiteX1" fmla="*/ 1869078 w 2011363"/>
              <a:gd name="connsiteY1" fmla="*/ 0 h 678716"/>
              <a:gd name="connsiteX2" fmla="*/ 2011363 w 2011363"/>
              <a:gd name="connsiteY2" fmla="*/ 142285 h 678716"/>
              <a:gd name="connsiteX3" fmla="*/ 2011363 w 2011363"/>
              <a:gd name="connsiteY3" fmla="*/ 678716 h 678716"/>
              <a:gd name="connsiteX4" fmla="*/ 802094 w 2011363"/>
              <a:gd name="connsiteY4" fmla="*/ 678716 h 678716"/>
              <a:gd name="connsiteX5" fmla="*/ 502320 w 2011363"/>
              <a:gd name="connsiteY5" fmla="*/ 446306 h 678716"/>
              <a:gd name="connsiteX6" fmla="*/ 0 w 2011363"/>
              <a:gd name="connsiteY6" fmla="*/ 446306 h 678716"/>
              <a:gd name="connsiteX7" fmla="*/ 0 w 2011363"/>
              <a:gd name="connsiteY7" fmla="*/ 142285 h 678716"/>
              <a:gd name="connsiteX8" fmla="*/ 142285 w 2011363"/>
              <a:gd name="connsiteY8" fmla="*/ 0 h 678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11363" h="678716">
                <a:moveTo>
                  <a:pt x="142285" y="0"/>
                </a:moveTo>
                <a:lnTo>
                  <a:pt x="1869078" y="0"/>
                </a:lnTo>
                <a:cubicBezTo>
                  <a:pt x="1947660" y="0"/>
                  <a:pt x="2011363" y="63703"/>
                  <a:pt x="2011363" y="142285"/>
                </a:cubicBezTo>
                <a:lnTo>
                  <a:pt x="2011363" y="678716"/>
                </a:lnTo>
                <a:lnTo>
                  <a:pt x="802094" y="678716"/>
                </a:lnTo>
                <a:lnTo>
                  <a:pt x="502320" y="446306"/>
                </a:lnTo>
                <a:lnTo>
                  <a:pt x="0" y="446306"/>
                </a:lnTo>
                <a:lnTo>
                  <a:pt x="0" y="142285"/>
                </a:lnTo>
                <a:cubicBezTo>
                  <a:pt x="0" y="63703"/>
                  <a:pt x="63703" y="0"/>
                  <a:pt x="14228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29000">
                <a:schemeClr val="accent3">
                  <a:lumMod val="60000"/>
                  <a:lumOff val="40000"/>
                </a:schemeClr>
              </a:gs>
              <a:gs pos="64000">
                <a:schemeClr val="accent3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2" name="任意多边形: 形状 21"/>
          <p:cNvSpPr/>
          <p:nvPr userDrawn="1">
            <p:custDataLst>
              <p:tags r:id="rId10"/>
            </p:custDataLst>
          </p:nvPr>
        </p:nvSpPr>
        <p:spPr>
          <a:xfrm>
            <a:off x="2398977" y="2599953"/>
            <a:ext cx="1389188" cy="1026736"/>
          </a:xfrm>
          <a:custGeom>
            <a:avLst/>
            <a:gdLst>
              <a:gd name="connsiteX0" fmla="*/ 144646 w 2357121"/>
              <a:gd name="connsiteY0" fmla="*/ 0 h 1742124"/>
              <a:gd name="connsiteX1" fmla="*/ 675200 w 2357121"/>
              <a:gd name="connsiteY1" fmla="*/ 0 h 1742124"/>
              <a:gd name="connsiteX2" fmla="*/ 974974 w 2357121"/>
              <a:gd name="connsiteY2" fmla="*/ 232410 h 1742124"/>
              <a:gd name="connsiteX3" fmla="*/ 2212475 w 2357121"/>
              <a:gd name="connsiteY3" fmla="*/ 232410 h 1742124"/>
              <a:gd name="connsiteX4" fmla="*/ 2357121 w 2357121"/>
              <a:gd name="connsiteY4" fmla="*/ 377056 h 1742124"/>
              <a:gd name="connsiteX5" fmla="*/ 2357121 w 2357121"/>
              <a:gd name="connsiteY5" fmla="*/ 409101 h 1742124"/>
              <a:gd name="connsiteX6" fmla="*/ 2357121 w 2357121"/>
              <a:gd name="connsiteY6" fmla="*/ 1365068 h 1742124"/>
              <a:gd name="connsiteX7" fmla="*/ 2357121 w 2357121"/>
              <a:gd name="connsiteY7" fmla="*/ 1597478 h 1742124"/>
              <a:gd name="connsiteX8" fmla="*/ 2212475 w 2357121"/>
              <a:gd name="connsiteY8" fmla="*/ 1742124 h 1742124"/>
              <a:gd name="connsiteX9" fmla="*/ 144646 w 2357121"/>
              <a:gd name="connsiteY9" fmla="*/ 1742124 h 1742124"/>
              <a:gd name="connsiteX10" fmla="*/ 0 w 2357121"/>
              <a:gd name="connsiteY10" fmla="*/ 1597478 h 1742124"/>
              <a:gd name="connsiteX11" fmla="*/ 0 w 2357121"/>
              <a:gd name="connsiteY11" fmla="*/ 1365068 h 1742124"/>
              <a:gd name="connsiteX12" fmla="*/ 0 w 2357121"/>
              <a:gd name="connsiteY12" fmla="*/ 377056 h 1742124"/>
              <a:gd name="connsiteX13" fmla="*/ 0 w 2357121"/>
              <a:gd name="connsiteY13" fmla="*/ 144646 h 1742124"/>
              <a:gd name="connsiteX14" fmla="*/ 144646 w 2357121"/>
              <a:gd name="connsiteY14" fmla="*/ 0 h 1742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57121" h="1742124">
                <a:moveTo>
                  <a:pt x="144646" y="0"/>
                </a:moveTo>
                <a:lnTo>
                  <a:pt x="675200" y="0"/>
                </a:lnTo>
                <a:lnTo>
                  <a:pt x="974974" y="232410"/>
                </a:lnTo>
                <a:lnTo>
                  <a:pt x="2212475" y="232410"/>
                </a:lnTo>
                <a:cubicBezTo>
                  <a:pt x="2292361" y="232410"/>
                  <a:pt x="2357121" y="297170"/>
                  <a:pt x="2357121" y="377056"/>
                </a:cubicBezTo>
                <a:lnTo>
                  <a:pt x="2357121" y="409101"/>
                </a:lnTo>
                <a:lnTo>
                  <a:pt x="2357121" y="1365068"/>
                </a:lnTo>
                <a:lnTo>
                  <a:pt x="2357121" y="1597478"/>
                </a:lnTo>
                <a:cubicBezTo>
                  <a:pt x="2357121" y="1677364"/>
                  <a:pt x="2292361" y="1742124"/>
                  <a:pt x="2212475" y="1742124"/>
                </a:cubicBezTo>
                <a:lnTo>
                  <a:pt x="144646" y="1742124"/>
                </a:lnTo>
                <a:cubicBezTo>
                  <a:pt x="64760" y="1742124"/>
                  <a:pt x="0" y="1677364"/>
                  <a:pt x="0" y="1597478"/>
                </a:cubicBezTo>
                <a:lnTo>
                  <a:pt x="0" y="1365068"/>
                </a:lnTo>
                <a:lnTo>
                  <a:pt x="0" y="377056"/>
                </a:lnTo>
                <a:lnTo>
                  <a:pt x="0" y="144646"/>
                </a:lnTo>
                <a:cubicBezTo>
                  <a:pt x="0" y="64760"/>
                  <a:pt x="64760" y="0"/>
                  <a:pt x="144646" y="0"/>
                </a:cubicBezTo>
                <a:close/>
              </a:path>
            </a:pathLst>
          </a:custGeom>
          <a:solidFill>
            <a:srgbClr val="DDF0FF">
              <a:alpha val="50000"/>
            </a:srgbClr>
          </a:solidFill>
          <a:ln w="22225">
            <a:gradFill>
              <a:gsLst>
                <a:gs pos="0">
                  <a:srgbClr val="FFFFFF"/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/>
          </a:p>
        </p:txBody>
      </p:sp>
      <p:sp>
        <p:nvSpPr>
          <p:cNvPr id="23" name="任意多边形 22"/>
          <p:cNvSpPr/>
          <p:nvPr userDrawn="1">
            <p:custDataLst>
              <p:tags r:id="rId11"/>
            </p:custDataLst>
          </p:nvPr>
        </p:nvSpPr>
        <p:spPr>
          <a:xfrm>
            <a:off x="2600506" y="3090849"/>
            <a:ext cx="608144" cy="217693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92" h="391">
                <a:moveTo>
                  <a:pt x="0" y="0"/>
                </a:moveTo>
                <a:lnTo>
                  <a:pt x="550" y="0"/>
                </a:lnTo>
                <a:lnTo>
                  <a:pt x="550" y="123"/>
                </a:lnTo>
                <a:lnTo>
                  <a:pt x="0" y="123"/>
                </a:lnTo>
                <a:lnTo>
                  <a:pt x="0" y="0"/>
                </a:lnTo>
                <a:close/>
                <a:moveTo>
                  <a:pt x="0" y="268"/>
                </a:moveTo>
                <a:lnTo>
                  <a:pt x="1092" y="268"/>
                </a:lnTo>
                <a:lnTo>
                  <a:pt x="1092" y="391"/>
                </a:lnTo>
                <a:lnTo>
                  <a:pt x="0" y="391"/>
                </a:lnTo>
                <a:lnTo>
                  <a:pt x="0" y="26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" name="标题 1"/>
          <p:cNvSpPr>
            <a:spLocks noGrp="1"/>
          </p:cNvSpPr>
          <p:nvPr userDrawn="1">
            <p:ph type="ctrTitle"/>
            <p:custDataLst>
              <p:tags r:id="rId12"/>
            </p:custDataLst>
          </p:nvPr>
        </p:nvSpPr>
        <p:spPr>
          <a:xfrm>
            <a:off x="4193340" y="2298041"/>
            <a:ext cx="5486584" cy="1445567"/>
          </a:xfrm>
        </p:spPr>
        <p:txBody>
          <a:bodyPr wrap="square" anchor="t" anchorCtr="0">
            <a:normAutofit/>
          </a:bodyPr>
          <a:lstStyle>
            <a:lvl1pPr algn="l">
              <a:lnSpc>
                <a:spcPct val="100000"/>
              </a:lnSpc>
              <a:defRPr sz="474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 userDrawn="1">
            <p:ph type="subTitle" idx="1" hasCustomPrompt="1"/>
            <p:custDataLst>
              <p:tags r:id="rId13"/>
            </p:custDataLst>
          </p:nvPr>
        </p:nvSpPr>
        <p:spPr>
          <a:xfrm>
            <a:off x="4193340" y="1694406"/>
            <a:ext cx="5486584" cy="498319"/>
          </a:xfrm>
        </p:spPr>
        <p:txBody>
          <a:bodyPr wrap="square" anchor="b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1405" b="1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 marL="401320" indent="0" algn="ctr">
              <a:buNone/>
              <a:defRPr sz="1755"/>
            </a:lvl2pPr>
            <a:lvl3pPr marL="802005" indent="0" algn="ctr">
              <a:buNone/>
              <a:defRPr sz="1580"/>
            </a:lvl3pPr>
            <a:lvl4pPr marL="1203325" indent="0" algn="ctr">
              <a:buNone/>
              <a:defRPr sz="1405"/>
            </a:lvl4pPr>
            <a:lvl5pPr marL="1604645" indent="0" algn="ctr">
              <a:buNone/>
              <a:defRPr sz="1405"/>
            </a:lvl5pPr>
            <a:lvl6pPr marL="2005330" indent="0" algn="ctr">
              <a:buNone/>
              <a:defRPr sz="1405"/>
            </a:lvl6pPr>
            <a:lvl7pPr marL="2406650" indent="0" algn="ctr">
              <a:buNone/>
              <a:defRPr sz="1405"/>
            </a:lvl7pPr>
            <a:lvl8pPr marL="2807970" indent="0" algn="ctr">
              <a:buNone/>
              <a:defRPr sz="1405"/>
            </a:lvl8pPr>
            <a:lvl9pPr marL="3208655" indent="0" algn="ctr">
              <a:buNone/>
              <a:defRPr sz="1405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4" name="日期占位符 3"/>
          <p:cNvSpPr>
            <a:spLocks noGrp="1"/>
          </p:cNvSpPr>
          <p:nvPr userDrawn="1">
            <p:ph type="dt" sz="half" idx="10"/>
            <p:custDataLst>
              <p:tags r:id="rId1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 userDrawn="1">
            <p:ph type="ftr" sz="quarter" idx="11"/>
            <p:custDataLst>
              <p:tags r:id="rId15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 userDrawn="1">
            <p:ph type="sldNum" sz="quarter" idx="12"/>
            <p:custDataLst>
              <p:tags r:id="rId16"/>
            </p:custDataLst>
          </p:nvPr>
        </p:nvSpPr>
        <p:spPr>
          <a:xfrm>
            <a:off x="7558193" y="5576520"/>
            <a:ext cx="2406650" cy="320330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4" name="署名占位符 10"/>
          <p:cNvSpPr>
            <a:spLocks noGrp="1"/>
          </p:cNvSpPr>
          <p:nvPr userDrawn="1">
            <p:ph type="body" sz="quarter" idx="17" hasCustomPrompt="1"/>
            <p:custDataLst>
              <p:tags r:id="rId17"/>
            </p:custDataLst>
          </p:nvPr>
        </p:nvSpPr>
        <p:spPr>
          <a:xfrm>
            <a:off x="5553089" y="3775583"/>
            <a:ext cx="2526667" cy="307406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230"/>
            </a:lvl1pPr>
          </a:lstStyle>
          <a:p>
            <a:pPr lvl="0"/>
            <a:r>
              <a:rPr lang="zh-CN" altLang="en-US" dirty="0"/>
              <a:t>署名</a:t>
            </a:r>
          </a:p>
        </p:txBody>
      </p:sp>
      <p:cxnSp>
        <p:nvCxnSpPr>
          <p:cNvPr id="31" name="直接连接符 30"/>
          <p:cNvCxnSpPr/>
          <p:nvPr userDrawn="1">
            <p:custDataLst>
              <p:tags r:id="rId18"/>
            </p:custDataLst>
          </p:nvPr>
        </p:nvCxnSpPr>
        <p:spPr>
          <a:xfrm>
            <a:off x="4226766" y="3929286"/>
            <a:ext cx="1092603" cy="0"/>
          </a:xfrm>
          <a:prstGeom prst="line">
            <a:avLst/>
          </a:prstGeom>
          <a:ln w="1905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弧形 31"/>
          <p:cNvSpPr/>
          <p:nvPr userDrawn="1">
            <p:custDataLst>
              <p:tags r:id="rId19"/>
            </p:custDataLst>
          </p:nvPr>
        </p:nvSpPr>
        <p:spPr>
          <a:xfrm flipH="1" flipV="1">
            <a:off x="5158219" y="3765163"/>
            <a:ext cx="353646" cy="164008"/>
          </a:xfrm>
          <a:prstGeom prst="arc">
            <a:avLst/>
          </a:prstGeom>
          <a:ln w="1905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33" name="弧形 32"/>
          <p:cNvSpPr/>
          <p:nvPr userDrawn="1">
            <p:custDataLst>
              <p:tags r:id="rId20"/>
            </p:custDataLst>
          </p:nvPr>
        </p:nvSpPr>
        <p:spPr>
          <a:xfrm flipH="1">
            <a:off x="5158219" y="3929402"/>
            <a:ext cx="353646" cy="164008"/>
          </a:xfrm>
          <a:prstGeom prst="arc">
            <a:avLst/>
          </a:prstGeom>
          <a:ln w="1905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10.xml"/><Relationship Id="rId21" Type="http://schemas.openxmlformats.org/officeDocument/2006/relationships/tags" Target="../tags/tag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9.xml"/><Relationship Id="rId16" Type="http://schemas.openxmlformats.org/officeDocument/2006/relationships/tags" Target="../tags/tag5.xml"/><Relationship Id="rId20" Type="http://schemas.openxmlformats.org/officeDocument/2006/relationships/tags" Target="../tags/tag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7.xml"/><Relationship Id="rId19" Type="http://schemas.openxmlformats.org/officeDocument/2006/relationships/tags" Target="../tags/tag8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tags" Target="../tags/tag3.xml"/><Relationship Id="rId22" Type="http://schemas.openxmlformats.org/officeDocument/2006/relationships/tags" Target="../tags/tag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 userDrawn="1">
            <p:custDataLst>
              <p:tags r:id="rId13"/>
            </p:custDataLst>
          </p:nvPr>
        </p:nvSpPr>
        <p:spPr>
          <a:xfrm>
            <a:off x="5039" y="0"/>
            <a:ext cx="10694117" cy="60166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9" name="任意多边形: 形状 8"/>
          <p:cNvSpPr/>
          <p:nvPr userDrawn="1">
            <p:custDataLst>
              <p:tags r:id="rId14"/>
            </p:custDataLst>
          </p:nvPr>
        </p:nvSpPr>
        <p:spPr>
          <a:xfrm flipH="1">
            <a:off x="6661464" y="2633078"/>
            <a:ext cx="4038746" cy="3383547"/>
          </a:xfrm>
          <a:custGeom>
            <a:avLst/>
            <a:gdLst>
              <a:gd name="connsiteX0" fmla="*/ 1360537 w 4603531"/>
              <a:gd name="connsiteY0" fmla="*/ 0 h 3856708"/>
              <a:gd name="connsiteX1" fmla="*/ 98217 w 4603531"/>
              <a:gd name="connsiteY1" fmla="*/ 254851 h 3856708"/>
              <a:gd name="connsiteX2" fmla="*/ 0 w 4603531"/>
              <a:gd name="connsiteY2" fmla="*/ 302165 h 3856708"/>
              <a:gd name="connsiteX3" fmla="*/ 0 w 4603531"/>
              <a:gd name="connsiteY3" fmla="*/ 3856708 h 3856708"/>
              <a:gd name="connsiteX4" fmla="*/ 4544764 w 4603531"/>
              <a:gd name="connsiteY4" fmla="*/ 3856708 h 3856708"/>
              <a:gd name="connsiteX5" fmla="*/ 4566165 w 4603531"/>
              <a:gd name="connsiteY5" fmla="*/ 3736870 h 3856708"/>
              <a:gd name="connsiteX6" fmla="*/ 4603531 w 4603531"/>
              <a:gd name="connsiteY6" fmla="*/ 3242994 h 3856708"/>
              <a:gd name="connsiteX7" fmla="*/ 1360537 w 4603531"/>
              <a:gd name="connsiteY7" fmla="*/ 0 h 3856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03531" h="3856708">
                <a:moveTo>
                  <a:pt x="1360537" y="0"/>
                </a:moveTo>
                <a:cubicBezTo>
                  <a:pt x="912773" y="0"/>
                  <a:pt x="486204" y="90746"/>
                  <a:pt x="98217" y="254851"/>
                </a:cubicBezTo>
                <a:lnTo>
                  <a:pt x="0" y="302165"/>
                </a:lnTo>
                <a:lnTo>
                  <a:pt x="0" y="3856708"/>
                </a:lnTo>
                <a:lnTo>
                  <a:pt x="4544764" y="3856708"/>
                </a:lnTo>
                <a:lnTo>
                  <a:pt x="4566165" y="3736870"/>
                </a:lnTo>
                <a:cubicBezTo>
                  <a:pt x="4590770" y="3575837"/>
                  <a:pt x="4603531" y="3410906"/>
                  <a:pt x="4603531" y="3242994"/>
                </a:cubicBezTo>
                <a:cubicBezTo>
                  <a:pt x="4603531" y="1451938"/>
                  <a:pt x="3151593" y="0"/>
                  <a:pt x="1360537" y="0"/>
                </a:cubicBezTo>
                <a:close/>
              </a:path>
            </a:pathLst>
          </a:custGeom>
          <a:gradFill>
            <a:gsLst>
              <a:gs pos="100000">
                <a:schemeClr val="tx2">
                  <a:alpha val="5000"/>
                </a:schemeClr>
              </a:gs>
              <a:gs pos="55000">
                <a:schemeClr val="tx2">
                  <a:alpha val="0"/>
                </a:schemeClr>
              </a:gs>
            </a:gsLst>
            <a:lin ang="8100000" scaled="1"/>
          </a:gradFill>
          <a:ln w="19050">
            <a:gradFill flip="none" rotWithShape="1">
              <a:gsLst>
                <a:gs pos="0">
                  <a:schemeClr val="tx2">
                    <a:alpha val="10000"/>
                  </a:schemeClr>
                </a:gs>
                <a:gs pos="100000">
                  <a:schemeClr val="tx2">
                    <a:alpha val="1000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0" name="任意多边形: 形状 9"/>
          <p:cNvSpPr/>
          <p:nvPr userDrawn="1">
            <p:custDataLst>
              <p:tags r:id="rId15"/>
            </p:custDataLst>
          </p:nvPr>
        </p:nvSpPr>
        <p:spPr>
          <a:xfrm flipH="1">
            <a:off x="7088797" y="3060413"/>
            <a:ext cx="3611412" cy="2956213"/>
          </a:xfrm>
          <a:custGeom>
            <a:avLst/>
            <a:gdLst>
              <a:gd name="connsiteX0" fmla="*/ 1360537 w 4116438"/>
              <a:gd name="connsiteY0" fmla="*/ 0 h 3369615"/>
              <a:gd name="connsiteX1" fmla="*/ 46911 w 4116438"/>
              <a:gd name="connsiteY1" fmla="*/ 332623 h 3369615"/>
              <a:gd name="connsiteX2" fmla="*/ 0 w 4116438"/>
              <a:gd name="connsiteY2" fmla="*/ 361122 h 3369615"/>
              <a:gd name="connsiteX3" fmla="*/ 0 w 4116438"/>
              <a:gd name="connsiteY3" fmla="*/ 3369615 h 3369615"/>
              <a:gd name="connsiteX4" fmla="*/ 4045457 w 4116438"/>
              <a:gd name="connsiteY4" fmla="*/ 3369615 h 3369615"/>
              <a:gd name="connsiteX5" fmla="*/ 4060448 w 4116438"/>
              <a:gd name="connsiteY5" fmla="*/ 3311311 h 3369615"/>
              <a:gd name="connsiteX6" fmla="*/ 4116438 w 4116438"/>
              <a:gd name="connsiteY6" fmla="*/ 2755901 h 3369615"/>
              <a:gd name="connsiteX7" fmla="*/ 1360537 w 4116438"/>
              <a:gd name="connsiteY7" fmla="*/ 0 h 33696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16438" h="3369615">
                <a:moveTo>
                  <a:pt x="1360537" y="0"/>
                </a:moveTo>
                <a:cubicBezTo>
                  <a:pt x="884899" y="0"/>
                  <a:pt x="437404" y="120494"/>
                  <a:pt x="46911" y="332623"/>
                </a:cubicBezTo>
                <a:lnTo>
                  <a:pt x="0" y="361122"/>
                </a:lnTo>
                <a:lnTo>
                  <a:pt x="0" y="3369615"/>
                </a:lnTo>
                <a:lnTo>
                  <a:pt x="4045457" y="3369615"/>
                </a:lnTo>
                <a:lnTo>
                  <a:pt x="4060448" y="3311311"/>
                </a:lnTo>
                <a:cubicBezTo>
                  <a:pt x="4097159" y="3131909"/>
                  <a:pt x="4116438" y="2946156"/>
                  <a:pt x="4116438" y="2755901"/>
                </a:cubicBezTo>
                <a:cubicBezTo>
                  <a:pt x="4116438" y="1233859"/>
                  <a:pt x="2882579" y="0"/>
                  <a:pt x="1360537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>
                  <a:alpha val="5000"/>
                </a:schemeClr>
              </a:gs>
              <a:gs pos="35000">
                <a:schemeClr val="tx2">
                  <a:alpha val="0"/>
                </a:schemeClr>
              </a:gs>
            </a:gsLst>
            <a:lin ang="5400000" scaled="1"/>
            <a:tileRect/>
          </a:gradFill>
          <a:ln w="19050">
            <a:gradFill flip="none" rotWithShape="1">
              <a:gsLst>
                <a:gs pos="0">
                  <a:schemeClr val="tx2">
                    <a:alpha val="10000"/>
                  </a:schemeClr>
                </a:gs>
                <a:gs pos="41000">
                  <a:schemeClr val="tx2">
                    <a:alpha val="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1" name="任意多边形: 形状 10"/>
          <p:cNvSpPr/>
          <p:nvPr userDrawn="1">
            <p:custDataLst>
              <p:tags r:id="rId16"/>
            </p:custDataLst>
          </p:nvPr>
        </p:nvSpPr>
        <p:spPr>
          <a:xfrm>
            <a:off x="7650824" y="3622440"/>
            <a:ext cx="3049385" cy="2394185"/>
          </a:xfrm>
          <a:custGeom>
            <a:avLst/>
            <a:gdLst>
              <a:gd name="connsiteX0" fmla="*/ 3475816 w 3475816"/>
              <a:gd name="connsiteY0" fmla="*/ 2277064 h 2728992"/>
              <a:gd name="connsiteX1" fmla="*/ 3475816 w 3475816"/>
              <a:gd name="connsiteY1" fmla="*/ 2728992 h 2728992"/>
              <a:gd name="connsiteX2" fmla="*/ 3339877 w 3475816"/>
              <a:gd name="connsiteY2" fmla="*/ 2728992 h 2728992"/>
              <a:gd name="connsiteX3" fmla="*/ 3378460 w 3475816"/>
              <a:gd name="connsiteY3" fmla="*/ 2648900 h 2728992"/>
              <a:gd name="connsiteX4" fmla="*/ 3458341 w 3475816"/>
              <a:gd name="connsiteY4" fmla="*/ 2391566 h 2728992"/>
              <a:gd name="connsiteX5" fmla="*/ 2115280 w 3475816"/>
              <a:gd name="connsiteY5" fmla="*/ 0 h 2728992"/>
              <a:gd name="connsiteX6" fmla="*/ 3460795 w 3475816"/>
              <a:gd name="connsiteY6" fmla="*/ 483027 h 2728992"/>
              <a:gd name="connsiteX7" fmla="*/ 3475816 w 3475816"/>
              <a:gd name="connsiteY7" fmla="*/ 496680 h 2728992"/>
              <a:gd name="connsiteX8" fmla="*/ 3475816 w 3475816"/>
              <a:gd name="connsiteY8" fmla="*/ 1953495 h 2728992"/>
              <a:gd name="connsiteX9" fmla="*/ 3458341 w 3475816"/>
              <a:gd name="connsiteY9" fmla="*/ 1838993 h 2728992"/>
              <a:gd name="connsiteX10" fmla="*/ 2115280 w 3475816"/>
              <a:gd name="connsiteY10" fmla="*/ 744367 h 2728992"/>
              <a:gd name="connsiteX11" fmla="*/ 744367 w 3475816"/>
              <a:gd name="connsiteY11" fmla="*/ 2115279 h 2728992"/>
              <a:gd name="connsiteX12" fmla="*/ 852100 w 3475816"/>
              <a:gd name="connsiteY12" fmla="*/ 2648900 h 2728992"/>
              <a:gd name="connsiteX13" fmla="*/ 890683 w 3475816"/>
              <a:gd name="connsiteY13" fmla="*/ 2728992 h 2728992"/>
              <a:gd name="connsiteX14" fmla="*/ 91163 w 3475816"/>
              <a:gd name="connsiteY14" fmla="*/ 2728992 h 2728992"/>
              <a:gd name="connsiteX15" fmla="*/ 42975 w 3475816"/>
              <a:gd name="connsiteY15" fmla="*/ 2541582 h 2728992"/>
              <a:gd name="connsiteX16" fmla="*/ 0 w 3475816"/>
              <a:gd name="connsiteY16" fmla="*/ 2115279 h 2728992"/>
              <a:gd name="connsiteX17" fmla="*/ 2115280 w 3475816"/>
              <a:gd name="connsiteY17" fmla="*/ 0 h 2728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475816" h="2728992">
                <a:moveTo>
                  <a:pt x="3475816" y="2277064"/>
                </a:moveTo>
                <a:lnTo>
                  <a:pt x="3475816" y="2728992"/>
                </a:lnTo>
                <a:lnTo>
                  <a:pt x="3339877" y="2728992"/>
                </a:lnTo>
                <a:lnTo>
                  <a:pt x="3378460" y="2648900"/>
                </a:lnTo>
                <a:cubicBezTo>
                  <a:pt x="3413146" y="2566893"/>
                  <a:pt x="3440079" y="2480809"/>
                  <a:pt x="3458341" y="2391566"/>
                </a:cubicBezTo>
                <a:close/>
                <a:moveTo>
                  <a:pt x="2115280" y="0"/>
                </a:moveTo>
                <a:cubicBezTo>
                  <a:pt x="2626384" y="0"/>
                  <a:pt x="3095149" y="181270"/>
                  <a:pt x="3460795" y="483027"/>
                </a:cubicBezTo>
                <a:lnTo>
                  <a:pt x="3475816" y="496680"/>
                </a:lnTo>
                <a:lnTo>
                  <a:pt x="3475816" y="1953495"/>
                </a:lnTo>
                <a:lnTo>
                  <a:pt x="3458341" y="1838993"/>
                </a:lnTo>
                <a:cubicBezTo>
                  <a:pt x="3330508" y="1214291"/>
                  <a:pt x="2777772" y="744367"/>
                  <a:pt x="2115280" y="744367"/>
                </a:cubicBezTo>
                <a:cubicBezTo>
                  <a:pt x="1358146" y="744367"/>
                  <a:pt x="744367" y="1358145"/>
                  <a:pt x="744367" y="2115279"/>
                </a:cubicBezTo>
                <a:cubicBezTo>
                  <a:pt x="744367" y="2304563"/>
                  <a:pt x="782728" y="2484886"/>
                  <a:pt x="852100" y="2648900"/>
                </a:cubicBezTo>
                <a:lnTo>
                  <a:pt x="890683" y="2728992"/>
                </a:lnTo>
                <a:lnTo>
                  <a:pt x="91163" y="2728992"/>
                </a:lnTo>
                <a:lnTo>
                  <a:pt x="42975" y="2541582"/>
                </a:lnTo>
                <a:cubicBezTo>
                  <a:pt x="14798" y="2403882"/>
                  <a:pt x="0" y="2261309"/>
                  <a:pt x="0" y="2115279"/>
                </a:cubicBezTo>
                <a:cubicBezTo>
                  <a:pt x="0" y="947043"/>
                  <a:pt x="947043" y="0"/>
                  <a:pt x="2115280" y="0"/>
                </a:cubicBezTo>
                <a:close/>
              </a:path>
            </a:pathLst>
          </a:custGeom>
          <a:solidFill>
            <a:schemeClr val="accent1">
              <a:alpha val="10000"/>
            </a:schemeClr>
          </a:solidFill>
          <a:ln w="12700">
            <a:gradFill flip="none" rotWithShape="1">
              <a:gsLst>
                <a:gs pos="50000">
                  <a:schemeClr val="tx2">
                    <a:alpha val="0"/>
                  </a:schemeClr>
                </a:gs>
                <a:gs pos="75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17"/>
            </p:custDataLst>
          </p:nvPr>
        </p:nvSpPr>
        <p:spPr>
          <a:xfrm>
            <a:off x="614562" y="315833"/>
            <a:ext cx="9475000" cy="631667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8"/>
            </p:custDataLst>
          </p:nvPr>
        </p:nvSpPr>
        <p:spPr>
          <a:xfrm>
            <a:off x="614562" y="1142044"/>
            <a:ext cx="9475000" cy="4275703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9"/>
            </p:custDataLst>
          </p:nvPr>
        </p:nvSpPr>
        <p:spPr>
          <a:xfrm>
            <a:off x="614562" y="5576520"/>
            <a:ext cx="2406650" cy="32033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0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0"/>
            </p:custDataLst>
          </p:nvPr>
        </p:nvSpPr>
        <p:spPr>
          <a:xfrm>
            <a:off x="3547110" y="5576520"/>
            <a:ext cx="3609975" cy="3203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1"/>
            </p:custDataLst>
          </p:nvPr>
        </p:nvSpPr>
        <p:spPr>
          <a:xfrm>
            <a:off x="7683985" y="5576520"/>
            <a:ext cx="2406650" cy="32033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0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KSO_TEMPLATE" hidden="1"/>
          <p:cNvSpPr/>
          <p:nvPr userDrawn="1">
            <p:custDataLst>
              <p:tags r:id="rId22"/>
            </p:custDataLst>
          </p:nvPr>
        </p:nvSpPr>
        <p:spPr>
          <a:xfrm>
            <a:off x="3986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</p:sldLayoutIdLst>
  <p:txStyles>
    <p:titleStyle>
      <a:lvl1pPr algn="l" defTabSz="802005" rtl="0" eaLnBrk="1" latinLnBrk="0" hangingPunct="1">
        <a:lnSpc>
          <a:spcPct val="100000"/>
        </a:lnSpc>
        <a:spcBef>
          <a:spcPct val="0"/>
        </a:spcBef>
        <a:buNone/>
        <a:defRPr sz="2805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0660" indent="-200660" algn="l" defTabSz="802005" rtl="0" eaLnBrk="1" latinLnBrk="0" hangingPunct="1">
        <a:lnSpc>
          <a:spcPct val="130000"/>
        </a:lnSpc>
        <a:spcBef>
          <a:spcPct val="176000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472440" indent="-180975" algn="l" defTabSz="802005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755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01040" indent="-142240" algn="l" defTabSz="802005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58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904240" indent="-130810" algn="l" defTabSz="802005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5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083310" indent="-111125" algn="l" defTabSz="802005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23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205990" indent="-200660" algn="l" defTabSz="802005" rtl="0" eaLnBrk="1" latinLnBrk="0" hangingPunct="1">
        <a:lnSpc>
          <a:spcPct val="90000"/>
        </a:lnSpc>
        <a:spcBef>
          <a:spcPct val="88000"/>
        </a:spcBef>
        <a:buFont typeface="Arial" panose="020B0604020202020204" pitchFamily="34" charset="0"/>
        <a:buChar char="•"/>
        <a:defRPr sz="1580" kern="1200">
          <a:solidFill>
            <a:schemeClr val="tx1"/>
          </a:solidFill>
          <a:latin typeface="+mn-lt"/>
          <a:ea typeface="+mn-ea"/>
          <a:cs typeface="+mn-cs"/>
        </a:defRPr>
      </a:lvl6pPr>
      <a:lvl7pPr marL="2607310" indent="-200660" algn="l" defTabSz="802005" rtl="0" eaLnBrk="1" latinLnBrk="0" hangingPunct="1">
        <a:lnSpc>
          <a:spcPct val="90000"/>
        </a:lnSpc>
        <a:spcBef>
          <a:spcPct val="88000"/>
        </a:spcBef>
        <a:buFont typeface="Arial" panose="020B0604020202020204" pitchFamily="34" charset="0"/>
        <a:buChar char="•"/>
        <a:defRPr sz="1580" kern="1200">
          <a:solidFill>
            <a:schemeClr val="tx1"/>
          </a:solidFill>
          <a:latin typeface="+mn-lt"/>
          <a:ea typeface="+mn-ea"/>
          <a:cs typeface="+mn-cs"/>
        </a:defRPr>
      </a:lvl7pPr>
      <a:lvl8pPr marL="3008630" indent="-200660" algn="l" defTabSz="802005" rtl="0" eaLnBrk="1" latinLnBrk="0" hangingPunct="1">
        <a:lnSpc>
          <a:spcPct val="90000"/>
        </a:lnSpc>
        <a:spcBef>
          <a:spcPct val="88000"/>
        </a:spcBef>
        <a:buFont typeface="Arial" panose="020B0604020202020204" pitchFamily="34" charset="0"/>
        <a:buChar char="•"/>
        <a:defRPr sz="1580" kern="1200">
          <a:solidFill>
            <a:schemeClr val="tx1"/>
          </a:solidFill>
          <a:latin typeface="+mn-lt"/>
          <a:ea typeface="+mn-ea"/>
          <a:cs typeface="+mn-cs"/>
        </a:defRPr>
      </a:lvl8pPr>
      <a:lvl9pPr marL="3409315" indent="-200660" algn="l" defTabSz="802005" rtl="0" eaLnBrk="1" latinLnBrk="0" hangingPunct="1">
        <a:lnSpc>
          <a:spcPct val="90000"/>
        </a:lnSpc>
        <a:spcBef>
          <a:spcPct val="88000"/>
        </a:spcBef>
        <a:buFont typeface="Arial" panose="020B0604020202020204" pitchFamily="34" charset="0"/>
        <a:buChar char="•"/>
        <a:defRPr sz="15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1pPr>
      <a:lvl2pPr marL="401320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2pPr>
      <a:lvl3pPr marL="802005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3pPr>
      <a:lvl4pPr marL="1203325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4pPr>
      <a:lvl5pPr marL="1604645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5pPr>
      <a:lvl6pPr marL="2005330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6pPr>
      <a:lvl7pPr marL="2406650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7pPr>
      <a:lvl8pPr marL="2807970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8pPr>
      <a:lvl9pPr marL="3208655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24.xml"/><Relationship Id="rId7" Type="http://schemas.openxmlformats.org/officeDocument/2006/relationships/image" Target="../media/image2.png"/><Relationship Id="rId2" Type="http://schemas.openxmlformats.org/officeDocument/2006/relationships/tags" Target="../tags/tag123.xml"/><Relationship Id="rId1" Type="http://schemas.openxmlformats.org/officeDocument/2006/relationships/tags" Target="../tags/tag122.xml"/><Relationship Id="rId6" Type="http://schemas.openxmlformats.org/officeDocument/2006/relationships/image" Target="../media/image1.png"/><Relationship Id="rId11" Type="http://schemas.openxmlformats.org/officeDocument/2006/relationships/image" Target="../media/image6.png"/><Relationship Id="rId5" Type="http://schemas.openxmlformats.org/officeDocument/2006/relationships/notesSlide" Target="../notesSlides/notesSlide1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3.png"/><Relationship Id="rId7" Type="http://schemas.openxmlformats.org/officeDocument/2006/relationships/image" Target="../media/image55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0.png"/><Relationship Id="rId11" Type="http://schemas.openxmlformats.org/officeDocument/2006/relationships/image" Target="../media/image11.png"/><Relationship Id="rId5" Type="http://schemas.openxmlformats.org/officeDocument/2006/relationships/image" Target="../media/image48.png"/><Relationship Id="rId10" Type="http://schemas.openxmlformats.org/officeDocument/2006/relationships/image" Target="../media/image58.png"/><Relationship Id="rId4" Type="http://schemas.openxmlformats.org/officeDocument/2006/relationships/image" Target="../media/image54.png"/><Relationship Id="rId9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png"/><Relationship Id="rId7" Type="http://schemas.openxmlformats.org/officeDocument/2006/relationships/image" Target="../media/image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3.png"/><Relationship Id="rId5" Type="http://schemas.openxmlformats.org/officeDocument/2006/relationships/image" Target="../media/image27.pn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5.png"/><Relationship Id="rId7" Type="http://schemas.openxmlformats.org/officeDocument/2006/relationships/image" Target="../media/image1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9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8.png"/><Relationship Id="rId2" Type="http://schemas.openxmlformats.org/officeDocument/2006/relationships/image" Target="../media/image26.png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3.png"/><Relationship Id="rId11" Type="http://schemas.openxmlformats.org/officeDocument/2006/relationships/image" Target="../media/image47.png"/><Relationship Id="rId5" Type="http://schemas.openxmlformats.org/officeDocument/2006/relationships/image" Target="../media/image42.png"/><Relationship Id="rId15" Type="http://schemas.openxmlformats.org/officeDocument/2006/relationships/image" Target="../media/image51.png"/><Relationship Id="rId10" Type="http://schemas.openxmlformats.org/officeDocument/2006/relationships/image" Target="../media/image46.png"/><Relationship Id="rId4" Type="http://schemas.openxmlformats.org/officeDocument/2006/relationships/image" Target="../media/image41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文本框 101"/>
          <p:cNvSpPr txBox="1"/>
          <p:nvPr>
            <p:custDataLst>
              <p:tags r:id="rId2"/>
            </p:custDataLst>
          </p:nvPr>
        </p:nvSpPr>
        <p:spPr>
          <a:xfrm>
            <a:off x="198686" y="217856"/>
            <a:ext cx="4655947" cy="27686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/>
          <a:p>
            <a:r>
              <a:rPr lang="en-US" altLang="zh-CN" b="1" dirty="0">
                <a:solidFill>
                  <a:schemeClr val="accent1">
                    <a:lumMod val="20000"/>
                    <a:lumOff val="80000"/>
                    <a:hueOff val="108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</a:rPr>
              <a:t>《Python </a:t>
            </a:r>
            <a:r>
              <a:rPr lang="zh-CN" altLang="en-US" b="1" dirty="0">
                <a:solidFill>
                  <a:schemeClr val="accent1">
                    <a:lumMod val="20000"/>
                    <a:lumOff val="80000"/>
                    <a:hueOff val="108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</a:rPr>
              <a:t>程序设计基础（微课版）</a:t>
            </a:r>
            <a:r>
              <a:rPr lang="en-US" altLang="zh-CN" b="1" dirty="0">
                <a:solidFill>
                  <a:schemeClr val="accent1">
                    <a:lumMod val="20000"/>
                    <a:lumOff val="80000"/>
                    <a:hueOff val="108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</a:rPr>
              <a:t>》</a:t>
            </a:r>
            <a:endParaRPr lang="en-US" altLang="zh-CN" b="1" u="none" strike="noStrike" dirty="0">
              <a:solidFill>
                <a:schemeClr val="accent1">
                  <a:lumMod val="20000"/>
                  <a:lumOff val="80000"/>
                  <a:hueOff val="1080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微软雅黑" panose="020B0503020204020204" pitchFamily="34" charset="-122"/>
            </a:endParaRPr>
          </a:p>
        </p:txBody>
      </p:sp>
      <p:sp>
        <p:nvSpPr>
          <p:cNvPr id="95" name="标题"/>
          <p:cNvSpPr>
            <a:spLocks noGrp="1"/>
          </p:cNvSpPr>
          <p:nvPr>
            <p:ph type="ctrTitle"/>
            <p:custDataLst>
              <p:tags r:id="rId3"/>
            </p:custDataLst>
          </p:nvPr>
        </p:nvSpPr>
        <p:spPr>
          <a:xfrm>
            <a:off x="4071620" y="2516505"/>
            <a:ext cx="5486400" cy="982980"/>
          </a:xfrm>
        </p:spPr>
        <p:txBody>
          <a:bodyPr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4000" dirty="0">
                <a:latin typeface="微软雅黑" panose="020B0503020204020204" pitchFamily="34" charset="-122"/>
              </a:rPr>
              <a:t>程序异常处理</a:t>
            </a:r>
          </a:p>
        </p:txBody>
      </p:sp>
      <p:pic>
        <p:nvPicPr>
          <p:cNvPr id="106" name="图片 105"/>
          <p:cNvPicPr/>
          <p:nvPr/>
        </p:nvPicPr>
        <p:blipFill>
          <a:blip r:embed="rId6"/>
          <a:stretch>
            <a:fillRect/>
          </a:stretch>
        </p:blipFill>
        <p:spPr>
          <a:xfrm>
            <a:off x="735230" y="1086385"/>
            <a:ext cx="785160" cy="133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7" name="图片 106"/>
          <p:cNvPicPr/>
          <p:nvPr/>
        </p:nvPicPr>
        <p:blipFill>
          <a:blip r:embed="rId7"/>
          <a:stretch>
            <a:fillRect/>
          </a:stretch>
        </p:blipFill>
        <p:spPr>
          <a:xfrm>
            <a:off x="735230" y="1297300"/>
            <a:ext cx="1445400" cy="133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8" name="图片 107"/>
          <p:cNvPicPr/>
          <p:nvPr/>
        </p:nvPicPr>
        <p:blipFill>
          <a:blip r:embed="rId8"/>
          <a:stretch>
            <a:fillRect/>
          </a:stretch>
        </p:blipFill>
        <p:spPr>
          <a:xfrm>
            <a:off x="947080" y="1596755"/>
            <a:ext cx="1386720" cy="133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0" name="图片 109"/>
          <p:cNvPicPr/>
          <p:nvPr/>
        </p:nvPicPr>
        <p:blipFill>
          <a:blip r:embed="rId9"/>
          <a:stretch>
            <a:fillRect/>
          </a:stretch>
        </p:blipFill>
        <p:spPr>
          <a:xfrm>
            <a:off x="4353805" y="4075085"/>
            <a:ext cx="317160" cy="250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1" name="图片 110"/>
          <p:cNvPicPr/>
          <p:nvPr/>
        </p:nvPicPr>
        <p:blipFill>
          <a:blip r:embed="rId10"/>
          <a:stretch>
            <a:fillRect/>
          </a:stretch>
        </p:blipFill>
        <p:spPr>
          <a:xfrm>
            <a:off x="5623156" y="4075085"/>
            <a:ext cx="317160" cy="250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2" name="图片 111"/>
          <p:cNvPicPr/>
          <p:nvPr/>
        </p:nvPicPr>
        <p:blipFill>
          <a:blip r:embed="rId11"/>
          <a:stretch>
            <a:fillRect/>
          </a:stretch>
        </p:blipFill>
        <p:spPr>
          <a:xfrm>
            <a:off x="6926420" y="4075085"/>
            <a:ext cx="317160" cy="250200"/>
          </a:xfrm>
          <a:prstGeom prst="rect">
            <a:avLst/>
          </a:prstGeom>
          <a:noFill/>
          <a:ln w="0">
            <a:noFill/>
          </a:ln>
        </p:spPr>
      </p:pic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任意多边形: 形状 294"/>
          <p:cNvSpPr/>
          <p:nvPr/>
        </p:nvSpPr>
        <p:spPr>
          <a:xfrm>
            <a:off x="534600" y="735120"/>
            <a:ext cx="668880" cy="33840"/>
          </a:xfrm>
          <a:custGeom>
            <a:avLst/>
            <a:gdLst/>
            <a:ahLst/>
            <a:cxnLst/>
            <a:rect l="0" t="0" r="r" b="b"/>
            <a:pathLst>
              <a:path w="1858" h="94">
                <a:moveTo>
                  <a:pt x="0" y="0"/>
                </a:moveTo>
                <a:lnTo>
                  <a:pt x="1858" y="0"/>
                </a:lnTo>
                <a:lnTo>
                  <a:pt x="1858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F890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96" name="文本框 295"/>
          <p:cNvSpPr txBox="1"/>
          <p:nvPr/>
        </p:nvSpPr>
        <p:spPr>
          <a:xfrm>
            <a:off x="534960" y="252720"/>
            <a:ext cx="3414396" cy="36471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lang="zh-CN" altLang="en-US" sz="2370" b="0" u="none" strike="noStrike" dirty="0">
                <a:solidFill>
                  <a:schemeClr val="tx1"/>
                </a:solidFill>
                <a:effectLst/>
                <a:uFillTx/>
                <a:latin typeface="微软雅黑" panose="020B0503020204020204" pitchFamily="34" charset="-122"/>
              </a:rPr>
              <a:t>使用</a:t>
            </a:r>
            <a:r>
              <a:rPr lang="en-US" altLang="zh-CN" sz="2370" b="0" u="none" strike="noStrike" dirty="0">
                <a:solidFill>
                  <a:schemeClr val="tx1"/>
                </a:solidFill>
                <a:effectLst/>
                <a:uFillTx/>
                <a:latin typeface="微软雅黑" panose="020B0503020204020204" pitchFamily="34" charset="-122"/>
              </a:rPr>
              <a:t>try…except</a:t>
            </a:r>
            <a:r>
              <a:rPr lang="zh-CN" altLang="en-US" sz="2370" b="0" u="none" strike="noStrike" dirty="0">
                <a:solidFill>
                  <a:schemeClr val="tx1"/>
                </a:solidFill>
                <a:effectLst/>
                <a:uFillTx/>
                <a:latin typeface="微软雅黑" panose="020B0503020204020204" pitchFamily="34" charset="-122"/>
              </a:rPr>
              <a:t>捕获异常</a:t>
            </a:r>
          </a:p>
        </p:txBody>
      </p:sp>
      <p:sp>
        <p:nvSpPr>
          <p:cNvPr id="301" name="任意多边形: 形状 300"/>
          <p:cNvSpPr/>
          <p:nvPr/>
        </p:nvSpPr>
        <p:spPr>
          <a:xfrm>
            <a:off x="534600" y="969120"/>
            <a:ext cx="334800" cy="334800"/>
          </a:xfrm>
          <a:custGeom>
            <a:avLst/>
            <a:gdLst/>
            <a:ahLst/>
            <a:cxnLst/>
            <a:rect l="0" t="0" r="r" b="b"/>
            <a:pathLst>
              <a:path w="930" h="930">
                <a:moveTo>
                  <a:pt x="930" y="464"/>
                </a:moveTo>
                <a:cubicBezTo>
                  <a:pt x="930" y="495"/>
                  <a:pt x="927" y="525"/>
                  <a:pt x="921" y="555"/>
                </a:cubicBezTo>
                <a:cubicBezTo>
                  <a:pt x="915" y="586"/>
                  <a:pt x="906" y="615"/>
                  <a:pt x="894" y="643"/>
                </a:cubicBezTo>
                <a:cubicBezTo>
                  <a:pt x="883" y="671"/>
                  <a:pt x="868" y="698"/>
                  <a:pt x="851" y="723"/>
                </a:cubicBezTo>
                <a:cubicBezTo>
                  <a:pt x="833" y="749"/>
                  <a:pt x="814" y="772"/>
                  <a:pt x="793" y="794"/>
                </a:cubicBezTo>
                <a:cubicBezTo>
                  <a:pt x="771" y="815"/>
                  <a:pt x="748" y="835"/>
                  <a:pt x="722" y="851"/>
                </a:cubicBezTo>
                <a:cubicBezTo>
                  <a:pt x="697" y="868"/>
                  <a:pt x="670" y="883"/>
                  <a:pt x="642" y="894"/>
                </a:cubicBezTo>
                <a:cubicBezTo>
                  <a:pt x="614" y="906"/>
                  <a:pt x="585" y="915"/>
                  <a:pt x="555" y="921"/>
                </a:cubicBezTo>
                <a:cubicBezTo>
                  <a:pt x="525" y="927"/>
                  <a:pt x="495" y="930"/>
                  <a:pt x="464" y="930"/>
                </a:cubicBezTo>
                <a:cubicBezTo>
                  <a:pt x="434" y="930"/>
                  <a:pt x="404" y="927"/>
                  <a:pt x="374" y="921"/>
                </a:cubicBezTo>
                <a:cubicBezTo>
                  <a:pt x="344" y="915"/>
                  <a:pt x="315" y="906"/>
                  <a:pt x="287" y="894"/>
                </a:cubicBezTo>
                <a:cubicBezTo>
                  <a:pt x="259" y="883"/>
                  <a:pt x="232" y="868"/>
                  <a:pt x="206" y="851"/>
                </a:cubicBezTo>
                <a:cubicBezTo>
                  <a:pt x="181" y="835"/>
                  <a:pt x="158" y="815"/>
                  <a:pt x="136" y="794"/>
                </a:cubicBezTo>
                <a:cubicBezTo>
                  <a:pt x="115" y="772"/>
                  <a:pt x="95" y="749"/>
                  <a:pt x="78" y="723"/>
                </a:cubicBezTo>
                <a:cubicBezTo>
                  <a:pt x="61" y="698"/>
                  <a:pt x="47" y="671"/>
                  <a:pt x="35" y="643"/>
                </a:cubicBezTo>
                <a:cubicBezTo>
                  <a:pt x="24" y="615"/>
                  <a:pt x="15" y="586"/>
                  <a:pt x="9" y="555"/>
                </a:cubicBezTo>
                <a:cubicBezTo>
                  <a:pt x="3" y="525"/>
                  <a:pt x="0" y="495"/>
                  <a:pt x="0" y="464"/>
                </a:cubicBezTo>
                <a:cubicBezTo>
                  <a:pt x="0" y="434"/>
                  <a:pt x="3" y="404"/>
                  <a:pt x="9" y="374"/>
                </a:cubicBezTo>
                <a:cubicBezTo>
                  <a:pt x="15" y="344"/>
                  <a:pt x="24" y="315"/>
                  <a:pt x="35" y="287"/>
                </a:cubicBezTo>
                <a:cubicBezTo>
                  <a:pt x="47" y="259"/>
                  <a:pt x="61" y="232"/>
                  <a:pt x="78" y="207"/>
                </a:cubicBezTo>
                <a:cubicBezTo>
                  <a:pt x="95" y="181"/>
                  <a:pt x="115" y="158"/>
                  <a:pt x="136" y="136"/>
                </a:cubicBezTo>
                <a:cubicBezTo>
                  <a:pt x="158" y="115"/>
                  <a:pt x="181" y="95"/>
                  <a:pt x="206" y="78"/>
                </a:cubicBezTo>
                <a:cubicBezTo>
                  <a:pt x="232" y="62"/>
                  <a:pt x="259" y="47"/>
                  <a:pt x="287" y="36"/>
                </a:cubicBezTo>
                <a:cubicBezTo>
                  <a:pt x="315" y="24"/>
                  <a:pt x="344" y="15"/>
                  <a:pt x="374" y="9"/>
                </a:cubicBezTo>
                <a:cubicBezTo>
                  <a:pt x="404" y="3"/>
                  <a:pt x="434" y="0"/>
                  <a:pt x="464" y="0"/>
                </a:cubicBezTo>
                <a:cubicBezTo>
                  <a:pt x="495" y="0"/>
                  <a:pt x="525" y="3"/>
                  <a:pt x="555" y="9"/>
                </a:cubicBezTo>
                <a:cubicBezTo>
                  <a:pt x="585" y="15"/>
                  <a:pt x="614" y="24"/>
                  <a:pt x="642" y="36"/>
                </a:cubicBezTo>
                <a:cubicBezTo>
                  <a:pt x="670" y="47"/>
                  <a:pt x="697" y="62"/>
                  <a:pt x="722" y="78"/>
                </a:cubicBezTo>
                <a:cubicBezTo>
                  <a:pt x="748" y="95"/>
                  <a:pt x="771" y="115"/>
                  <a:pt x="793" y="136"/>
                </a:cubicBezTo>
                <a:cubicBezTo>
                  <a:pt x="814" y="158"/>
                  <a:pt x="833" y="181"/>
                  <a:pt x="851" y="207"/>
                </a:cubicBezTo>
                <a:cubicBezTo>
                  <a:pt x="868" y="232"/>
                  <a:pt x="883" y="259"/>
                  <a:pt x="894" y="287"/>
                </a:cubicBezTo>
                <a:cubicBezTo>
                  <a:pt x="906" y="315"/>
                  <a:pt x="915" y="344"/>
                  <a:pt x="921" y="374"/>
                </a:cubicBezTo>
                <a:cubicBezTo>
                  <a:pt x="927" y="404"/>
                  <a:pt x="930" y="434"/>
                  <a:pt x="930" y="464"/>
                </a:cubicBezTo>
                <a:close/>
              </a:path>
            </a:pathLst>
          </a:custGeom>
          <a:solidFill>
            <a:srgbClr val="1E40A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302" name="图片 301"/>
          <p:cNvPicPr/>
          <p:nvPr/>
        </p:nvPicPr>
        <p:blipFill>
          <a:blip r:embed="rId2"/>
          <a:stretch>
            <a:fillRect/>
          </a:stretch>
        </p:blipFill>
        <p:spPr>
          <a:xfrm>
            <a:off x="635040" y="106956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4" name="文本框 303"/>
          <p:cNvSpPr txBox="1"/>
          <p:nvPr/>
        </p:nvSpPr>
        <p:spPr>
          <a:xfrm>
            <a:off x="969480" y="970560"/>
            <a:ext cx="2122805" cy="24257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try…except执行的流程</a:t>
            </a:r>
          </a:p>
        </p:txBody>
      </p:sp>
      <p:pic>
        <p:nvPicPr>
          <p:cNvPr id="332" name="图片 331"/>
          <p:cNvPicPr/>
          <p:nvPr/>
        </p:nvPicPr>
        <p:blipFill>
          <a:blip r:embed="rId3"/>
          <a:stretch>
            <a:fillRect/>
          </a:stretch>
        </p:blipFill>
        <p:spPr>
          <a:xfrm>
            <a:off x="334440" y="668520"/>
            <a:ext cx="3125160" cy="267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6" name="图片 365"/>
          <p:cNvPicPr/>
          <p:nvPr/>
        </p:nvPicPr>
        <p:blipFill>
          <a:blip r:embed="rId4"/>
          <a:stretch>
            <a:fillRect/>
          </a:stretch>
        </p:blipFill>
        <p:spPr>
          <a:xfrm>
            <a:off x="0" y="6250680"/>
            <a:ext cx="10696320" cy="66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784860" y="1202690"/>
            <a:ext cx="9507220" cy="195516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indent="457200"/>
            <a:r>
              <a:rPr lang="en-US" altLang="zh-CN" sz="1600" dirty="0">
                <a:latin typeface="微软雅黑" panose="020B0503020204020204" pitchFamily="34" charset="-122"/>
              </a:rPr>
              <a:t>1</a:t>
            </a:r>
            <a:r>
              <a:rPr lang="zh-CN" altLang="en-US" sz="1600" dirty="0">
                <a:latin typeface="微软雅黑" panose="020B0503020204020204" pitchFamily="34" charset="-122"/>
              </a:rPr>
              <a:t>）执行</a:t>
            </a:r>
            <a:r>
              <a:rPr lang="en-US" altLang="zh-CN" sz="1600" dirty="0">
                <a:latin typeface="微软雅黑" panose="020B0503020204020204" pitchFamily="34" charset="-122"/>
              </a:rPr>
              <a:t>try</a:t>
            </a:r>
            <a:r>
              <a:rPr lang="zh-CN" altLang="en-US" sz="1600" dirty="0">
                <a:latin typeface="微软雅黑" panose="020B0503020204020204" pitchFamily="34" charset="-122"/>
              </a:rPr>
              <a:t>代码块，如果执行过程中出现异常，则系统会自动生成一个异常类型并提交给</a:t>
            </a:r>
            <a:r>
              <a:rPr lang="en-US" altLang="zh-CN" sz="1600" dirty="0">
                <a:latin typeface="微软雅黑" panose="020B0503020204020204" pitchFamily="34" charset="-122"/>
              </a:rPr>
              <a:t>Python</a:t>
            </a:r>
            <a:r>
              <a:rPr lang="zh-CN" altLang="en-US" sz="1600" dirty="0">
                <a:latin typeface="微软雅黑" panose="020B0503020204020204" pitchFamily="34" charset="-122"/>
              </a:rPr>
              <a:t>解释器，此过程被称为捕获异常。</a:t>
            </a:r>
          </a:p>
          <a:p>
            <a:pPr indent="457200"/>
            <a:r>
              <a:rPr lang="en-US" altLang="zh-CN" sz="1600" dirty="0">
                <a:latin typeface="微软雅黑" panose="020B0503020204020204" pitchFamily="34" charset="-122"/>
              </a:rPr>
              <a:t>2</a:t>
            </a:r>
            <a:r>
              <a:rPr lang="zh-CN" altLang="en-US" sz="1600" dirty="0">
                <a:latin typeface="微软雅黑" panose="020B0503020204020204" pitchFamily="34" charset="-122"/>
              </a:rPr>
              <a:t>）当</a:t>
            </a:r>
            <a:r>
              <a:rPr lang="en-US" altLang="zh-CN" sz="1600" dirty="0">
                <a:latin typeface="微软雅黑" panose="020B0503020204020204" pitchFamily="34" charset="-122"/>
              </a:rPr>
              <a:t>Python </a:t>
            </a:r>
            <a:r>
              <a:rPr lang="zh-CN" altLang="en-US" sz="1600" dirty="0">
                <a:latin typeface="微软雅黑" panose="020B0503020204020204" pitchFamily="34" charset="-122"/>
              </a:rPr>
              <a:t>解释器收到异常对象时，寻找能处理该异常对象的</a:t>
            </a:r>
            <a:r>
              <a:rPr lang="en-US" altLang="zh-CN" sz="1600" dirty="0">
                <a:latin typeface="微软雅黑" panose="020B0503020204020204" pitchFamily="34" charset="-122"/>
              </a:rPr>
              <a:t>except</a:t>
            </a:r>
            <a:r>
              <a:rPr lang="zh-CN" altLang="en-US" sz="1600" dirty="0">
                <a:latin typeface="微软雅黑" panose="020B0503020204020204" pitchFamily="34" charset="-122"/>
              </a:rPr>
              <a:t>代码块，并把该异常对象</a:t>
            </a:r>
          </a:p>
          <a:p>
            <a:r>
              <a:rPr lang="zh-CN" altLang="en-US" sz="1600" dirty="0">
                <a:latin typeface="微软雅黑" panose="020B0503020204020204" pitchFamily="34" charset="-122"/>
              </a:rPr>
              <a:t>交给该</a:t>
            </a:r>
            <a:r>
              <a:rPr lang="en-US" altLang="zh-CN" sz="1600" dirty="0">
                <a:latin typeface="微软雅黑" panose="020B0503020204020204" pitchFamily="34" charset="-122"/>
              </a:rPr>
              <a:t>except</a:t>
            </a:r>
            <a:r>
              <a:rPr lang="zh-CN" altLang="en-US" sz="1600" dirty="0">
                <a:latin typeface="微软雅黑" panose="020B0503020204020204" pitchFamily="34" charset="-122"/>
              </a:rPr>
              <a:t>代码块处理，这个过程被称为处理异常。如果</a:t>
            </a:r>
            <a:r>
              <a:rPr lang="en-US" altLang="zh-CN" sz="1600" dirty="0">
                <a:latin typeface="微软雅黑" panose="020B0503020204020204" pitchFamily="34" charset="-122"/>
              </a:rPr>
              <a:t>Python</a:t>
            </a:r>
            <a:r>
              <a:rPr lang="zh-CN" altLang="en-US" sz="1600" dirty="0">
                <a:latin typeface="微软雅黑" panose="020B0503020204020204" pitchFamily="34" charset="-122"/>
              </a:rPr>
              <a:t>解释器找不到处理该异常的</a:t>
            </a:r>
            <a:r>
              <a:rPr lang="en-US" altLang="zh-CN" sz="1600" dirty="0">
                <a:latin typeface="微软雅黑" panose="020B0503020204020204" pitchFamily="34" charset="-122"/>
              </a:rPr>
              <a:t>except</a:t>
            </a:r>
          </a:p>
          <a:p>
            <a:r>
              <a:rPr lang="zh-CN" altLang="en-US" sz="1600" dirty="0">
                <a:latin typeface="微软雅黑" panose="020B0503020204020204" pitchFamily="34" charset="-122"/>
              </a:rPr>
              <a:t>块，则程序运行终止，并且</a:t>
            </a:r>
            <a:r>
              <a:rPr lang="en-US" altLang="zh-CN" sz="1600" dirty="0">
                <a:latin typeface="微软雅黑" panose="020B0503020204020204" pitchFamily="34" charset="-122"/>
              </a:rPr>
              <a:t>Python</a:t>
            </a:r>
            <a:r>
              <a:rPr lang="zh-CN" altLang="en-US" sz="1600" dirty="0">
                <a:latin typeface="微软雅黑" panose="020B0503020204020204" pitchFamily="34" charset="-122"/>
              </a:rPr>
              <a:t>解释器退出。</a:t>
            </a:r>
            <a:r>
              <a:rPr lang="en-US" altLang="zh-CN" sz="1600" dirty="0">
                <a:latin typeface="微软雅黑" panose="020B0503020204020204" pitchFamily="34" charset="-122"/>
              </a:rPr>
              <a:t> </a:t>
            </a:r>
          </a:p>
          <a:p>
            <a:pPr indent="457200"/>
            <a:r>
              <a:rPr lang="en-US" altLang="zh-CN" sz="1600" dirty="0">
                <a:latin typeface="微软雅黑" panose="020B0503020204020204" pitchFamily="34" charset="-122"/>
              </a:rPr>
              <a:t>try </a:t>
            </a:r>
            <a:r>
              <a:rPr lang="zh-CN" altLang="en-US" sz="1600" dirty="0">
                <a:latin typeface="微软雅黑" panose="020B0503020204020204" pitchFamily="34" charset="-122"/>
              </a:rPr>
              <a:t>代码块包含多个子句，当某子句发生异常时，跳过该子句中其余的部分，处理当前异常。如果</a:t>
            </a:r>
          </a:p>
          <a:p>
            <a:r>
              <a:rPr lang="zh-CN" altLang="en-US" sz="1600" dirty="0">
                <a:latin typeface="微软雅黑" panose="020B0503020204020204" pitchFamily="34" charset="-122"/>
              </a:rPr>
              <a:t>找到匹配的</a:t>
            </a:r>
            <a:r>
              <a:rPr lang="en-US" altLang="zh-CN" sz="1600" dirty="0">
                <a:latin typeface="微软雅黑" panose="020B0503020204020204" pitchFamily="34" charset="-122"/>
              </a:rPr>
              <a:t>except</a:t>
            </a:r>
            <a:r>
              <a:rPr lang="zh-CN" altLang="en-US" sz="1600" dirty="0">
                <a:latin typeface="微软雅黑" panose="020B0503020204020204" pitchFamily="34" charset="-122"/>
              </a:rPr>
              <a:t>块，则执行</a:t>
            </a:r>
            <a:r>
              <a:rPr lang="en-US" altLang="zh-CN" sz="1600" dirty="0">
                <a:latin typeface="微软雅黑" panose="020B0503020204020204" pitchFamily="34" charset="-122"/>
              </a:rPr>
              <a:t>except</a:t>
            </a:r>
            <a:r>
              <a:rPr lang="zh-CN" altLang="en-US" sz="1600" dirty="0">
                <a:latin typeface="微软雅黑" panose="020B0503020204020204" pitchFamily="34" charset="-122"/>
              </a:rPr>
              <a:t>代码块，然后继续执行</a:t>
            </a:r>
            <a:r>
              <a:rPr lang="en-US" altLang="zh-CN" sz="1600" dirty="0">
                <a:latin typeface="微软雅黑" panose="020B0503020204020204" pitchFamily="34" charset="-122"/>
              </a:rPr>
              <a:t>try</a:t>
            </a:r>
            <a:r>
              <a:rPr lang="zh-CN" altLang="en-US" sz="1600" dirty="0">
                <a:latin typeface="微软雅黑" panose="020B0503020204020204" pitchFamily="34" charset="-122"/>
              </a:rPr>
              <a:t>块刚刚发生异常的子句之后的代码。</a:t>
            </a:r>
            <a:r>
              <a:rPr lang="en-US" altLang="zh-CN" sz="1600" dirty="0">
                <a:latin typeface="微软雅黑" panose="020B0503020204020204" pitchFamily="34" charset="-122"/>
              </a:rPr>
              <a:t> </a:t>
            </a:r>
          </a:p>
          <a:p>
            <a:endParaRPr lang="en-US" altLang="zh-CN" sz="1600" dirty="0">
              <a:latin typeface="微软雅黑" panose="020B0503020204020204" pitchFamily="34" charset="-122"/>
            </a:endParaRPr>
          </a:p>
        </p:txBody>
      </p:sp>
      <p:sp>
        <p:nvSpPr>
          <p:cNvPr id="471" name="任意多边形: 形状 470"/>
          <p:cNvSpPr/>
          <p:nvPr/>
        </p:nvSpPr>
        <p:spPr>
          <a:xfrm>
            <a:off x="424815" y="3007995"/>
            <a:ext cx="8192770" cy="2914650"/>
          </a:xfrm>
          <a:custGeom>
            <a:avLst/>
            <a:gdLst/>
            <a:ahLst/>
            <a:cxnLst/>
            <a:rect l="0" t="0" r="r" b="b"/>
            <a:pathLst>
              <a:path w="13001" h="7986">
                <a:moveTo>
                  <a:pt x="0" y="7801"/>
                </a:moveTo>
                <a:lnTo>
                  <a:pt x="0" y="187"/>
                </a:lnTo>
                <a:cubicBezTo>
                  <a:pt x="0" y="175"/>
                  <a:pt x="1" y="163"/>
                  <a:pt x="4" y="151"/>
                </a:cubicBezTo>
                <a:cubicBezTo>
                  <a:pt x="6" y="139"/>
                  <a:pt x="10" y="127"/>
                  <a:pt x="14" y="116"/>
                </a:cubicBezTo>
                <a:cubicBezTo>
                  <a:pt x="19" y="105"/>
                  <a:pt x="25" y="94"/>
                  <a:pt x="32" y="84"/>
                </a:cubicBezTo>
                <a:cubicBezTo>
                  <a:pt x="38" y="74"/>
                  <a:pt x="46" y="64"/>
                  <a:pt x="55" y="56"/>
                </a:cubicBezTo>
                <a:cubicBezTo>
                  <a:pt x="63" y="47"/>
                  <a:pt x="73" y="39"/>
                  <a:pt x="83" y="32"/>
                </a:cubicBezTo>
                <a:cubicBezTo>
                  <a:pt x="93" y="26"/>
                  <a:pt x="104" y="20"/>
                  <a:pt x="115" y="15"/>
                </a:cubicBezTo>
                <a:cubicBezTo>
                  <a:pt x="126" y="11"/>
                  <a:pt x="138" y="7"/>
                  <a:pt x="150" y="5"/>
                </a:cubicBezTo>
                <a:cubicBezTo>
                  <a:pt x="162" y="2"/>
                  <a:pt x="174" y="0"/>
                  <a:pt x="186" y="0"/>
                </a:cubicBezTo>
                <a:lnTo>
                  <a:pt x="12815" y="0"/>
                </a:lnTo>
                <a:cubicBezTo>
                  <a:pt x="12827" y="0"/>
                  <a:pt x="12839" y="2"/>
                  <a:pt x="12851" y="5"/>
                </a:cubicBezTo>
                <a:cubicBezTo>
                  <a:pt x="12863" y="7"/>
                  <a:pt x="12875" y="11"/>
                  <a:pt x="12886" y="15"/>
                </a:cubicBezTo>
                <a:cubicBezTo>
                  <a:pt x="12897" y="20"/>
                  <a:pt x="12908" y="26"/>
                  <a:pt x="12918" y="32"/>
                </a:cubicBezTo>
                <a:cubicBezTo>
                  <a:pt x="12928" y="39"/>
                  <a:pt x="12938" y="47"/>
                  <a:pt x="12946" y="56"/>
                </a:cubicBezTo>
                <a:cubicBezTo>
                  <a:pt x="12955" y="64"/>
                  <a:pt x="12962" y="74"/>
                  <a:pt x="12969" y="84"/>
                </a:cubicBezTo>
                <a:cubicBezTo>
                  <a:pt x="12976" y="94"/>
                  <a:pt x="12982" y="105"/>
                  <a:pt x="12986" y="116"/>
                </a:cubicBezTo>
                <a:cubicBezTo>
                  <a:pt x="12991" y="127"/>
                  <a:pt x="12995" y="139"/>
                  <a:pt x="12997" y="151"/>
                </a:cubicBezTo>
                <a:cubicBezTo>
                  <a:pt x="12999" y="163"/>
                  <a:pt x="13001" y="175"/>
                  <a:pt x="13001" y="187"/>
                </a:cubicBezTo>
                <a:lnTo>
                  <a:pt x="13001" y="7801"/>
                </a:lnTo>
                <a:cubicBezTo>
                  <a:pt x="13001" y="7813"/>
                  <a:pt x="12999" y="7825"/>
                  <a:pt x="12997" y="7837"/>
                </a:cubicBezTo>
                <a:cubicBezTo>
                  <a:pt x="12995" y="7849"/>
                  <a:pt x="12991" y="7861"/>
                  <a:pt x="12986" y="7872"/>
                </a:cubicBezTo>
                <a:cubicBezTo>
                  <a:pt x="12982" y="7883"/>
                  <a:pt x="12976" y="7894"/>
                  <a:pt x="12969" y="7904"/>
                </a:cubicBezTo>
                <a:cubicBezTo>
                  <a:pt x="12962" y="7914"/>
                  <a:pt x="12955" y="7923"/>
                  <a:pt x="12946" y="7932"/>
                </a:cubicBezTo>
                <a:cubicBezTo>
                  <a:pt x="12938" y="7941"/>
                  <a:pt x="12928" y="7948"/>
                  <a:pt x="12918" y="7955"/>
                </a:cubicBezTo>
                <a:cubicBezTo>
                  <a:pt x="12908" y="7962"/>
                  <a:pt x="12897" y="7968"/>
                  <a:pt x="12886" y="7972"/>
                </a:cubicBezTo>
                <a:cubicBezTo>
                  <a:pt x="12875" y="7977"/>
                  <a:pt x="12863" y="7980"/>
                  <a:pt x="12851" y="7983"/>
                </a:cubicBezTo>
                <a:cubicBezTo>
                  <a:pt x="12839" y="7985"/>
                  <a:pt x="12827" y="7986"/>
                  <a:pt x="12815" y="7986"/>
                </a:cubicBezTo>
                <a:lnTo>
                  <a:pt x="186" y="7986"/>
                </a:lnTo>
                <a:cubicBezTo>
                  <a:pt x="174" y="7986"/>
                  <a:pt x="162" y="7985"/>
                  <a:pt x="150" y="7983"/>
                </a:cubicBezTo>
                <a:cubicBezTo>
                  <a:pt x="138" y="7980"/>
                  <a:pt x="126" y="7977"/>
                  <a:pt x="115" y="7972"/>
                </a:cubicBezTo>
                <a:cubicBezTo>
                  <a:pt x="104" y="7968"/>
                  <a:pt x="93" y="7962"/>
                  <a:pt x="83" y="7955"/>
                </a:cubicBezTo>
                <a:cubicBezTo>
                  <a:pt x="73" y="7948"/>
                  <a:pt x="63" y="7941"/>
                  <a:pt x="55" y="7932"/>
                </a:cubicBezTo>
                <a:cubicBezTo>
                  <a:pt x="46" y="7923"/>
                  <a:pt x="38" y="7914"/>
                  <a:pt x="32" y="7904"/>
                </a:cubicBezTo>
                <a:cubicBezTo>
                  <a:pt x="25" y="7894"/>
                  <a:pt x="19" y="7883"/>
                  <a:pt x="14" y="7872"/>
                </a:cubicBezTo>
                <a:cubicBezTo>
                  <a:pt x="10" y="7861"/>
                  <a:pt x="6" y="7849"/>
                  <a:pt x="4" y="7837"/>
                </a:cubicBezTo>
                <a:cubicBezTo>
                  <a:pt x="1" y="7825"/>
                  <a:pt x="0" y="7813"/>
                  <a:pt x="0" y="7801"/>
                </a:cubicBezTo>
                <a:close/>
              </a:path>
            </a:pathLst>
          </a:custGeom>
          <a:solidFill>
            <a:srgbClr val="0F172A">
              <a:alpha val="8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1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35000" y="3122930"/>
            <a:ext cx="7206615" cy="2799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dirty="0">
                <a:latin typeface="微软雅黑" panose="020B0503020204020204" pitchFamily="34" charset="-122"/>
              </a:rPr>
              <a:t>try: </a:t>
            </a:r>
          </a:p>
          <a:p>
            <a:r>
              <a:rPr lang="en-US" altLang="zh-CN" sz="1600" dirty="0">
                <a:latin typeface="微软雅黑" panose="020B0503020204020204" pitchFamily="34" charset="-122"/>
              </a:rPr>
              <a:t>    a </a:t>
            </a:r>
            <a:r>
              <a:rPr lang="en-US" altLang="zh-CN" sz="1600" dirty="0">
                <a:latin typeface="微软雅黑" panose="020B0503020204020204" pitchFamily="34" charset="-122"/>
                <a:sym typeface="+mn-ea"/>
              </a:rPr>
              <a:t>= int(input("</a:t>
            </a:r>
            <a:r>
              <a:rPr lang="zh-CN" altLang="en-US" sz="1600" dirty="0">
                <a:latin typeface="微软雅黑" panose="020B0503020204020204" pitchFamily="34" charset="-122"/>
                <a:sym typeface="+mn-ea"/>
              </a:rPr>
              <a:t>输入被除数：</a:t>
            </a:r>
            <a:r>
              <a:rPr lang="en-US" altLang="zh-CN" sz="1600" dirty="0">
                <a:latin typeface="微软雅黑" panose="020B0503020204020204" pitchFamily="34" charset="-122"/>
                <a:sym typeface="+mn-ea"/>
              </a:rPr>
              <a:t>")) </a:t>
            </a:r>
            <a:endParaRPr lang="en-US" altLang="zh-CN" sz="1600" dirty="0">
              <a:latin typeface="微软雅黑" panose="020B0503020204020204" pitchFamily="34" charset="-122"/>
            </a:endParaRPr>
          </a:p>
          <a:p>
            <a:r>
              <a:rPr lang="en-US" altLang="zh-CN" sz="1600" dirty="0">
                <a:latin typeface="微软雅黑" panose="020B0503020204020204" pitchFamily="34" charset="-122"/>
              </a:rPr>
              <a:t>    b </a:t>
            </a:r>
            <a:r>
              <a:rPr lang="en-US" altLang="zh-CN" sz="1600" dirty="0">
                <a:latin typeface="微软雅黑" panose="020B0503020204020204" pitchFamily="34" charset="-122"/>
                <a:sym typeface="+mn-ea"/>
              </a:rPr>
              <a:t>= int(input("</a:t>
            </a:r>
            <a:r>
              <a:rPr lang="zh-CN" altLang="en-US" sz="1600" dirty="0">
                <a:latin typeface="微软雅黑" panose="020B0503020204020204" pitchFamily="34" charset="-122"/>
                <a:sym typeface="+mn-ea"/>
              </a:rPr>
              <a:t>输入除数：</a:t>
            </a:r>
            <a:r>
              <a:rPr lang="en-US" altLang="zh-CN" sz="1600" dirty="0">
                <a:latin typeface="微软雅黑" panose="020B0503020204020204" pitchFamily="34" charset="-122"/>
                <a:sym typeface="+mn-ea"/>
              </a:rPr>
              <a:t>")) </a:t>
            </a:r>
            <a:endParaRPr lang="en-US" altLang="zh-CN" sz="1600" dirty="0">
              <a:latin typeface="微软雅黑" panose="020B0503020204020204" pitchFamily="34" charset="-122"/>
            </a:endParaRPr>
          </a:p>
          <a:p>
            <a:r>
              <a:rPr lang="en-US" altLang="zh-CN" sz="1600" dirty="0">
                <a:latin typeface="微软雅黑" panose="020B0503020204020204" pitchFamily="34" charset="-122"/>
              </a:rPr>
              <a:t>    c </a:t>
            </a:r>
            <a:r>
              <a:rPr lang="en-US" altLang="zh-CN" sz="1600" dirty="0">
                <a:latin typeface="微软雅黑" panose="020B0503020204020204" pitchFamily="34" charset="-122"/>
                <a:sym typeface="+mn-ea"/>
              </a:rPr>
              <a:t>= a / b </a:t>
            </a:r>
            <a:endParaRPr lang="en-US" altLang="zh-CN" sz="1600" dirty="0">
              <a:latin typeface="微软雅黑" panose="020B0503020204020204" pitchFamily="34" charset="-122"/>
            </a:endParaRPr>
          </a:p>
          <a:p>
            <a:r>
              <a:rPr lang="en-US" altLang="zh-CN" sz="1600" dirty="0">
                <a:latin typeface="微软雅黑" panose="020B0503020204020204" pitchFamily="34" charset="-122"/>
              </a:rPr>
              <a:t>    print("</a:t>
            </a:r>
            <a:r>
              <a:rPr lang="zh-CN" altLang="en-US" sz="1600" dirty="0">
                <a:latin typeface="微软雅黑" panose="020B0503020204020204" pitchFamily="34" charset="-122"/>
              </a:rPr>
              <a:t>您输入的两个数相除的结果是：</a:t>
            </a:r>
            <a:r>
              <a:rPr lang="en-US" altLang="zh-CN" sz="1600" dirty="0">
                <a:latin typeface="微软雅黑" panose="020B0503020204020204" pitchFamily="34" charset="-122"/>
              </a:rPr>
              <a:t>", c ) </a:t>
            </a:r>
          </a:p>
          <a:p>
            <a:r>
              <a:rPr lang="en-US" altLang="zh-CN" sz="1600" dirty="0">
                <a:latin typeface="微软雅黑" panose="020B0503020204020204" pitchFamily="34" charset="-122"/>
              </a:rPr>
              <a:t>except </a:t>
            </a:r>
            <a:r>
              <a:rPr lang="en-US" altLang="zh-CN" sz="1600" dirty="0" err="1">
                <a:latin typeface="微软雅黑" panose="020B0503020204020204" pitchFamily="34" charset="-122"/>
              </a:rPr>
              <a:t>ValueError</a:t>
            </a:r>
            <a:r>
              <a:rPr lang="en-US" altLang="zh-CN" sz="1600" dirty="0">
                <a:latin typeface="微软雅黑" panose="020B0503020204020204" pitchFamily="34" charset="-122"/>
              </a:rPr>
              <a:t>: </a:t>
            </a:r>
          </a:p>
          <a:p>
            <a:r>
              <a:rPr lang="en-US" altLang="zh-CN" sz="1600" dirty="0">
                <a:latin typeface="微软雅黑" panose="020B0503020204020204" pitchFamily="34" charset="-122"/>
              </a:rPr>
              <a:t>    print("</a:t>
            </a:r>
            <a:r>
              <a:rPr lang="zh-CN" altLang="en-US" sz="1600" dirty="0">
                <a:latin typeface="微软雅黑" panose="020B0503020204020204" pitchFamily="34" charset="-122"/>
              </a:rPr>
              <a:t>程序发生了数字格式异常</a:t>
            </a:r>
            <a:r>
              <a:rPr lang="en-US" altLang="zh-CN" sz="1600" dirty="0">
                <a:latin typeface="微软雅黑" panose="020B0503020204020204" pitchFamily="34" charset="-122"/>
              </a:rPr>
              <a:t>") </a:t>
            </a:r>
          </a:p>
          <a:p>
            <a:r>
              <a:rPr lang="en-US" altLang="zh-CN" sz="1600" dirty="0">
                <a:latin typeface="微软雅黑" panose="020B0503020204020204" pitchFamily="34" charset="-122"/>
              </a:rPr>
              <a:t>except </a:t>
            </a:r>
            <a:r>
              <a:rPr lang="en-US" altLang="zh-CN" sz="1600" dirty="0" err="1">
                <a:latin typeface="微软雅黑" panose="020B0503020204020204" pitchFamily="34" charset="-122"/>
              </a:rPr>
              <a:t>ArithmeticError</a:t>
            </a:r>
            <a:r>
              <a:rPr lang="en-US" altLang="zh-CN" sz="1600" dirty="0">
                <a:latin typeface="微软雅黑" panose="020B0503020204020204" pitchFamily="34" charset="-122"/>
              </a:rPr>
              <a:t>: </a:t>
            </a:r>
          </a:p>
          <a:p>
            <a:r>
              <a:rPr lang="en-US" altLang="zh-CN" sz="1600" dirty="0">
                <a:latin typeface="微软雅黑" panose="020B0503020204020204" pitchFamily="34" charset="-122"/>
              </a:rPr>
              <a:t>    print("</a:t>
            </a:r>
            <a:r>
              <a:rPr lang="zh-CN" altLang="en-US" sz="1600" dirty="0">
                <a:latin typeface="微软雅黑" panose="020B0503020204020204" pitchFamily="34" charset="-122"/>
              </a:rPr>
              <a:t>程序发生了算术异常</a:t>
            </a:r>
            <a:r>
              <a:rPr lang="en-US" altLang="zh-CN" sz="1600" dirty="0">
                <a:latin typeface="微软雅黑" panose="020B0503020204020204" pitchFamily="34" charset="-122"/>
              </a:rPr>
              <a:t>") </a:t>
            </a:r>
          </a:p>
          <a:p>
            <a:r>
              <a:rPr lang="en-US" altLang="zh-CN" sz="1600" dirty="0">
                <a:latin typeface="微软雅黑" panose="020B0503020204020204" pitchFamily="34" charset="-122"/>
              </a:rPr>
              <a:t>except: </a:t>
            </a:r>
          </a:p>
          <a:p>
            <a:r>
              <a:rPr lang="en-US" altLang="zh-CN" sz="1600" dirty="0">
                <a:latin typeface="微软雅黑" panose="020B0503020204020204" pitchFamily="34" charset="-122"/>
              </a:rPr>
              <a:t>    print("</a:t>
            </a:r>
            <a:r>
              <a:rPr lang="zh-CN" altLang="en-US" sz="1600" dirty="0">
                <a:latin typeface="微软雅黑" panose="020B0503020204020204" pitchFamily="34" charset="-122"/>
              </a:rPr>
              <a:t>未知异常</a:t>
            </a:r>
            <a:r>
              <a:rPr lang="en-US" altLang="zh-CN" sz="1600" dirty="0">
                <a:latin typeface="微软雅黑" panose="020B0503020204020204" pitchFamily="34" charset="-122"/>
              </a:rPr>
              <a:t>")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任意多边形: 形状 294"/>
          <p:cNvSpPr/>
          <p:nvPr/>
        </p:nvSpPr>
        <p:spPr>
          <a:xfrm>
            <a:off x="534600" y="735120"/>
            <a:ext cx="668880" cy="33840"/>
          </a:xfrm>
          <a:custGeom>
            <a:avLst/>
            <a:gdLst/>
            <a:ahLst/>
            <a:cxnLst/>
            <a:rect l="0" t="0" r="r" b="b"/>
            <a:pathLst>
              <a:path w="1858" h="94">
                <a:moveTo>
                  <a:pt x="0" y="0"/>
                </a:moveTo>
                <a:lnTo>
                  <a:pt x="1858" y="0"/>
                </a:lnTo>
                <a:lnTo>
                  <a:pt x="1858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F890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96" name="文本框 295"/>
          <p:cNvSpPr txBox="1"/>
          <p:nvPr/>
        </p:nvSpPr>
        <p:spPr>
          <a:xfrm>
            <a:off x="534960" y="252720"/>
            <a:ext cx="1481175" cy="36471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lang="en-US" altLang="zh-CN" sz="2370" b="0" u="none" strike="noStrike" dirty="0">
                <a:solidFill>
                  <a:schemeClr val="tx1"/>
                </a:solidFill>
                <a:effectLst/>
                <a:uFillTx/>
                <a:latin typeface="微软雅黑" panose="020B0503020204020204" pitchFamily="34" charset="-122"/>
              </a:rPr>
              <a:t>else</a:t>
            </a:r>
            <a:r>
              <a:rPr lang="zh-CN" altLang="en-US" sz="2370" b="0" u="none" strike="noStrike" dirty="0">
                <a:solidFill>
                  <a:schemeClr val="tx1"/>
                </a:solidFill>
                <a:effectLst/>
                <a:uFillTx/>
                <a:latin typeface="微软雅黑" panose="020B0503020204020204" pitchFamily="34" charset="-122"/>
              </a:rPr>
              <a:t>代码块</a:t>
            </a:r>
          </a:p>
        </p:txBody>
      </p:sp>
      <p:sp>
        <p:nvSpPr>
          <p:cNvPr id="301" name="任意多边形: 形状 300"/>
          <p:cNvSpPr/>
          <p:nvPr/>
        </p:nvSpPr>
        <p:spPr>
          <a:xfrm>
            <a:off x="534600" y="969120"/>
            <a:ext cx="334800" cy="334800"/>
          </a:xfrm>
          <a:custGeom>
            <a:avLst/>
            <a:gdLst/>
            <a:ahLst/>
            <a:cxnLst/>
            <a:rect l="0" t="0" r="r" b="b"/>
            <a:pathLst>
              <a:path w="930" h="930">
                <a:moveTo>
                  <a:pt x="930" y="464"/>
                </a:moveTo>
                <a:cubicBezTo>
                  <a:pt x="930" y="495"/>
                  <a:pt x="927" y="525"/>
                  <a:pt x="921" y="555"/>
                </a:cubicBezTo>
                <a:cubicBezTo>
                  <a:pt x="915" y="586"/>
                  <a:pt x="906" y="615"/>
                  <a:pt x="894" y="643"/>
                </a:cubicBezTo>
                <a:cubicBezTo>
                  <a:pt x="883" y="671"/>
                  <a:pt x="868" y="698"/>
                  <a:pt x="851" y="723"/>
                </a:cubicBezTo>
                <a:cubicBezTo>
                  <a:pt x="833" y="749"/>
                  <a:pt x="814" y="772"/>
                  <a:pt x="793" y="794"/>
                </a:cubicBezTo>
                <a:cubicBezTo>
                  <a:pt x="771" y="815"/>
                  <a:pt x="748" y="835"/>
                  <a:pt x="722" y="851"/>
                </a:cubicBezTo>
                <a:cubicBezTo>
                  <a:pt x="697" y="868"/>
                  <a:pt x="670" y="883"/>
                  <a:pt x="642" y="894"/>
                </a:cubicBezTo>
                <a:cubicBezTo>
                  <a:pt x="614" y="906"/>
                  <a:pt x="585" y="915"/>
                  <a:pt x="555" y="921"/>
                </a:cubicBezTo>
                <a:cubicBezTo>
                  <a:pt x="525" y="927"/>
                  <a:pt x="495" y="930"/>
                  <a:pt x="464" y="930"/>
                </a:cubicBezTo>
                <a:cubicBezTo>
                  <a:pt x="434" y="930"/>
                  <a:pt x="404" y="927"/>
                  <a:pt x="374" y="921"/>
                </a:cubicBezTo>
                <a:cubicBezTo>
                  <a:pt x="344" y="915"/>
                  <a:pt x="315" y="906"/>
                  <a:pt x="287" y="894"/>
                </a:cubicBezTo>
                <a:cubicBezTo>
                  <a:pt x="259" y="883"/>
                  <a:pt x="232" y="868"/>
                  <a:pt x="206" y="851"/>
                </a:cubicBezTo>
                <a:cubicBezTo>
                  <a:pt x="181" y="835"/>
                  <a:pt x="158" y="815"/>
                  <a:pt x="136" y="794"/>
                </a:cubicBezTo>
                <a:cubicBezTo>
                  <a:pt x="115" y="772"/>
                  <a:pt x="95" y="749"/>
                  <a:pt x="78" y="723"/>
                </a:cubicBezTo>
                <a:cubicBezTo>
                  <a:pt x="61" y="698"/>
                  <a:pt x="47" y="671"/>
                  <a:pt x="35" y="643"/>
                </a:cubicBezTo>
                <a:cubicBezTo>
                  <a:pt x="24" y="615"/>
                  <a:pt x="15" y="586"/>
                  <a:pt x="9" y="555"/>
                </a:cubicBezTo>
                <a:cubicBezTo>
                  <a:pt x="3" y="525"/>
                  <a:pt x="0" y="495"/>
                  <a:pt x="0" y="464"/>
                </a:cubicBezTo>
                <a:cubicBezTo>
                  <a:pt x="0" y="434"/>
                  <a:pt x="3" y="404"/>
                  <a:pt x="9" y="374"/>
                </a:cubicBezTo>
                <a:cubicBezTo>
                  <a:pt x="15" y="344"/>
                  <a:pt x="24" y="315"/>
                  <a:pt x="35" y="287"/>
                </a:cubicBezTo>
                <a:cubicBezTo>
                  <a:pt x="47" y="259"/>
                  <a:pt x="61" y="232"/>
                  <a:pt x="78" y="207"/>
                </a:cubicBezTo>
                <a:cubicBezTo>
                  <a:pt x="95" y="181"/>
                  <a:pt x="115" y="158"/>
                  <a:pt x="136" y="136"/>
                </a:cubicBezTo>
                <a:cubicBezTo>
                  <a:pt x="158" y="115"/>
                  <a:pt x="181" y="95"/>
                  <a:pt x="206" y="78"/>
                </a:cubicBezTo>
                <a:cubicBezTo>
                  <a:pt x="232" y="62"/>
                  <a:pt x="259" y="47"/>
                  <a:pt x="287" y="36"/>
                </a:cubicBezTo>
                <a:cubicBezTo>
                  <a:pt x="315" y="24"/>
                  <a:pt x="344" y="15"/>
                  <a:pt x="374" y="9"/>
                </a:cubicBezTo>
                <a:cubicBezTo>
                  <a:pt x="404" y="3"/>
                  <a:pt x="434" y="0"/>
                  <a:pt x="464" y="0"/>
                </a:cubicBezTo>
                <a:cubicBezTo>
                  <a:pt x="495" y="0"/>
                  <a:pt x="525" y="3"/>
                  <a:pt x="555" y="9"/>
                </a:cubicBezTo>
                <a:cubicBezTo>
                  <a:pt x="585" y="15"/>
                  <a:pt x="614" y="24"/>
                  <a:pt x="642" y="36"/>
                </a:cubicBezTo>
                <a:cubicBezTo>
                  <a:pt x="670" y="47"/>
                  <a:pt x="697" y="62"/>
                  <a:pt x="722" y="78"/>
                </a:cubicBezTo>
                <a:cubicBezTo>
                  <a:pt x="748" y="95"/>
                  <a:pt x="771" y="115"/>
                  <a:pt x="793" y="136"/>
                </a:cubicBezTo>
                <a:cubicBezTo>
                  <a:pt x="814" y="158"/>
                  <a:pt x="833" y="181"/>
                  <a:pt x="851" y="207"/>
                </a:cubicBezTo>
                <a:cubicBezTo>
                  <a:pt x="868" y="232"/>
                  <a:pt x="883" y="259"/>
                  <a:pt x="894" y="287"/>
                </a:cubicBezTo>
                <a:cubicBezTo>
                  <a:pt x="906" y="315"/>
                  <a:pt x="915" y="344"/>
                  <a:pt x="921" y="374"/>
                </a:cubicBezTo>
                <a:cubicBezTo>
                  <a:pt x="927" y="404"/>
                  <a:pt x="930" y="434"/>
                  <a:pt x="930" y="464"/>
                </a:cubicBezTo>
                <a:close/>
              </a:path>
            </a:pathLst>
          </a:custGeom>
          <a:solidFill>
            <a:srgbClr val="1E40A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302" name="图片 301"/>
          <p:cNvPicPr/>
          <p:nvPr/>
        </p:nvPicPr>
        <p:blipFill>
          <a:blip r:embed="rId2"/>
          <a:stretch>
            <a:fillRect/>
          </a:stretch>
        </p:blipFill>
        <p:spPr>
          <a:xfrm>
            <a:off x="635040" y="106956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32" name="图片 331"/>
          <p:cNvPicPr/>
          <p:nvPr/>
        </p:nvPicPr>
        <p:blipFill>
          <a:blip r:embed="rId3"/>
          <a:stretch>
            <a:fillRect/>
          </a:stretch>
        </p:blipFill>
        <p:spPr>
          <a:xfrm>
            <a:off x="334440" y="668520"/>
            <a:ext cx="3125160" cy="267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6" name="图片 365"/>
          <p:cNvPicPr/>
          <p:nvPr/>
        </p:nvPicPr>
        <p:blipFill>
          <a:blip r:embed="rId4"/>
          <a:stretch>
            <a:fillRect/>
          </a:stretch>
        </p:blipFill>
        <p:spPr>
          <a:xfrm>
            <a:off x="0" y="6250680"/>
            <a:ext cx="10696320" cy="66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768350" y="993775"/>
            <a:ext cx="9814560" cy="119824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indent="0"/>
            <a:r>
              <a:rPr lang="zh-CN" altLang="en-US" sz="1600">
                <a:latin typeface="微软雅黑" panose="020B0503020204020204" pitchFamily="34" charset="-122"/>
              </a:rPr>
              <a:t>在</a:t>
            </a:r>
            <a:r>
              <a:rPr lang="en-US" altLang="zh-CN" sz="1600">
                <a:latin typeface="微软雅黑" panose="020B0503020204020204" pitchFamily="34" charset="-122"/>
              </a:rPr>
              <a:t>try…except </a:t>
            </a:r>
            <a:r>
              <a:rPr lang="zh-CN" altLang="en-US" sz="1600">
                <a:latin typeface="微软雅黑" panose="020B0503020204020204" pitchFamily="34" charset="-122"/>
              </a:rPr>
              <a:t>结构的基础上，</a:t>
            </a:r>
            <a:r>
              <a:rPr lang="en-US" altLang="zh-CN" sz="1600">
                <a:latin typeface="微软雅黑" panose="020B0503020204020204" pitchFamily="34" charset="-122"/>
              </a:rPr>
              <a:t>Python </a:t>
            </a:r>
            <a:r>
              <a:rPr lang="zh-CN" altLang="en-US" sz="1600">
                <a:latin typeface="微软雅黑" panose="020B0503020204020204" pitchFamily="34" charset="-122"/>
              </a:rPr>
              <a:t>异常处理机制还提供了一个</a:t>
            </a:r>
            <a:r>
              <a:rPr lang="en-US" altLang="zh-CN" sz="1600">
                <a:latin typeface="微软雅黑" panose="020B0503020204020204" pitchFamily="34" charset="-122"/>
              </a:rPr>
              <a:t>else</a:t>
            </a:r>
            <a:r>
              <a:rPr lang="zh-CN" altLang="en-US" sz="1600">
                <a:latin typeface="微软雅黑" panose="020B0503020204020204" pitchFamily="34" charset="-122"/>
              </a:rPr>
              <a:t>块，构成了</a:t>
            </a:r>
            <a:r>
              <a:rPr lang="en-US" altLang="zh-CN" sz="1600">
                <a:latin typeface="微软雅黑" panose="020B0503020204020204" pitchFamily="34" charset="-122"/>
              </a:rPr>
              <a:t>try…except…else</a:t>
            </a:r>
          </a:p>
          <a:p>
            <a:pPr indent="0"/>
            <a:r>
              <a:rPr lang="zh-CN" altLang="en-US" sz="1600">
                <a:latin typeface="微软雅黑" panose="020B0503020204020204" pitchFamily="34" charset="-122"/>
              </a:rPr>
              <a:t>结构。只有当</a:t>
            </a:r>
            <a:r>
              <a:rPr lang="en-US" altLang="zh-CN" sz="1600">
                <a:latin typeface="微软雅黑" panose="020B0503020204020204" pitchFamily="34" charset="-122"/>
              </a:rPr>
              <a:t>try</a:t>
            </a:r>
            <a:r>
              <a:rPr lang="zh-CN" altLang="en-US" sz="1600">
                <a:latin typeface="微软雅黑" panose="020B0503020204020204" pitchFamily="34" charset="-122"/>
              </a:rPr>
              <a:t>块没有捕获到任何异常时，才会执行</a:t>
            </a:r>
            <a:r>
              <a:rPr lang="en-US" altLang="zh-CN" sz="1600">
                <a:latin typeface="微软雅黑" panose="020B0503020204020204" pitchFamily="34" charset="-122"/>
              </a:rPr>
              <a:t>else</a:t>
            </a:r>
            <a:r>
              <a:rPr lang="zh-CN" altLang="en-US" sz="1600">
                <a:latin typeface="微软雅黑" panose="020B0503020204020204" pitchFamily="34" charset="-122"/>
              </a:rPr>
              <a:t>块。如果</a:t>
            </a:r>
            <a:r>
              <a:rPr lang="en-US" altLang="zh-CN" sz="1600">
                <a:latin typeface="微软雅黑" panose="020B0503020204020204" pitchFamily="34" charset="-122"/>
              </a:rPr>
              <a:t>try</a:t>
            </a:r>
            <a:r>
              <a:rPr lang="zh-CN" altLang="en-US" sz="1600">
                <a:latin typeface="微软雅黑" panose="020B0503020204020204" pitchFamily="34" charset="-122"/>
              </a:rPr>
              <a:t>代码块捕获到了异常，则会调</a:t>
            </a:r>
          </a:p>
          <a:p>
            <a:pPr indent="0"/>
            <a:r>
              <a:rPr lang="zh-CN" altLang="en-US" sz="1600">
                <a:latin typeface="微软雅黑" panose="020B0503020204020204" pitchFamily="34" charset="-122"/>
              </a:rPr>
              <a:t>用对应的</a:t>
            </a:r>
            <a:r>
              <a:rPr lang="en-US" altLang="zh-CN" sz="1600">
                <a:latin typeface="微软雅黑" panose="020B0503020204020204" pitchFamily="34" charset="-122"/>
              </a:rPr>
              <a:t>except</a:t>
            </a:r>
            <a:r>
              <a:rPr lang="zh-CN" altLang="en-US" sz="1600">
                <a:latin typeface="微软雅黑" panose="020B0503020204020204" pitchFamily="34" charset="-122"/>
              </a:rPr>
              <a:t>代码块来处理异常，</a:t>
            </a:r>
            <a:r>
              <a:rPr lang="en-US" altLang="zh-CN" sz="1600">
                <a:latin typeface="微软雅黑" panose="020B0503020204020204" pitchFamily="34" charset="-122"/>
              </a:rPr>
              <a:t>else</a:t>
            </a:r>
            <a:r>
              <a:rPr lang="zh-CN" altLang="en-US" sz="1600">
                <a:latin typeface="微软雅黑" panose="020B0503020204020204" pitchFamily="34" charset="-122"/>
              </a:rPr>
              <a:t>块中的代码不会被执行。</a:t>
            </a:r>
            <a:r>
              <a:rPr lang="en-US" altLang="zh-CN" sz="1600">
                <a:latin typeface="微软雅黑" panose="020B0503020204020204" pitchFamily="34" charset="-122"/>
              </a:rPr>
              <a:t> </a:t>
            </a:r>
          </a:p>
        </p:txBody>
      </p:sp>
      <p:sp>
        <p:nvSpPr>
          <p:cNvPr id="471" name="任意多边形: 形状 470"/>
          <p:cNvSpPr/>
          <p:nvPr/>
        </p:nvSpPr>
        <p:spPr>
          <a:xfrm>
            <a:off x="424815" y="1907540"/>
            <a:ext cx="8192770" cy="3117850"/>
          </a:xfrm>
          <a:custGeom>
            <a:avLst/>
            <a:gdLst/>
            <a:ahLst/>
            <a:cxnLst/>
            <a:rect l="0" t="0" r="r" b="b"/>
            <a:pathLst>
              <a:path w="13001" h="7986">
                <a:moveTo>
                  <a:pt x="0" y="7801"/>
                </a:moveTo>
                <a:lnTo>
                  <a:pt x="0" y="187"/>
                </a:lnTo>
                <a:cubicBezTo>
                  <a:pt x="0" y="175"/>
                  <a:pt x="1" y="163"/>
                  <a:pt x="4" y="151"/>
                </a:cubicBezTo>
                <a:cubicBezTo>
                  <a:pt x="6" y="139"/>
                  <a:pt x="10" y="127"/>
                  <a:pt x="14" y="116"/>
                </a:cubicBezTo>
                <a:cubicBezTo>
                  <a:pt x="19" y="105"/>
                  <a:pt x="25" y="94"/>
                  <a:pt x="32" y="84"/>
                </a:cubicBezTo>
                <a:cubicBezTo>
                  <a:pt x="38" y="74"/>
                  <a:pt x="46" y="64"/>
                  <a:pt x="55" y="56"/>
                </a:cubicBezTo>
                <a:cubicBezTo>
                  <a:pt x="63" y="47"/>
                  <a:pt x="73" y="39"/>
                  <a:pt x="83" y="32"/>
                </a:cubicBezTo>
                <a:cubicBezTo>
                  <a:pt x="93" y="26"/>
                  <a:pt x="104" y="20"/>
                  <a:pt x="115" y="15"/>
                </a:cubicBezTo>
                <a:cubicBezTo>
                  <a:pt x="126" y="11"/>
                  <a:pt x="138" y="7"/>
                  <a:pt x="150" y="5"/>
                </a:cubicBezTo>
                <a:cubicBezTo>
                  <a:pt x="162" y="2"/>
                  <a:pt x="174" y="0"/>
                  <a:pt x="186" y="0"/>
                </a:cubicBezTo>
                <a:lnTo>
                  <a:pt x="12815" y="0"/>
                </a:lnTo>
                <a:cubicBezTo>
                  <a:pt x="12827" y="0"/>
                  <a:pt x="12839" y="2"/>
                  <a:pt x="12851" y="5"/>
                </a:cubicBezTo>
                <a:cubicBezTo>
                  <a:pt x="12863" y="7"/>
                  <a:pt x="12875" y="11"/>
                  <a:pt x="12886" y="15"/>
                </a:cubicBezTo>
                <a:cubicBezTo>
                  <a:pt x="12897" y="20"/>
                  <a:pt x="12908" y="26"/>
                  <a:pt x="12918" y="32"/>
                </a:cubicBezTo>
                <a:cubicBezTo>
                  <a:pt x="12928" y="39"/>
                  <a:pt x="12938" y="47"/>
                  <a:pt x="12946" y="56"/>
                </a:cubicBezTo>
                <a:cubicBezTo>
                  <a:pt x="12955" y="64"/>
                  <a:pt x="12962" y="74"/>
                  <a:pt x="12969" y="84"/>
                </a:cubicBezTo>
                <a:cubicBezTo>
                  <a:pt x="12976" y="94"/>
                  <a:pt x="12982" y="105"/>
                  <a:pt x="12986" y="116"/>
                </a:cubicBezTo>
                <a:cubicBezTo>
                  <a:pt x="12991" y="127"/>
                  <a:pt x="12995" y="139"/>
                  <a:pt x="12997" y="151"/>
                </a:cubicBezTo>
                <a:cubicBezTo>
                  <a:pt x="12999" y="163"/>
                  <a:pt x="13001" y="175"/>
                  <a:pt x="13001" y="187"/>
                </a:cubicBezTo>
                <a:lnTo>
                  <a:pt x="13001" y="7801"/>
                </a:lnTo>
                <a:cubicBezTo>
                  <a:pt x="13001" y="7813"/>
                  <a:pt x="12999" y="7825"/>
                  <a:pt x="12997" y="7837"/>
                </a:cubicBezTo>
                <a:cubicBezTo>
                  <a:pt x="12995" y="7849"/>
                  <a:pt x="12991" y="7861"/>
                  <a:pt x="12986" y="7872"/>
                </a:cubicBezTo>
                <a:cubicBezTo>
                  <a:pt x="12982" y="7883"/>
                  <a:pt x="12976" y="7894"/>
                  <a:pt x="12969" y="7904"/>
                </a:cubicBezTo>
                <a:cubicBezTo>
                  <a:pt x="12962" y="7914"/>
                  <a:pt x="12955" y="7923"/>
                  <a:pt x="12946" y="7932"/>
                </a:cubicBezTo>
                <a:cubicBezTo>
                  <a:pt x="12938" y="7941"/>
                  <a:pt x="12928" y="7948"/>
                  <a:pt x="12918" y="7955"/>
                </a:cubicBezTo>
                <a:cubicBezTo>
                  <a:pt x="12908" y="7962"/>
                  <a:pt x="12897" y="7968"/>
                  <a:pt x="12886" y="7972"/>
                </a:cubicBezTo>
                <a:cubicBezTo>
                  <a:pt x="12875" y="7977"/>
                  <a:pt x="12863" y="7980"/>
                  <a:pt x="12851" y="7983"/>
                </a:cubicBezTo>
                <a:cubicBezTo>
                  <a:pt x="12839" y="7985"/>
                  <a:pt x="12827" y="7986"/>
                  <a:pt x="12815" y="7986"/>
                </a:cubicBezTo>
                <a:lnTo>
                  <a:pt x="186" y="7986"/>
                </a:lnTo>
                <a:cubicBezTo>
                  <a:pt x="174" y="7986"/>
                  <a:pt x="162" y="7985"/>
                  <a:pt x="150" y="7983"/>
                </a:cubicBezTo>
                <a:cubicBezTo>
                  <a:pt x="138" y="7980"/>
                  <a:pt x="126" y="7977"/>
                  <a:pt x="115" y="7972"/>
                </a:cubicBezTo>
                <a:cubicBezTo>
                  <a:pt x="104" y="7968"/>
                  <a:pt x="93" y="7962"/>
                  <a:pt x="83" y="7955"/>
                </a:cubicBezTo>
                <a:cubicBezTo>
                  <a:pt x="73" y="7948"/>
                  <a:pt x="63" y="7941"/>
                  <a:pt x="55" y="7932"/>
                </a:cubicBezTo>
                <a:cubicBezTo>
                  <a:pt x="46" y="7923"/>
                  <a:pt x="38" y="7914"/>
                  <a:pt x="32" y="7904"/>
                </a:cubicBezTo>
                <a:cubicBezTo>
                  <a:pt x="25" y="7894"/>
                  <a:pt x="19" y="7883"/>
                  <a:pt x="14" y="7872"/>
                </a:cubicBezTo>
                <a:cubicBezTo>
                  <a:pt x="10" y="7861"/>
                  <a:pt x="6" y="7849"/>
                  <a:pt x="4" y="7837"/>
                </a:cubicBezTo>
                <a:cubicBezTo>
                  <a:pt x="1" y="7825"/>
                  <a:pt x="0" y="7813"/>
                  <a:pt x="0" y="7801"/>
                </a:cubicBezTo>
                <a:close/>
              </a:path>
            </a:pathLst>
          </a:custGeom>
          <a:solidFill>
            <a:srgbClr val="0F172A">
              <a:alpha val="8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1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35000" y="1979930"/>
            <a:ext cx="7206615" cy="3046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>
                <a:latin typeface="微软雅黑" panose="020B0503020204020204" pitchFamily="34" charset="-122"/>
              </a:rPr>
              <a:t>try: </a:t>
            </a:r>
          </a:p>
          <a:p>
            <a:r>
              <a:rPr lang="en-US" altLang="zh-CN" sz="1600">
                <a:latin typeface="微软雅黑" panose="020B0503020204020204" pitchFamily="34" charset="-122"/>
              </a:rPr>
              <a:t>    data = {"</a:t>
            </a:r>
            <a:r>
              <a:rPr lang="zh-CN" altLang="en-US" sz="1600">
                <a:latin typeface="微软雅黑" panose="020B0503020204020204" pitchFamily="34" charset="-122"/>
              </a:rPr>
              <a:t>金刚川</a:t>
            </a:r>
            <a:r>
              <a:rPr lang="en-US" altLang="zh-CN" sz="1600">
                <a:latin typeface="微软雅黑" panose="020B0503020204020204" pitchFamily="34" charset="-122"/>
              </a:rPr>
              <a:t>":["</a:t>
            </a:r>
            <a:r>
              <a:rPr lang="zh-CN" altLang="en-US" sz="1600">
                <a:latin typeface="微软雅黑" panose="020B0503020204020204" pitchFamily="34" charset="-122"/>
              </a:rPr>
              <a:t>张译</a:t>
            </a:r>
            <a:r>
              <a:rPr lang="en-US" altLang="zh-CN" sz="1600">
                <a:latin typeface="微软雅黑" panose="020B0503020204020204" pitchFamily="34" charset="-122"/>
              </a:rPr>
              <a:t>","</a:t>
            </a:r>
            <a:r>
              <a:rPr lang="zh-CN" altLang="en-US" sz="1600">
                <a:latin typeface="微软雅黑" panose="020B0503020204020204" pitchFamily="34" charset="-122"/>
              </a:rPr>
              <a:t>吴京</a:t>
            </a:r>
            <a:r>
              <a:rPr lang="en-US" altLang="zh-CN" sz="1600">
                <a:latin typeface="微软雅黑" panose="020B0503020204020204" pitchFamily="34" charset="-122"/>
              </a:rPr>
              <a:t>"], </a:t>
            </a:r>
          </a:p>
          <a:p>
            <a:r>
              <a:rPr lang="en-US" altLang="zh-CN" sz="1600">
                <a:latin typeface="微软雅黑" panose="020B0503020204020204" pitchFamily="34" charset="-122"/>
              </a:rPr>
              <a:t>   " </a:t>
            </a:r>
            <a:r>
              <a:rPr lang="zh-CN" altLang="en-US" sz="1600">
                <a:latin typeface="微软雅黑" panose="020B0503020204020204" pitchFamily="34" charset="-122"/>
              </a:rPr>
              <a:t>八佰</a:t>
            </a:r>
            <a:r>
              <a:rPr lang="en-US" altLang="zh-CN" sz="1600">
                <a:latin typeface="微软雅黑" panose="020B0503020204020204" pitchFamily="34" charset="-122"/>
              </a:rPr>
              <a:t>":["</a:t>
            </a:r>
            <a:r>
              <a:rPr lang="zh-CN" altLang="en-US" sz="1600">
                <a:latin typeface="微软雅黑" panose="020B0503020204020204" pitchFamily="34" charset="-122"/>
              </a:rPr>
              <a:t>黄志忠</a:t>
            </a:r>
            <a:r>
              <a:rPr lang="en-US" altLang="zh-CN" sz="1600">
                <a:latin typeface="微软雅黑" panose="020B0503020204020204" pitchFamily="34" charset="-122"/>
              </a:rPr>
              <a:t>","</a:t>
            </a:r>
            <a:r>
              <a:rPr lang="zh-CN" altLang="en-US" sz="1600">
                <a:latin typeface="微软雅黑" panose="020B0503020204020204" pitchFamily="34" charset="-122"/>
              </a:rPr>
              <a:t>欧豪</a:t>
            </a:r>
            <a:r>
              <a:rPr lang="en-US" altLang="zh-CN" sz="1600">
                <a:latin typeface="微软雅黑" panose="020B0503020204020204" pitchFamily="34" charset="-122"/>
              </a:rPr>
              <a:t>","</a:t>
            </a:r>
            <a:r>
              <a:rPr lang="zh-CN" altLang="en-US" sz="1600">
                <a:latin typeface="微软雅黑" panose="020B0503020204020204" pitchFamily="34" charset="-122"/>
              </a:rPr>
              <a:t>王千源</a:t>
            </a:r>
            <a:r>
              <a:rPr lang="en-US" altLang="zh-CN" sz="1600">
                <a:latin typeface="微软雅黑" panose="020B0503020204020204" pitchFamily="34" charset="-122"/>
              </a:rPr>
              <a:t>"], </a:t>
            </a:r>
          </a:p>
          <a:p>
            <a:r>
              <a:rPr lang="en-US" altLang="zh-CN" sz="1600">
                <a:latin typeface="微软雅黑" panose="020B0503020204020204" pitchFamily="34" charset="-122"/>
              </a:rPr>
              <a:t>   " </a:t>
            </a:r>
            <a:r>
              <a:rPr lang="zh-CN" altLang="en-US" sz="1600">
                <a:latin typeface="微软雅黑" panose="020B0503020204020204" pitchFamily="34" charset="-122"/>
              </a:rPr>
              <a:t>卧虎藏龙</a:t>
            </a:r>
            <a:r>
              <a:rPr lang="en-US" altLang="zh-CN" sz="1600">
                <a:latin typeface="微软雅黑" panose="020B0503020204020204" pitchFamily="34" charset="-122"/>
              </a:rPr>
              <a:t>":["</a:t>
            </a:r>
            <a:r>
              <a:rPr lang="zh-CN" altLang="en-US" sz="1600">
                <a:latin typeface="微软雅黑" panose="020B0503020204020204" pitchFamily="34" charset="-122"/>
              </a:rPr>
              <a:t>章子怡</a:t>
            </a:r>
            <a:r>
              <a:rPr lang="en-US" altLang="zh-CN" sz="1600">
                <a:latin typeface="微软雅黑" panose="020B0503020204020204" pitchFamily="34" charset="-122"/>
              </a:rPr>
              <a:t>","</a:t>
            </a:r>
            <a:r>
              <a:rPr lang="zh-CN" altLang="en-US" sz="1600">
                <a:latin typeface="微软雅黑" panose="020B0503020204020204" pitchFamily="34" charset="-122"/>
              </a:rPr>
              <a:t>周润发</a:t>
            </a:r>
            <a:r>
              <a:rPr lang="en-US" altLang="zh-CN" sz="1600">
                <a:latin typeface="微软雅黑" panose="020B0503020204020204" pitchFamily="34" charset="-122"/>
              </a:rPr>
              <a:t>","</a:t>
            </a:r>
            <a:r>
              <a:rPr lang="zh-CN" altLang="en-US" sz="1600">
                <a:latin typeface="微软雅黑" panose="020B0503020204020204" pitchFamily="34" charset="-122"/>
              </a:rPr>
              <a:t>杨紫琼</a:t>
            </a:r>
            <a:r>
              <a:rPr lang="en-US" altLang="zh-CN" sz="1600">
                <a:latin typeface="微软雅黑" panose="020B0503020204020204" pitchFamily="34" charset="-122"/>
              </a:rPr>
              <a:t>"] </a:t>
            </a:r>
          </a:p>
          <a:p>
            <a:r>
              <a:rPr lang="en-US" altLang="zh-CN" sz="1600">
                <a:latin typeface="微软雅黑" panose="020B0503020204020204" pitchFamily="34" charset="-122"/>
              </a:rPr>
              <a:t>} </a:t>
            </a:r>
          </a:p>
          <a:p>
            <a:r>
              <a:rPr lang="en-US" altLang="zh-CN" sz="1600">
                <a:latin typeface="微软雅黑" panose="020B0503020204020204" pitchFamily="34" charset="-122"/>
              </a:rPr>
              <a:t>    data["</a:t>
            </a:r>
            <a:r>
              <a:rPr lang="zh-CN" altLang="en-US" sz="1600">
                <a:latin typeface="微软雅黑" panose="020B0503020204020204" pitchFamily="34" charset="-122"/>
              </a:rPr>
              <a:t>无问西东</a:t>
            </a:r>
            <a:r>
              <a:rPr lang="en-US" altLang="zh-CN" sz="1600">
                <a:latin typeface="微软雅黑" panose="020B0503020204020204" pitchFamily="34" charset="-122"/>
              </a:rPr>
              <a:t>"]   #data </a:t>
            </a:r>
            <a:r>
              <a:rPr lang="zh-CN" altLang="en-US" sz="1600">
                <a:latin typeface="微软雅黑" panose="020B0503020204020204" pitchFamily="34" charset="-122"/>
              </a:rPr>
              <a:t>字典中没有</a:t>
            </a:r>
            <a:r>
              <a:rPr lang="en-US" altLang="zh-CN" sz="1600">
                <a:latin typeface="微软雅黑" panose="020B0503020204020204" pitchFamily="34" charset="-122"/>
              </a:rPr>
              <a:t>"</a:t>
            </a:r>
            <a:r>
              <a:rPr lang="zh-CN" altLang="en-US" sz="1600">
                <a:latin typeface="微软雅黑" panose="020B0503020204020204" pitchFamily="34" charset="-122"/>
              </a:rPr>
              <a:t>无问西东</a:t>
            </a:r>
            <a:r>
              <a:rPr lang="en-US" altLang="zh-CN" sz="1600">
                <a:latin typeface="微软雅黑" panose="020B0503020204020204" pitchFamily="34" charset="-122"/>
              </a:rPr>
              <a:t>"</a:t>
            </a:r>
            <a:r>
              <a:rPr lang="zh-CN" altLang="en-US" sz="1600">
                <a:latin typeface="微软雅黑" panose="020B0503020204020204" pitchFamily="34" charset="-122"/>
              </a:rPr>
              <a:t>这个</a:t>
            </a:r>
            <a:r>
              <a:rPr lang="en-US" altLang="zh-CN" sz="1600">
                <a:latin typeface="微软雅黑" panose="020B0503020204020204" pitchFamily="34" charset="-122"/>
              </a:rPr>
              <a:t>key</a:t>
            </a:r>
            <a:r>
              <a:rPr lang="zh-CN" altLang="en-US" sz="1600">
                <a:latin typeface="微软雅黑" panose="020B0503020204020204" pitchFamily="34" charset="-122"/>
              </a:rPr>
              <a:t>值</a:t>
            </a:r>
            <a:r>
              <a:rPr lang="en-US" altLang="zh-CN" sz="1600">
                <a:latin typeface="微软雅黑" panose="020B0503020204020204" pitchFamily="34" charset="-122"/>
              </a:rPr>
              <a:t> </a:t>
            </a:r>
          </a:p>
          <a:p>
            <a:r>
              <a:rPr lang="en-US" altLang="zh-CN" sz="1600">
                <a:latin typeface="微软雅黑" panose="020B0503020204020204" pitchFamily="34" charset="-122"/>
              </a:rPr>
              <a:t>except (IndexError,KeyError) as e: </a:t>
            </a:r>
          </a:p>
          <a:p>
            <a:r>
              <a:rPr lang="en-US" altLang="zh-CN" sz="1600">
                <a:latin typeface="微软雅黑" panose="020B0503020204020204" pitchFamily="34" charset="-122"/>
              </a:rPr>
              <a:t>    print("IndexError </a:t>
            </a:r>
            <a:r>
              <a:rPr lang="zh-CN" altLang="en-US" sz="1600">
                <a:latin typeface="微软雅黑" panose="020B0503020204020204" pitchFamily="34" charset="-122"/>
              </a:rPr>
              <a:t>异常或</a:t>
            </a:r>
            <a:r>
              <a:rPr lang="en-US" altLang="zh-CN" sz="1600">
                <a:latin typeface="微软雅黑" panose="020B0503020204020204" pitchFamily="34" charset="-122"/>
              </a:rPr>
              <a:t> KeyError </a:t>
            </a:r>
            <a:r>
              <a:rPr lang="zh-CN" altLang="en-US" sz="1600">
                <a:latin typeface="微软雅黑" panose="020B0503020204020204" pitchFamily="34" charset="-122"/>
              </a:rPr>
              <a:t>异常</a:t>
            </a:r>
            <a:r>
              <a:rPr lang="en-US" altLang="zh-CN" sz="1600">
                <a:latin typeface="微软雅黑" panose="020B0503020204020204" pitchFamily="34" charset="-122"/>
              </a:rPr>
              <a:t>") </a:t>
            </a:r>
          </a:p>
          <a:p>
            <a:r>
              <a:rPr lang="en-US" altLang="zh-CN" sz="1600">
                <a:latin typeface="微软雅黑" panose="020B0503020204020204" pitchFamily="34" charset="-122"/>
              </a:rPr>
              <a:t>except Exception: </a:t>
            </a:r>
          </a:p>
          <a:p>
            <a:r>
              <a:rPr lang="en-US" altLang="zh-CN" sz="1600">
                <a:latin typeface="微软雅黑" panose="020B0503020204020204" pitchFamily="34" charset="-122"/>
              </a:rPr>
              <a:t>    print(e) </a:t>
            </a:r>
          </a:p>
          <a:p>
            <a:r>
              <a:rPr lang="en-US" altLang="zh-CN" sz="1600">
                <a:latin typeface="微软雅黑" panose="020B0503020204020204" pitchFamily="34" charset="-122"/>
              </a:rPr>
              <a:t>else: </a:t>
            </a:r>
          </a:p>
          <a:p>
            <a:r>
              <a:rPr lang="en-US" altLang="zh-CN" sz="1600">
                <a:latin typeface="微软雅黑" panose="020B0503020204020204" pitchFamily="34" charset="-122"/>
              </a:rPr>
              <a:t>    print("</a:t>
            </a:r>
            <a:r>
              <a:rPr lang="zh-CN" altLang="en-US" sz="1600">
                <a:latin typeface="微软雅黑" panose="020B0503020204020204" pitchFamily="34" charset="-122"/>
              </a:rPr>
              <a:t>没有异常</a:t>
            </a:r>
            <a:r>
              <a:rPr lang="en-US" altLang="zh-CN" sz="1600">
                <a:latin typeface="微软雅黑" panose="020B0503020204020204" pitchFamily="34" charset="-122"/>
              </a:rPr>
              <a:t>")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534987" y="5026025"/>
            <a:ext cx="5080000" cy="33718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1600">
                <a:latin typeface="微软雅黑" panose="020B0503020204020204" pitchFamily="34" charset="-122"/>
              </a:rPr>
              <a:t>程序的运行结果如下：</a:t>
            </a:r>
          </a:p>
        </p:txBody>
      </p:sp>
      <p:sp>
        <p:nvSpPr>
          <p:cNvPr id="5" name="任意多边形: 形状 470"/>
          <p:cNvSpPr/>
          <p:nvPr/>
        </p:nvSpPr>
        <p:spPr>
          <a:xfrm>
            <a:off x="424815" y="5547995"/>
            <a:ext cx="5367020" cy="398780"/>
          </a:xfrm>
          <a:custGeom>
            <a:avLst/>
            <a:gdLst/>
            <a:ahLst/>
            <a:cxnLst/>
            <a:rect l="0" t="0" r="r" b="b"/>
            <a:pathLst>
              <a:path w="13001" h="7986">
                <a:moveTo>
                  <a:pt x="0" y="7801"/>
                </a:moveTo>
                <a:lnTo>
                  <a:pt x="0" y="187"/>
                </a:lnTo>
                <a:cubicBezTo>
                  <a:pt x="0" y="175"/>
                  <a:pt x="1" y="163"/>
                  <a:pt x="4" y="151"/>
                </a:cubicBezTo>
                <a:cubicBezTo>
                  <a:pt x="6" y="139"/>
                  <a:pt x="10" y="127"/>
                  <a:pt x="14" y="116"/>
                </a:cubicBezTo>
                <a:cubicBezTo>
                  <a:pt x="19" y="105"/>
                  <a:pt x="25" y="94"/>
                  <a:pt x="32" y="84"/>
                </a:cubicBezTo>
                <a:cubicBezTo>
                  <a:pt x="38" y="74"/>
                  <a:pt x="46" y="64"/>
                  <a:pt x="55" y="56"/>
                </a:cubicBezTo>
                <a:cubicBezTo>
                  <a:pt x="63" y="47"/>
                  <a:pt x="73" y="39"/>
                  <a:pt x="83" y="32"/>
                </a:cubicBezTo>
                <a:cubicBezTo>
                  <a:pt x="93" y="26"/>
                  <a:pt x="104" y="20"/>
                  <a:pt x="115" y="15"/>
                </a:cubicBezTo>
                <a:cubicBezTo>
                  <a:pt x="126" y="11"/>
                  <a:pt x="138" y="7"/>
                  <a:pt x="150" y="5"/>
                </a:cubicBezTo>
                <a:cubicBezTo>
                  <a:pt x="162" y="2"/>
                  <a:pt x="174" y="0"/>
                  <a:pt x="186" y="0"/>
                </a:cubicBezTo>
                <a:lnTo>
                  <a:pt x="12815" y="0"/>
                </a:lnTo>
                <a:cubicBezTo>
                  <a:pt x="12827" y="0"/>
                  <a:pt x="12839" y="2"/>
                  <a:pt x="12851" y="5"/>
                </a:cubicBezTo>
                <a:cubicBezTo>
                  <a:pt x="12863" y="7"/>
                  <a:pt x="12875" y="11"/>
                  <a:pt x="12886" y="15"/>
                </a:cubicBezTo>
                <a:cubicBezTo>
                  <a:pt x="12897" y="20"/>
                  <a:pt x="12908" y="26"/>
                  <a:pt x="12918" y="32"/>
                </a:cubicBezTo>
                <a:cubicBezTo>
                  <a:pt x="12928" y="39"/>
                  <a:pt x="12938" y="47"/>
                  <a:pt x="12946" y="56"/>
                </a:cubicBezTo>
                <a:cubicBezTo>
                  <a:pt x="12955" y="64"/>
                  <a:pt x="12962" y="74"/>
                  <a:pt x="12969" y="84"/>
                </a:cubicBezTo>
                <a:cubicBezTo>
                  <a:pt x="12976" y="94"/>
                  <a:pt x="12982" y="105"/>
                  <a:pt x="12986" y="116"/>
                </a:cubicBezTo>
                <a:cubicBezTo>
                  <a:pt x="12991" y="127"/>
                  <a:pt x="12995" y="139"/>
                  <a:pt x="12997" y="151"/>
                </a:cubicBezTo>
                <a:cubicBezTo>
                  <a:pt x="12999" y="163"/>
                  <a:pt x="13001" y="175"/>
                  <a:pt x="13001" y="187"/>
                </a:cubicBezTo>
                <a:lnTo>
                  <a:pt x="13001" y="7801"/>
                </a:lnTo>
                <a:cubicBezTo>
                  <a:pt x="13001" y="7813"/>
                  <a:pt x="12999" y="7825"/>
                  <a:pt x="12997" y="7837"/>
                </a:cubicBezTo>
                <a:cubicBezTo>
                  <a:pt x="12995" y="7849"/>
                  <a:pt x="12991" y="7861"/>
                  <a:pt x="12986" y="7872"/>
                </a:cubicBezTo>
                <a:cubicBezTo>
                  <a:pt x="12982" y="7883"/>
                  <a:pt x="12976" y="7894"/>
                  <a:pt x="12969" y="7904"/>
                </a:cubicBezTo>
                <a:cubicBezTo>
                  <a:pt x="12962" y="7914"/>
                  <a:pt x="12955" y="7923"/>
                  <a:pt x="12946" y="7932"/>
                </a:cubicBezTo>
                <a:cubicBezTo>
                  <a:pt x="12938" y="7941"/>
                  <a:pt x="12928" y="7948"/>
                  <a:pt x="12918" y="7955"/>
                </a:cubicBezTo>
                <a:cubicBezTo>
                  <a:pt x="12908" y="7962"/>
                  <a:pt x="12897" y="7968"/>
                  <a:pt x="12886" y="7972"/>
                </a:cubicBezTo>
                <a:cubicBezTo>
                  <a:pt x="12875" y="7977"/>
                  <a:pt x="12863" y="7980"/>
                  <a:pt x="12851" y="7983"/>
                </a:cubicBezTo>
                <a:cubicBezTo>
                  <a:pt x="12839" y="7985"/>
                  <a:pt x="12827" y="7986"/>
                  <a:pt x="12815" y="7986"/>
                </a:cubicBezTo>
                <a:lnTo>
                  <a:pt x="186" y="7986"/>
                </a:lnTo>
                <a:cubicBezTo>
                  <a:pt x="174" y="7986"/>
                  <a:pt x="162" y="7985"/>
                  <a:pt x="150" y="7983"/>
                </a:cubicBezTo>
                <a:cubicBezTo>
                  <a:pt x="138" y="7980"/>
                  <a:pt x="126" y="7977"/>
                  <a:pt x="115" y="7972"/>
                </a:cubicBezTo>
                <a:cubicBezTo>
                  <a:pt x="104" y="7968"/>
                  <a:pt x="93" y="7962"/>
                  <a:pt x="83" y="7955"/>
                </a:cubicBezTo>
                <a:cubicBezTo>
                  <a:pt x="73" y="7948"/>
                  <a:pt x="63" y="7941"/>
                  <a:pt x="55" y="7932"/>
                </a:cubicBezTo>
                <a:cubicBezTo>
                  <a:pt x="46" y="7923"/>
                  <a:pt x="38" y="7914"/>
                  <a:pt x="32" y="7904"/>
                </a:cubicBezTo>
                <a:cubicBezTo>
                  <a:pt x="25" y="7894"/>
                  <a:pt x="19" y="7883"/>
                  <a:pt x="14" y="7872"/>
                </a:cubicBezTo>
                <a:cubicBezTo>
                  <a:pt x="10" y="7861"/>
                  <a:pt x="6" y="7849"/>
                  <a:pt x="4" y="7837"/>
                </a:cubicBezTo>
                <a:cubicBezTo>
                  <a:pt x="1" y="7825"/>
                  <a:pt x="0" y="7813"/>
                  <a:pt x="0" y="7801"/>
                </a:cubicBezTo>
                <a:close/>
              </a:path>
            </a:pathLst>
          </a:custGeom>
          <a:solidFill>
            <a:srgbClr val="0F172A">
              <a:alpha val="8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1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24815" y="5575300"/>
            <a:ext cx="5080000" cy="44196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zh-CN" sz="1600">
                <a:latin typeface="微软雅黑" panose="020B0503020204020204" pitchFamily="34" charset="-122"/>
              </a:rPr>
              <a:t>IndexError</a:t>
            </a:r>
            <a:r>
              <a:rPr lang="zh-CN" altLang="en-US" sz="1600">
                <a:latin typeface="微软雅黑" panose="020B0503020204020204" pitchFamily="34" charset="-122"/>
              </a:rPr>
              <a:t>异常或</a:t>
            </a:r>
            <a:r>
              <a:rPr lang="en-US" altLang="zh-CN" sz="1600">
                <a:latin typeface="微软雅黑" panose="020B0503020204020204" pitchFamily="34" charset="-122"/>
              </a:rPr>
              <a:t>KeyError</a:t>
            </a:r>
            <a:r>
              <a:rPr lang="zh-CN" altLang="en-US" sz="1600">
                <a:latin typeface="微软雅黑" panose="020B0503020204020204" pitchFamily="34" charset="-122"/>
              </a:rPr>
              <a:t>异常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任意多边形: 形状 294"/>
          <p:cNvSpPr/>
          <p:nvPr/>
        </p:nvSpPr>
        <p:spPr>
          <a:xfrm>
            <a:off x="534600" y="735120"/>
            <a:ext cx="668880" cy="33840"/>
          </a:xfrm>
          <a:custGeom>
            <a:avLst/>
            <a:gdLst/>
            <a:ahLst/>
            <a:cxnLst/>
            <a:rect l="0" t="0" r="r" b="b"/>
            <a:pathLst>
              <a:path w="1858" h="94">
                <a:moveTo>
                  <a:pt x="0" y="0"/>
                </a:moveTo>
                <a:lnTo>
                  <a:pt x="1858" y="0"/>
                </a:lnTo>
                <a:lnTo>
                  <a:pt x="1858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F890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96" name="文本框 295"/>
          <p:cNvSpPr txBox="1"/>
          <p:nvPr/>
        </p:nvSpPr>
        <p:spPr>
          <a:xfrm>
            <a:off x="534960" y="252720"/>
            <a:ext cx="2689839" cy="36471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lang="zh-CN" altLang="en-US" sz="2370" b="0" u="none" strike="noStrike" dirty="0">
                <a:solidFill>
                  <a:schemeClr val="tx1"/>
                </a:solidFill>
                <a:effectLst/>
                <a:uFillTx/>
                <a:latin typeface="微软雅黑" panose="020B0503020204020204" pitchFamily="34" charset="-122"/>
              </a:rPr>
              <a:t>使用</a:t>
            </a:r>
            <a:r>
              <a:rPr lang="en-US" altLang="zh-CN" sz="2370" b="0" u="none" strike="noStrike" dirty="0">
                <a:solidFill>
                  <a:schemeClr val="tx1"/>
                </a:solidFill>
                <a:effectLst/>
                <a:uFillTx/>
                <a:latin typeface="微软雅黑" panose="020B0503020204020204" pitchFamily="34" charset="-122"/>
              </a:rPr>
              <a:t>finally</a:t>
            </a:r>
            <a:r>
              <a:rPr lang="zh-CN" altLang="en-US" sz="2370" b="0" u="none" strike="noStrike" dirty="0">
                <a:solidFill>
                  <a:schemeClr val="tx1"/>
                </a:solidFill>
                <a:effectLst/>
                <a:uFillTx/>
                <a:latin typeface="微软雅黑" panose="020B0503020204020204" pitchFamily="34" charset="-122"/>
              </a:rPr>
              <a:t>回收资源</a:t>
            </a:r>
          </a:p>
        </p:txBody>
      </p:sp>
      <p:sp>
        <p:nvSpPr>
          <p:cNvPr id="301" name="任意多边形: 形状 300"/>
          <p:cNvSpPr/>
          <p:nvPr/>
        </p:nvSpPr>
        <p:spPr>
          <a:xfrm>
            <a:off x="534600" y="969120"/>
            <a:ext cx="334800" cy="334800"/>
          </a:xfrm>
          <a:custGeom>
            <a:avLst/>
            <a:gdLst/>
            <a:ahLst/>
            <a:cxnLst/>
            <a:rect l="0" t="0" r="r" b="b"/>
            <a:pathLst>
              <a:path w="930" h="930">
                <a:moveTo>
                  <a:pt x="930" y="464"/>
                </a:moveTo>
                <a:cubicBezTo>
                  <a:pt x="930" y="495"/>
                  <a:pt x="927" y="525"/>
                  <a:pt x="921" y="555"/>
                </a:cubicBezTo>
                <a:cubicBezTo>
                  <a:pt x="915" y="586"/>
                  <a:pt x="906" y="615"/>
                  <a:pt x="894" y="643"/>
                </a:cubicBezTo>
                <a:cubicBezTo>
                  <a:pt x="883" y="671"/>
                  <a:pt x="868" y="698"/>
                  <a:pt x="851" y="723"/>
                </a:cubicBezTo>
                <a:cubicBezTo>
                  <a:pt x="833" y="749"/>
                  <a:pt x="814" y="772"/>
                  <a:pt x="793" y="794"/>
                </a:cubicBezTo>
                <a:cubicBezTo>
                  <a:pt x="771" y="815"/>
                  <a:pt x="748" y="835"/>
                  <a:pt x="722" y="851"/>
                </a:cubicBezTo>
                <a:cubicBezTo>
                  <a:pt x="697" y="868"/>
                  <a:pt x="670" y="883"/>
                  <a:pt x="642" y="894"/>
                </a:cubicBezTo>
                <a:cubicBezTo>
                  <a:pt x="614" y="906"/>
                  <a:pt x="585" y="915"/>
                  <a:pt x="555" y="921"/>
                </a:cubicBezTo>
                <a:cubicBezTo>
                  <a:pt x="525" y="927"/>
                  <a:pt x="495" y="930"/>
                  <a:pt x="464" y="930"/>
                </a:cubicBezTo>
                <a:cubicBezTo>
                  <a:pt x="434" y="930"/>
                  <a:pt x="404" y="927"/>
                  <a:pt x="374" y="921"/>
                </a:cubicBezTo>
                <a:cubicBezTo>
                  <a:pt x="344" y="915"/>
                  <a:pt x="315" y="906"/>
                  <a:pt x="287" y="894"/>
                </a:cubicBezTo>
                <a:cubicBezTo>
                  <a:pt x="259" y="883"/>
                  <a:pt x="232" y="868"/>
                  <a:pt x="206" y="851"/>
                </a:cubicBezTo>
                <a:cubicBezTo>
                  <a:pt x="181" y="835"/>
                  <a:pt x="158" y="815"/>
                  <a:pt x="136" y="794"/>
                </a:cubicBezTo>
                <a:cubicBezTo>
                  <a:pt x="115" y="772"/>
                  <a:pt x="95" y="749"/>
                  <a:pt x="78" y="723"/>
                </a:cubicBezTo>
                <a:cubicBezTo>
                  <a:pt x="61" y="698"/>
                  <a:pt x="47" y="671"/>
                  <a:pt x="35" y="643"/>
                </a:cubicBezTo>
                <a:cubicBezTo>
                  <a:pt x="24" y="615"/>
                  <a:pt x="15" y="586"/>
                  <a:pt x="9" y="555"/>
                </a:cubicBezTo>
                <a:cubicBezTo>
                  <a:pt x="3" y="525"/>
                  <a:pt x="0" y="495"/>
                  <a:pt x="0" y="464"/>
                </a:cubicBezTo>
                <a:cubicBezTo>
                  <a:pt x="0" y="434"/>
                  <a:pt x="3" y="404"/>
                  <a:pt x="9" y="374"/>
                </a:cubicBezTo>
                <a:cubicBezTo>
                  <a:pt x="15" y="344"/>
                  <a:pt x="24" y="315"/>
                  <a:pt x="35" y="287"/>
                </a:cubicBezTo>
                <a:cubicBezTo>
                  <a:pt x="47" y="259"/>
                  <a:pt x="61" y="232"/>
                  <a:pt x="78" y="207"/>
                </a:cubicBezTo>
                <a:cubicBezTo>
                  <a:pt x="95" y="181"/>
                  <a:pt x="115" y="158"/>
                  <a:pt x="136" y="136"/>
                </a:cubicBezTo>
                <a:cubicBezTo>
                  <a:pt x="158" y="115"/>
                  <a:pt x="181" y="95"/>
                  <a:pt x="206" y="78"/>
                </a:cubicBezTo>
                <a:cubicBezTo>
                  <a:pt x="232" y="62"/>
                  <a:pt x="259" y="47"/>
                  <a:pt x="287" y="36"/>
                </a:cubicBezTo>
                <a:cubicBezTo>
                  <a:pt x="315" y="24"/>
                  <a:pt x="344" y="15"/>
                  <a:pt x="374" y="9"/>
                </a:cubicBezTo>
                <a:cubicBezTo>
                  <a:pt x="404" y="3"/>
                  <a:pt x="434" y="0"/>
                  <a:pt x="464" y="0"/>
                </a:cubicBezTo>
                <a:cubicBezTo>
                  <a:pt x="495" y="0"/>
                  <a:pt x="525" y="3"/>
                  <a:pt x="555" y="9"/>
                </a:cubicBezTo>
                <a:cubicBezTo>
                  <a:pt x="585" y="15"/>
                  <a:pt x="614" y="24"/>
                  <a:pt x="642" y="36"/>
                </a:cubicBezTo>
                <a:cubicBezTo>
                  <a:pt x="670" y="47"/>
                  <a:pt x="697" y="62"/>
                  <a:pt x="722" y="78"/>
                </a:cubicBezTo>
                <a:cubicBezTo>
                  <a:pt x="748" y="95"/>
                  <a:pt x="771" y="115"/>
                  <a:pt x="793" y="136"/>
                </a:cubicBezTo>
                <a:cubicBezTo>
                  <a:pt x="814" y="158"/>
                  <a:pt x="833" y="181"/>
                  <a:pt x="851" y="207"/>
                </a:cubicBezTo>
                <a:cubicBezTo>
                  <a:pt x="868" y="232"/>
                  <a:pt x="883" y="259"/>
                  <a:pt x="894" y="287"/>
                </a:cubicBezTo>
                <a:cubicBezTo>
                  <a:pt x="906" y="315"/>
                  <a:pt x="915" y="344"/>
                  <a:pt x="921" y="374"/>
                </a:cubicBezTo>
                <a:cubicBezTo>
                  <a:pt x="927" y="404"/>
                  <a:pt x="930" y="434"/>
                  <a:pt x="930" y="464"/>
                </a:cubicBezTo>
                <a:close/>
              </a:path>
            </a:pathLst>
          </a:custGeom>
          <a:solidFill>
            <a:srgbClr val="1E40A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302" name="图片 301"/>
          <p:cNvPicPr/>
          <p:nvPr/>
        </p:nvPicPr>
        <p:blipFill>
          <a:blip r:embed="rId2"/>
          <a:stretch>
            <a:fillRect/>
          </a:stretch>
        </p:blipFill>
        <p:spPr>
          <a:xfrm>
            <a:off x="635040" y="106956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32" name="图片 331"/>
          <p:cNvPicPr/>
          <p:nvPr/>
        </p:nvPicPr>
        <p:blipFill>
          <a:blip r:embed="rId3"/>
          <a:stretch>
            <a:fillRect/>
          </a:stretch>
        </p:blipFill>
        <p:spPr>
          <a:xfrm>
            <a:off x="334440" y="668520"/>
            <a:ext cx="3125160" cy="267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6" name="图片 365"/>
          <p:cNvPicPr/>
          <p:nvPr/>
        </p:nvPicPr>
        <p:blipFill>
          <a:blip r:embed="rId4"/>
          <a:stretch>
            <a:fillRect/>
          </a:stretch>
        </p:blipFill>
        <p:spPr>
          <a:xfrm>
            <a:off x="0" y="6250680"/>
            <a:ext cx="10696320" cy="66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768350" y="993775"/>
            <a:ext cx="9814560" cy="119824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indent="0"/>
            <a:r>
              <a:rPr lang="en-US" altLang="zh-CN" sz="1600">
                <a:latin typeface="微软雅黑" panose="020B0503020204020204" pitchFamily="34" charset="-122"/>
              </a:rPr>
              <a:t>finally </a:t>
            </a:r>
            <a:r>
              <a:rPr lang="zh-CN" altLang="en-US" sz="1600">
                <a:latin typeface="微软雅黑" panose="020B0503020204020204" pitchFamily="34" charset="-122"/>
              </a:rPr>
              <a:t>语句通常用来为</a:t>
            </a:r>
            <a:r>
              <a:rPr lang="en-US" altLang="zh-CN" sz="1600">
                <a:latin typeface="微软雅黑" panose="020B0503020204020204" pitchFamily="34" charset="-122"/>
              </a:rPr>
              <a:t> try </a:t>
            </a:r>
            <a:r>
              <a:rPr lang="zh-CN" altLang="en-US" sz="1600">
                <a:latin typeface="微软雅黑" panose="020B0503020204020204" pitchFamily="34" charset="-122"/>
              </a:rPr>
              <a:t>块中的程序进行扫尾清理工作。程序在</a:t>
            </a:r>
            <a:r>
              <a:rPr lang="en-US" altLang="zh-CN" sz="1600">
                <a:latin typeface="微软雅黑" panose="020B0503020204020204" pitchFamily="34" charset="-122"/>
              </a:rPr>
              <a:t>try</a:t>
            </a:r>
            <a:r>
              <a:rPr lang="zh-CN" altLang="en-US" sz="1600">
                <a:latin typeface="微软雅黑" panose="020B0503020204020204" pitchFamily="34" charset="-122"/>
              </a:rPr>
              <a:t>块中打开了一些物理资源</a:t>
            </a:r>
          </a:p>
          <a:p>
            <a:pPr indent="0"/>
            <a:r>
              <a:rPr lang="zh-CN" altLang="en-US" sz="1600">
                <a:latin typeface="微软雅黑" panose="020B0503020204020204" pitchFamily="34" charset="-122"/>
              </a:rPr>
              <a:t>（磁盘文件，网络连接和数据库连接等），这些资源必须手动回收，而回收工作通常就放在</a:t>
            </a:r>
            <a:r>
              <a:rPr lang="en-US" altLang="zh-CN" sz="1600">
                <a:latin typeface="微软雅黑" panose="020B0503020204020204" pitchFamily="34" charset="-122"/>
              </a:rPr>
              <a:t>finally</a:t>
            </a:r>
            <a:r>
              <a:rPr lang="zh-CN" altLang="en-US" sz="1600">
                <a:latin typeface="微软雅黑" panose="020B0503020204020204" pitchFamily="34" charset="-122"/>
              </a:rPr>
              <a:t>块</a:t>
            </a:r>
          </a:p>
          <a:p>
            <a:pPr indent="0"/>
            <a:r>
              <a:rPr lang="zh-CN" altLang="en-US" sz="1600">
                <a:latin typeface="微软雅黑" panose="020B0503020204020204" pitchFamily="34" charset="-122"/>
              </a:rPr>
              <a:t>中。</a:t>
            </a:r>
            <a:r>
              <a:rPr lang="en-US" altLang="zh-CN" sz="1600">
                <a:latin typeface="微软雅黑" panose="020B0503020204020204" pitchFamily="34" charset="-122"/>
              </a:rPr>
              <a:t>Python </a:t>
            </a:r>
            <a:r>
              <a:rPr lang="zh-CN" altLang="en-US" sz="1600">
                <a:latin typeface="微软雅黑" panose="020B0503020204020204" pitchFamily="34" charset="-122"/>
              </a:rPr>
              <a:t>垃圾回收机制，只能回收变量、类对象占用的内存，而无法自动完成类似关闭文件、数</a:t>
            </a:r>
          </a:p>
          <a:p>
            <a:pPr indent="0"/>
            <a:r>
              <a:rPr lang="zh-CN" altLang="en-US" sz="1600">
                <a:latin typeface="微软雅黑" panose="020B0503020204020204" pitchFamily="34" charset="-122"/>
              </a:rPr>
              <a:t>据库连接等工作。</a:t>
            </a:r>
            <a:r>
              <a:rPr lang="en-US" altLang="zh-CN" sz="1600">
                <a:latin typeface="微软雅黑" panose="020B0503020204020204" pitchFamily="34" charset="-122"/>
              </a:rPr>
              <a:t> </a:t>
            </a:r>
          </a:p>
          <a:p>
            <a:pPr indent="0"/>
            <a:r>
              <a:rPr lang="en-US" altLang="zh-CN" sz="1600">
                <a:latin typeface="微软雅黑" panose="020B0503020204020204" pitchFamily="34" charset="-122"/>
              </a:rPr>
              <a:t>finally </a:t>
            </a:r>
            <a:r>
              <a:rPr lang="zh-CN" altLang="en-US" sz="1600">
                <a:latin typeface="微软雅黑" panose="020B0503020204020204" pitchFamily="34" charset="-122"/>
              </a:rPr>
              <a:t>块必须和</a:t>
            </a:r>
            <a:r>
              <a:rPr lang="en-US" altLang="zh-CN" sz="1600">
                <a:latin typeface="微软雅黑" panose="020B0503020204020204" pitchFamily="34" charset="-122"/>
              </a:rPr>
              <a:t> try </a:t>
            </a:r>
            <a:r>
              <a:rPr lang="zh-CN" altLang="en-US" sz="1600">
                <a:latin typeface="微软雅黑" panose="020B0503020204020204" pitchFamily="34" charset="-122"/>
              </a:rPr>
              <a:t>块搭配使用，而至于该结构中是否包含</a:t>
            </a:r>
            <a:r>
              <a:rPr lang="en-US" altLang="zh-CN" sz="1600">
                <a:latin typeface="微软雅黑" panose="020B0503020204020204" pitchFamily="34" charset="-122"/>
              </a:rPr>
              <a:t>except</a:t>
            </a:r>
            <a:r>
              <a:rPr lang="zh-CN" altLang="en-US" sz="1600">
                <a:latin typeface="微软雅黑" panose="020B0503020204020204" pitchFamily="34" charset="-122"/>
              </a:rPr>
              <a:t>及</a:t>
            </a:r>
            <a:r>
              <a:rPr lang="en-US" altLang="zh-CN" sz="1600">
                <a:latin typeface="微软雅黑" panose="020B0503020204020204" pitchFamily="34" charset="-122"/>
              </a:rPr>
              <a:t>else</a:t>
            </a:r>
            <a:r>
              <a:rPr lang="zh-CN" altLang="en-US" sz="1600">
                <a:latin typeface="微软雅黑" panose="020B0503020204020204" pitchFamily="34" charset="-122"/>
              </a:rPr>
              <a:t>，对于</a:t>
            </a:r>
            <a:r>
              <a:rPr lang="en-US" altLang="zh-CN" sz="1600">
                <a:latin typeface="微软雅黑" panose="020B0503020204020204" pitchFamily="34" charset="-122"/>
              </a:rPr>
              <a:t>finally</a:t>
            </a:r>
            <a:r>
              <a:rPr lang="zh-CN" altLang="en-US" sz="1600">
                <a:latin typeface="微软雅黑" panose="020B0503020204020204" pitchFamily="34" charset="-122"/>
              </a:rPr>
              <a:t>不是必需的。</a:t>
            </a:r>
            <a:r>
              <a:rPr lang="en-US" altLang="zh-CN" sz="1600">
                <a:latin typeface="微软雅黑" panose="020B0503020204020204" pitchFamily="34" charset="-122"/>
              </a:rPr>
              <a:t> </a:t>
            </a:r>
          </a:p>
          <a:p>
            <a:pPr indent="0"/>
            <a:r>
              <a:rPr lang="en-US" altLang="zh-CN" sz="1600">
                <a:latin typeface="微软雅黑" panose="020B0503020204020204" pitchFamily="34" charset="-122"/>
              </a:rPr>
              <a:t>finally </a:t>
            </a:r>
            <a:r>
              <a:rPr lang="zh-CN" altLang="en-US" sz="1600">
                <a:latin typeface="微软雅黑" panose="020B0503020204020204" pitchFamily="34" charset="-122"/>
              </a:rPr>
              <a:t>语句的功能是，无论</a:t>
            </a:r>
            <a:r>
              <a:rPr lang="en-US" altLang="zh-CN" sz="1600">
                <a:latin typeface="微软雅黑" panose="020B0503020204020204" pitchFamily="34" charset="-122"/>
              </a:rPr>
              <a:t>try</a:t>
            </a:r>
            <a:r>
              <a:rPr lang="zh-CN" altLang="en-US" sz="1600">
                <a:latin typeface="微软雅黑" panose="020B0503020204020204" pitchFamily="34" charset="-122"/>
              </a:rPr>
              <a:t>代码块是否发生异常，都会进入</a:t>
            </a:r>
            <a:r>
              <a:rPr lang="en-US" altLang="zh-CN" sz="1600">
                <a:latin typeface="微软雅黑" panose="020B0503020204020204" pitchFamily="34" charset="-122"/>
              </a:rPr>
              <a:t>finally</a:t>
            </a:r>
            <a:r>
              <a:rPr lang="zh-CN" altLang="en-US" sz="1600">
                <a:latin typeface="微软雅黑" panose="020B0503020204020204" pitchFamily="34" charset="-122"/>
              </a:rPr>
              <a:t>代码块并执行代码块的代码。</a:t>
            </a:r>
          </a:p>
        </p:txBody>
      </p:sp>
      <p:sp>
        <p:nvSpPr>
          <p:cNvPr id="471" name="任意多边形: 形状 470"/>
          <p:cNvSpPr/>
          <p:nvPr/>
        </p:nvSpPr>
        <p:spPr>
          <a:xfrm>
            <a:off x="424815" y="2568575"/>
            <a:ext cx="6087110" cy="3447415"/>
          </a:xfrm>
          <a:custGeom>
            <a:avLst/>
            <a:gdLst/>
            <a:ahLst/>
            <a:cxnLst/>
            <a:rect l="0" t="0" r="r" b="b"/>
            <a:pathLst>
              <a:path w="13001" h="7986">
                <a:moveTo>
                  <a:pt x="0" y="7801"/>
                </a:moveTo>
                <a:lnTo>
                  <a:pt x="0" y="187"/>
                </a:lnTo>
                <a:cubicBezTo>
                  <a:pt x="0" y="175"/>
                  <a:pt x="1" y="163"/>
                  <a:pt x="4" y="151"/>
                </a:cubicBezTo>
                <a:cubicBezTo>
                  <a:pt x="6" y="139"/>
                  <a:pt x="10" y="127"/>
                  <a:pt x="14" y="116"/>
                </a:cubicBezTo>
                <a:cubicBezTo>
                  <a:pt x="19" y="105"/>
                  <a:pt x="25" y="94"/>
                  <a:pt x="32" y="84"/>
                </a:cubicBezTo>
                <a:cubicBezTo>
                  <a:pt x="38" y="74"/>
                  <a:pt x="46" y="64"/>
                  <a:pt x="55" y="56"/>
                </a:cubicBezTo>
                <a:cubicBezTo>
                  <a:pt x="63" y="47"/>
                  <a:pt x="73" y="39"/>
                  <a:pt x="83" y="32"/>
                </a:cubicBezTo>
                <a:cubicBezTo>
                  <a:pt x="93" y="26"/>
                  <a:pt x="104" y="20"/>
                  <a:pt x="115" y="15"/>
                </a:cubicBezTo>
                <a:cubicBezTo>
                  <a:pt x="126" y="11"/>
                  <a:pt x="138" y="7"/>
                  <a:pt x="150" y="5"/>
                </a:cubicBezTo>
                <a:cubicBezTo>
                  <a:pt x="162" y="2"/>
                  <a:pt x="174" y="0"/>
                  <a:pt x="186" y="0"/>
                </a:cubicBezTo>
                <a:lnTo>
                  <a:pt x="12815" y="0"/>
                </a:lnTo>
                <a:cubicBezTo>
                  <a:pt x="12827" y="0"/>
                  <a:pt x="12839" y="2"/>
                  <a:pt x="12851" y="5"/>
                </a:cubicBezTo>
                <a:cubicBezTo>
                  <a:pt x="12863" y="7"/>
                  <a:pt x="12875" y="11"/>
                  <a:pt x="12886" y="15"/>
                </a:cubicBezTo>
                <a:cubicBezTo>
                  <a:pt x="12897" y="20"/>
                  <a:pt x="12908" y="26"/>
                  <a:pt x="12918" y="32"/>
                </a:cubicBezTo>
                <a:cubicBezTo>
                  <a:pt x="12928" y="39"/>
                  <a:pt x="12938" y="47"/>
                  <a:pt x="12946" y="56"/>
                </a:cubicBezTo>
                <a:cubicBezTo>
                  <a:pt x="12955" y="64"/>
                  <a:pt x="12962" y="74"/>
                  <a:pt x="12969" y="84"/>
                </a:cubicBezTo>
                <a:cubicBezTo>
                  <a:pt x="12976" y="94"/>
                  <a:pt x="12982" y="105"/>
                  <a:pt x="12986" y="116"/>
                </a:cubicBezTo>
                <a:cubicBezTo>
                  <a:pt x="12991" y="127"/>
                  <a:pt x="12995" y="139"/>
                  <a:pt x="12997" y="151"/>
                </a:cubicBezTo>
                <a:cubicBezTo>
                  <a:pt x="12999" y="163"/>
                  <a:pt x="13001" y="175"/>
                  <a:pt x="13001" y="187"/>
                </a:cubicBezTo>
                <a:lnTo>
                  <a:pt x="13001" y="7801"/>
                </a:lnTo>
                <a:cubicBezTo>
                  <a:pt x="13001" y="7813"/>
                  <a:pt x="12999" y="7825"/>
                  <a:pt x="12997" y="7837"/>
                </a:cubicBezTo>
                <a:cubicBezTo>
                  <a:pt x="12995" y="7849"/>
                  <a:pt x="12991" y="7861"/>
                  <a:pt x="12986" y="7872"/>
                </a:cubicBezTo>
                <a:cubicBezTo>
                  <a:pt x="12982" y="7883"/>
                  <a:pt x="12976" y="7894"/>
                  <a:pt x="12969" y="7904"/>
                </a:cubicBezTo>
                <a:cubicBezTo>
                  <a:pt x="12962" y="7914"/>
                  <a:pt x="12955" y="7923"/>
                  <a:pt x="12946" y="7932"/>
                </a:cubicBezTo>
                <a:cubicBezTo>
                  <a:pt x="12938" y="7941"/>
                  <a:pt x="12928" y="7948"/>
                  <a:pt x="12918" y="7955"/>
                </a:cubicBezTo>
                <a:cubicBezTo>
                  <a:pt x="12908" y="7962"/>
                  <a:pt x="12897" y="7968"/>
                  <a:pt x="12886" y="7972"/>
                </a:cubicBezTo>
                <a:cubicBezTo>
                  <a:pt x="12875" y="7977"/>
                  <a:pt x="12863" y="7980"/>
                  <a:pt x="12851" y="7983"/>
                </a:cubicBezTo>
                <a:cubicBezTo>
                  <a:pt x="12839" y="7985"/>
                  <a:pt x="12827" y="7986"/>
                  <a:pt x="12815" y="7986"/>
                </a:cubicBezTo>
                <a:lnTo>
                  <a:pt x="186" y="7986"/>
                </a:lnTo>
                <a:cubicBezTo>
                  <a:pt x="174" y="7986"/>
                  <a:pt x="162" y="7985"/>
                  <a:pt x="150" y="7983"/>
                </a:cubicBezTo>
                <a:cubicBezTo>
                  <a:pt x="138" y="7980"/>
                  <a:pt x="126" y="7977"/>
                  <a:pt x="115" y="7972"/>
                </a:cubicBezTo>
                <a:cubicBezTo>
                  <a:pt x="104" y="7968"/>
                  <a:pt x="93" y="7962"/>
                  <a:pt x="83" y="7955"/>
                </a:cubicBezTo>
                <a:cubicBezTo>
                  <a:pt x="73" y="7948"/>
                  <a:pt x="63" y="7941"/>
                  <a:pt x="55" y="7932"/>
                </a:cubicBezTo>
                <a:cubicBezTo>
                  <a:pt x="46" y="7923"/>
                  <a:pt x="38" y="7914"/>
                  <a:pt x="32" y="7904"/>
                </a:cubicBezTo>
                <a:cubicBezTo>
                  <a:pt x="25" y="7894"/>
                  <a:pt x="19" y="7883"/>
                  <a:pt x="14" y="7872"/>
                </a:cubicBezTo>
                <a:cubicBezTo>
                  <a:pt x="10" y="7861"/>
                  <a:pt x="6" y="7849"/>
                  <a:pt x="4" y="7837"/>
                </a:cubicBezTo>
                <a:cubicBezTo>
                  <a:pt x="1" y="7825"/>
                  <a:pt x="0" y="7813"/>
                  <a:pt x="0" y="7801"/>
                </a:cubicBezTo>
                <a:close/>
              </a:path>
            </a:pathLst>
          </a:custGeom>
          <a:solidFill>
            <a:srgbClr val="0F172A">
              <a:alpha val="8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1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35000" y="2495550"/>
            <a:ext cx="7206615" cy="312991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altLang="zh-CN" sz="1600">
                <a:latin typeface="微软雅黑" panose="020B0503020204020204" pitchFamily="34" charset="-122"/>
              </a:rPr>
              <a:t>try: </a:t>
            </a:r>
          </a:p>
          <a:p>
            <a:r>
              <a:rPr lang="en-US" altLang="zh-CN" sz="1600">
                <a:latin typeface="微软雅黑" panose="020B0503020204020204" pitchFamily="34" charset="-122"/>
              </a:rPr>
              <a:t>    data = {"</a:t>
            </a:r>
            <a:r>
              <a:rPr lang="zh-CN" altLang="en-US" sz="1600">
                <a:latin typeface="微软雅黑" panose="020B0503020204020204" pitchFamily="34" charset="-122"/>
              </a:rPr>
              <a:t>金刚川</a:t>
            </a:r>
            <a:r>
              <a:rPr lang="en-US" altLang="zh-CN" sz="1600">
                <a:latin typeface="微软雅黑" panose="020B0503020204020204" pitchFamily="34" charset="-122"/>
              </a:rPr>
              <a:t>":["</a:t>
            </a:r>
            <a:r>
              <a:rPr lang="zh-CN" altLang="en-US" sz="1600">
                <a:latin typeface="微软雅黑" panose="020B0503020204020204" pitchFamily="34" charset="-122"/>
              </a:rPr>
              <a:t>张译</a:t>
            </a:r>
            <a:r>
              <a:rPr lang="en-US" altLang="zh-CN" sz="1600">
                <a:latin typeface="微软雅黑" panose="020B0503020204020204" pitchFamily="34" charset="-122"/>
              </a:rPr>
              <a:t>","</a:t>
            </a:r>
            <a:r>
              <a:rPr lang="zh-CN" altLang="en-US" sz="1600">
                <a:latin typeface="微软雅黑" panose="020B0503020204020204" pitchFamily="34" charset="-122"/>
              </a:rPr>
              <a:t>吴京</a:t>
            </a:r>
            <a:r>
              <a:rPr lang="en-US" altLang="zh-CN" sz="1600">
                <a:latin typeface="微软雅黑" panose="020B0503020204020204" pitchFamily="34" charset="-122"/>
              </a:rPr>
              <a:t>"], </a:t>
            </a:r>
          </a:p>
          <a:p>
            <a:r>
              <a:rPr lang="en-US" altLang="zh-CN" sz="1600">
                <a:latin typeface="微软雅黑" panose="020B0503020204020204" pitchFamily="34" charset="-122"/>
              </a:rPr>
              <a:t>   " </a:t>
            </a:r>
            <a:r>
              <a:rPr lang="zh-CN" altLang="en-US" sz="1600">
                <a:latin typeface="微软雅黑" panose="020B0503020204020204" pitchFamily="34" charset="-122"/>
              </a:rPr>
              <a:t>八佰</a:t>
            </a:r>
            <a:r>
              <a:rPr lang="en-US" altLang="zh-CN" sz="1600">
                <a:latin typeface="微软雅黑" panose="020B0503020204020204" pitchFamily="34" charset="-122"/>
              </a:rPr>
              <a:t>":["</a:t>
            </a:r>
            <a:r>
              <a:rPr lang="zh-CN" altLang="en-US" sz="1600">
                <a:latin typeface="微软雅黑" panose="020B0503020204020204" pitchFamily="34" charset="-122"/>
              </a:rPr>
              <a:t>黄志忠</a:t>
            </a:r>
            <a:r>
              <a:rPr lang="en-US" altLang="zh-CN" sz="1600">
                <a:latin typeface="微软雅黑" panose="020B0503020204020204" pitchFamily="34" charset="-122"/>
              </a:rPr>
              <a:t>","</a:t>
            </a:r>
            <a:r>
              <a:rPr lang="zh-CN" altLang="en-US" sz="1600">
                <a:latin typeface="微软雅黑" panose="020B0503020204020204" pitchFamily="34" charset="-122"/>
              </a:rPr>
              <a:t>欧豪</a:t>
            </a:r>
            <a:r>
              <a:rPr lang="en-US" altLang="zh-CN" sz="1600">
                <a:latin typeface="微软雅黑" panose="020B0503020204020204" pitchFamily="34" charset="-122"/>
              </a:rPr>
              <a:t>","</a:t>
            </a:r>
            <a:r>
              <a:rPr lang="zh-CN" altLang="en-US" sz="1600">
                <a:latin typeface="微软雅黑" panose="020B0503020204020204" pitchFamily="34" charset="-122"/>
              </a:rPr>
              <a:t>王千源</a:t>
            </a:r>
            <a:r>
              <a:rPr lang="en-US" altLang="zh-CN" sz="1600">
                <a:latin typeface="微软雅黑" panose="020B0503020204020204" pitchFamily="34" charset="-122"/>
              </a:rPr>
              <a:t>"], </a:t>
            </a:r>
          </a:p>
          <a:p>
            <a:r>
              <a:rPr lang="en-US" altLang="zh-CN" sz="1600">
                <a:latin typeface="微软雅黑" panose="020B0503020204020204" pitchFamily="34" charset="-122"/>
              </a:rPr>
              <a:t>   " </a:t>
            </a:r>
            <a:r>
              <a:rPr lang="zh-CN" altLang="en-US" sz="1600">
                <a:latin typeface="微软雅黑" panose="020B0503020204020204" pitchFamily="34" charset="-122"/>
              </a:rPr>
              <a:t>卧虎藏龙</a:t>
            </a:r>
            <a:r>
              <a:rPr lang="en-US" altLang="zh-CN" sz="1600">
                <a:latin typeface="微软雅黑" panose="020B0503020204020204" pitchFamily="34" charset="-122"/>
              </a:rPr>
              <a:t>":["</a:t>
            </a:r>
            <a:r>
              <a:rPr lang="zh-CN" altLang="en-US" sz="1600">
                <a:latin typeface="微软雅黑" panose="020B0503020204020204" pitchFamily="34" charset="-122"/>
              </a:rPr>
              <a:t>章子怡</a:t>
            </a:r>
            <a:r>
              <a:rPr lang="en-US" altLang="zh-CN" sz="1600">
                <a:latin typeface="微软雅黑" panose="020B0503020204020204" pitchFamily="34" charset="-122"/>
              </a:rPr>
              <a:t>","</a:t>
            </a:r>
            <a:r>
              <a:rPr lang="zh-CN" altLang="en-US" sz="1600">
                <a:latin typeface="微软雅黑" panose="020B0503020204020204" pitchFamily="34" charset="-122"/>
              </a:rPr>
              <a:t>周润发</a:t>
            </a:r>
            <a:r>
              <a:rPr lang="en-US" altLang="zh-CN" sz="1600">
                <a:latin typeface="微软雅黑" panose="020B0503020204020204" pitchFamily="34" charset="-122"/>
              </a:rPr>
              <a:t>","</a:t>
            </a:r>
            <a:r>
              <a:rPr lang="zh-CN" altLang="en-US" sz="1600">
                <a:latin typeface="微软雅黑" panose="020B0503020204020204" pitchFamily="34" charset="-122"/>
              </a:rPr>
              <a:t>杨紫琼</a:t>
            </a:r>
            <a:r>
              <a:rPr lang="en-US" altLang="zh-CN" sz="1600">
                <a:latin typeface="微软雅黑" panose="020B0503020204020204" pitchFamily="34" charset="-122"/>
              </a:rPr>
              <a:t>"] </a:t>
            </a:r>
          </a:p>
          <a:p>
            <a:r>
              <a:rPr lang="en-US" altLang="zh-CN" sz="1600">
                <a:latin typeface="微软雅黑" panose="020B0503020204020204" pitchFamily="34" charset="-122"/>
              </a:rPr>
              <a:t>}</a:t>
            </a:r>
          </a:p>
          <a:p>
            <a:r>
              <a:rPr lang="en-US" altLang="zh-CN" sz="1600">
                <a:latin typeface="微软雅黑" panose="020B0503020204020204" pitchFamily="34" charset="-122"/>
              </a:rPr>
              <a:t>    data["</a:t>
            </a:r>
            <a:r>
              <a:rPr lang="zh-CN" altLang="en-US" sz="1600">
                <a:latin typeface="微软雅黑" panose="020B0503020204020204" pitchFamily="34" charset="-122"/>
              </a:rPr>
              <a:t>无问西东</a:t>
            </a:r>
            <a:r>
              <a:rPr lang="en-US" altLang="zh-CN" sz="1600">
                <a:latin typeface="微软雅黑" panose="020B0503020204020204" pitchFamily="34" charset="-122"/>
              </a:rPr>
              <a:t>"]   #data </a:t>
            </a:r>
            <a:r>
              <a:rPr lang="zh-CN" altLang="en-US" sz="1600">
                <a:latin typeface="微软雅黑" panose="020B0503020204020204" pitchFamily="34" charset="-122"/>
              </a:rPr>
              <a:t>字典中没有</a:t>
            </a:r>
            <a:r>
              <a:rPr lang="en-US" altLang="zh-CN" sz="1600">
                <a:latin typeface="微软雅黑" panose="020B0503020204020204" pitchFamily="34" charset="-122"/>
              </a:rPr>
              <a:t>"</a:t>
            </a:r>
            <a:r>
              <a:rPr lang="zh-CN" altLang="en-US" sz="1600">
                <a:latin typeface="微软雅黑" panose="020B0503020204020204" pitchFamily="34" charset="-122"/>
              </a:rPr>
              <a:t>无问西东</a:t>
            </a:r>
            <a:r>
              <a:rPr lang="en-US" altLang="zh-CN" sz="1600">
                <a:latin typeface="微软雅黑" panose="020B0503020204020204" pitchFamily="34" charset="-122"/>
              </a:rPr>
              <a:t>"</a:t>
            </a:r>
            <a:r>
              <a:rPr lang="zh-CN" altLang="en-US" sz="1600">
                <a:latin typeface="微软雅黑" panose="020B0503020204020204" pitchFamily="34" charset="-122"/>
              </a:rPr>
              <a:t>这个</a:t>
            </a:r>
            <a:r>
              <a:rPr lang="en-US" altLang="zh-CN" sz="1600">
                <a:latin typeface="微软雅黑" panose="020B0503020204020204" pitchFamily="34" charset="-122"/>
              </a:rPr>
              <a:t>key</a:t>
            </a:r>
            <a:r>
              <a:rPr lang="zh-CN" altLang="en-US" sz="1600">
                <a:latin typeface="微软雅黑" panose="020B0503020204020204" pitchFamily="34" charset="-122"/>
              </a:rPr>
              <a:t>值</a:t>
            </a:r>
            <a:r>
              <a:rPr lang="en-US" altLang="zh-CN" sz="1600">
                <a:latin typeface="微软雅黑" panose="020B0503020204020204" pitchFamily="34" charset="-122"/>
              </a:rPr>
              <a:t> </a:t>
            </a:r>
          </a:p>
          <a:p>
            <a:r>
              <a:rPr lang="en-US" altLang="zh-CN" sz="1600">
                <a:latin typeface="微软雅黑" panose="020B0503020204020204" pitchFamily="34" charset="-122"/>
              </a:rPr>
              <a:t>except (IndexError,KeyError) as e: </a:t>
            </a:r>
          </a:p>
          <a:p>
            <a:r>
              <a:rPr lang="en-US" altLang="zh-CN" sz="1600">
                <a:latin typeface="微软雅黑" panose="020B0503020204020204" pitchFamily="34" charset="-122"/>
              </a:rPr>
              <a:t>    print("IndexError </a:t>
            </a:r>
            <a:r>
              <a:rPr lang="zh-CN" altLang="en-US" sz="1600">
                <a:latin typeface="微软雅黑" panose="020B0503020204020204" pitchFamily="34" charset="-122"/>
              </a:rPr>
              <a:t>异常或</a:t>
            </a:r>
            <a:r>
              <a:rPr lang="en-US" altLang="zh-CN" sz="1600">
                <a:latin typeface="微软雅黑" panose="020B0503020204020204" pitchFamily="34" charset="-122"/>
              </a:rPr>
              <a:t> KeyError </a:t>
            </a:r>
            <a:r>
              <a:rPr lang="zh-CN" altLang="en-US" sz="1600">
                <a:latin typeface="微软雅黑" panose="020B0503020204020204" pitchFamily="34" charset="-122"/>
              </a:rPr>
              <a:t>异常</a:t>
            </a:r>
            <a:r>
              <a:rPr lang="en-US" altLang="zh-CN" sz="1600">
                <a:latin typeface="微软雅黑" panose="020B0503020204020204" pitchFamily="34" charset="-122"/>
              </a:rPr>
              <a:t>") </a:t>
            </a:r>
          </a:p>
          <a:p>
            <a:r>
              <a:rPr lang="en-US" altLang="zh-CN" sz="1600">
                <a:latin typeface="微软雅黑" panose="020B0503020204020204" pitchFamily="34" charset="-122"/>
              </a:rPr>
              <a:t>except Exception: </a:t>
            </a:r>
          </a:p>
          <a:p>
            <a:r>
              <a:rPr lang="en-US" altLang="zh-CN" sz="1600">
                <a:latin typeface="微软雅黑" panose="020B0503020204020204" pitchFamily="34" charset="-122"/>
              </a:rPr>
              <a:t>    print(e) </a:t>
            </a:r>
          </a:p>
          <a:p>
            <a:r>
              <a:rPr lang="en-US" altLang="zh-CN" sz="1600">
                <a:latin typeface="微软雅黑" panose="020B0503020204020204" pitchFamily="34" charset="-122"/>
              </a:rPr>
              <a:t>else: </a:t>
            </a:r>
          </a:p>
          <a:p>
            <a:r>
              <a:rPr lang="en-US" altLang="zh-CN" sz="1600">
                <a:latin typeface="微软雅黑" panose="020B0503020204020204" pitchFamily="34" charset="-122"/>
              </a:rPr>
              <a:t>    print("</a:t>
            </a:r>
            <a:r>
              <a:rPr lang="zh-CN" altLang="en-US" sz="1600">
                <a:latin typeface="微软雅黑" panose="020B0503020204020204" pitchFamily="34" charset="-122"/>
              </a:rPr>
              <a:t>没有异常</a:t>
            </a:r>
            <a:r>
              <a:rPr lang="en-US" altLang="zh-CN" sz="1600">
                <a:latin typeface="微软雅黑" panose="020B0503020204020204" pitchFamily="34" charset="-122"/>
              </a:rPr>
              <a:t>") </a:t>
            </a:r>
          </a:p>
          <a:p>
            <a:r>
              <a:rPr lang="en-US" altLang="zh-CN" sz="1600">
                <a:latin typeface="微软雅黑" panose="020B0503020204020204" pitchFamily="34" charset="-122"/>
              </a:rPr>
              <a:t>finally: </a:t>
            </a:r>
          </a:p>
          <a:p>
            <a:r>
              <a:rPr lang="en-US" altLang="zh-CN" sz="1600">
                <a:latin typeface="微软雅黑" panose="020B0503020204020204" pitchFamily="34" charset="-122"/>
              </a:rPr>
              <a:t>    print("</a:t>
            </a:r>
            <a:r>
              <a:rPr lang="zh-CN" altLang="en-US" sz="1600">
                <a:latin typeface="微软雅黑" panose="020B0503020204020204" pitchFamily="34" charset="-122"/>
              </a:rPr>
              <a:t>不管有没有错，都执行</a:t>
            </a:r>
            <a:r>
              <a:rPr lang="en-US" altLang="zh-CN" sz="1600">
                <a:latin typeface="微软雅黑" panose="020B0503020204020204" pitchFamily="34" charset="-122"/>
              </a:rPr>
              <a:t>finally")) 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706235" y="2671445"/>
            <a:ext cx="2585720" cy="33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>
                <a:latin typeface="微软雅黑" panose="020B0503020204020204" pitchFamily="34" charset="-122"/>
              </a:rPr>
              <a:t>程序的运行结果如下： </a:t>
            </a:r>
          </a:p>
        </p:txBody>
      </p:sp>
      <p:sp>
        <p:nvSpPr>
          <p:cNvPr id="8" name="任意多边形: 形状 470"/>
          <p:cNvSpPr/>
          <p:nvPr/>
        </p:nvSpPr>
        <p:spPr>
          <a:xfrm>
            <a:off x="6706235" y="3008630"/>
            <a:ext cx="3114040" cy="951230"/>
          </a:xfrm>
          <a:custGeom>
            <a:avLst/>
            <a:gdLst/>
            <a:ahLst/>
            <a:cxnLst/>
            <a:rect l="0" t="0" r="r" b="b"/>
            <a:pathLst>
              <a:path w="13001" h="7986">
                <a:moveTo>
                  <a:pt x="0" y="7801"/>
                </a:moveTo>
                <a:lnTo>
                  <a:pt x="0" y="187"/>
                </a:lnTo>
                <a:cubicBezTo>
                  <a:pt x="0" y="175"/>
                  <a:pt x="1" y="163"/>
                  <a:pt x="4" y="151"/>
                </a:cubicBezTo>
                <a:cubicBezTo>
                  <a:pt x="6" y="139"/>
                  <a:pt x="10" y="127"/>
                  <a:pt x="14" y="116"/>
                </a:cubicBezTo>
                <a:cubicBezTo>
                  <a:pt x="19" y="105"/>
                  <a:pt x="25" y="94"/>
                  <a:pt x="32" y="84"/>
                </a:cubicBezTo>
                <a:cubicBezTo>
                  <a:pt x="38" y="74"/>
                  <a:pt x="46" y="64"/>
                  <a:pt x="55" y="56"/>
                </a:cubicBezTo>
                <a:cubicBezTo>
                  <a:pt x="63" y="47"/>
                  <a:pt x="73" y="39"/>
                  <a:pt x="83" y="32"/>
                </a:cubicBezTo>
                <a:cubicBezTo>
                  <a:pt x="93" y="26"/>
                  <a:pt x="104" y="20"/>
                  <a:pt x="115" y="15"/>
                </a:cubicBezTo>
                <a:cubicBezTo>
                  <a:pt x="126" y="11"/>
                  <a:pt x="138" y="7"/>
                  <a:pt x="150" y="5"/>
                </a:cubicBezTo>
                <a:cubicBezTo>
                  <a:pt x="162" y="2"/>
                  <a:pt x="174" y="0"/>
                  <a:pt x="186" y="0"/>
                </a:cubicBezTo>
                <a:lnTo>
                  <a:pt x="12815" y="0"/>
                </a:lnTo>
                <a:cubicBezTo>
                  <a:pt x="12827" y="0"/>
                  <a:pt x="12839" y="2"/>
                  <a:pt x="12851" y="5"/>
                </a:cubicBezTo>
                <a:cubicBezTo>
                  <a:pt x="12863" y="7"/>
                  <a:pt x="12875" y="11"/>
                  <a:pt x="12886" y="15"/>
                </a:cubicBezTo>
                <a:cubicBezTo>
                  <a:pt x="12897" y="20"/>
                  <a:pt x="12908" y="26"/>
                  <a:pt x="12918" y="32"/>
                </a:cubicBezTo>
                <a:cubicBezTo>
                  <a:pt x="12928" y="39"/>
                  <a:pt x="12938" y="47"/>
                  <a:pt x="12946" y="56"/>
                </a:cubicBezTo>
                <a:cubicBezTo>
                  <a:pt x="12955" y="64"/>
                  <a:pt x="12962" y="74"/>
                  <a:pt x="12969" y="84"/>
                </a:cubicBezTo>
                <a:cubicBezTo>
                  <a:pt x="12976" y="94"/>
                  <a:pt x="12982" y="105"/>
                  <a:pt x="12986" y="116"/>
                </a:cubicBezTo>
                <a:cubicBezTo>
                  <a:pt x="12991" y="127"/>
                  <a:pt x="12995" y="139"/>
                  <a:pt x="12997" y="151"/>
                </a:cubicBezTo>
                <a:cubicBezTo>
                  <a:pt x="12999" y="163"/>
                  <a:pt x="13001" y="175"/>
                  <a:pt x="13001" y="187"/>
                </a:cubicBezTo>
                <a:lnTo>
                  <a:pt x="13001" y="7801"/>
                </a:lnTo>
                <a:cubicBezTo>
                  <a:pt x="13001" y="7813"/>
                  <a:pt x="12999" y="7825"/>
                  <a:pt x="12997" y="7837"/>
                </a:cubicBezTo>
                <a:cubicBezTo>
                  <a:pt x="12995" y="7849"/>
                  <a:pt x="12991" y="7861"/>
                  <a:pt x="12986" y="7872"/>
                </a:cubicBezTo>
                <a:cubicBezTo>
                  <a:pt x="12982" y="7883"/>
                  <a:pt x="12976" y="7894"/>
                  <a:pt x="12969" y="7904"/>
                </a:cubicBezTo>
                <a:cubicBezTo>
                  <a:pt x="12962" y="7914"/>
                  <a:pt x="12955" y="7923"/>
                  <a:pt x="12946" y="7932"/>
                </a:cubicBezTo>
                <a:cubicBezTo>
                  <a:pt x="12938" y="7941"/>
                  <a:pt x="12928" y="7948"/>
                  <a:pt x="12918" y="7955"/>
                </a:cubicBezTo>
                <a:cubicBezTo>
                  <a:pt x="12908" y="7962"/>
                  <a:pt x="12897" y="7968"/>
                  <a:pt x="12886" y="7972"/>
                </a:cubicBezTo>
                <a:cubicBezTo>
                  <a:pt x="12875" y="7977"/>
                  <a:pt x="12863" y="7980"/>
                  <a:pt x="12851" y="7983"/>
                </a:cubicBezTo>
                <a:cubicBezTo>
                  <a:pt x="12839" y="7985"/>
                  <a:pt x="12827" y="7986"/>
                  <a:pt x="12815" y="7986"/>
                </a:cubicBezTo>
                <a:lnTo>
                  <a:pt x="186" y="7986"/>
                </a:lnTo>
                <a:cubicBezTo>
                  <a:pt x="174" y="7986"/>
                  <a:pt x="162" y="7985"/>
                  <a:pt x="150" y="7983"/>
                </a:cubicBezTo>
                <a:cubicBezTo>
                  <a:pt x="138" y="7980"/>
                  <a:pt x="126" y="7977"/>
                  <a:pt x="115" y="7972"/>
                </a:cubicBezTo>
                <a:cubicBezTo>
                  <a:pt x="104" y="7968"/>
                  <a:pt x="93" y="7962"/>
                  <a:pt x="83" y="7955"/>
                </a:cubicBezTo>
                <a:cubicBezTo>
                  <a:pt x="73" y="7948"/>
                  <a:pt x="63" y="7941"/>
                  <a:pt x="55" y="7932"/>
                </a:cubicBezTo>
                <a:cubicBezTo>
                  <a:pt x="46" y="7923"/>
                  <a:pt x="38" y="7914"/>
                  <a:pt x="32" y="7904"/>
                </a:cubicBezTo>
                <a:cubicBezTo>
                  <a:pt x="25" y="7894"/>
                  <a:pt x="19" y="7883"/>
                  <a:pt x="14" y="7872"/>
                </a:cubicBezTo>
                <a:cubicBezTo>
                  <a:pt x="10" y="7861"/>
                  <a:pt x="6" y="7849"/>
                  <a:pt x="4" y="7837"/>
                </a:cubicBezTo>
                <a:cubicBezTo>
                  <a:pt x="1" y="7825"/>
                  <a:pt x="0" y="7813"/>
                  <a:pt x="0" y="7801"/>
                </a:cubicBezTo>
                <a:close/>
              </a:path>
            </a:pathLst>
          </a:custGeom>
          <a:solidFill>
            <a:srgbClr val="0F172A">
              <a:alpha val="8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1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706235" y="3171825"/>
            <a:ext cx="304927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>
                <a:latin typeface="微软雅黑" panose="020B0503020204020204" pitchFamily="34" charset="-122"/>
              </a:rPr>
              <a:t>IndexError</a:t>
            </a:r>
            <a:r>
              <a:rPr lang="zh-CN" altLang="en-US" sz="1600">
                <a:latin typeface="微软雅黑" panose="020B0503020204020204" pitchFamily="34" charset="-122"/>
              </a:rPr>
              <a:t>异常或</a:t>
            </a:r>
            <a:r>
              <a:rPr lang="en-US" altLang="zh-CN" sz="1600">
                <a:latin typeface="微软雅黑" panose="020B0503020204020204" pitchFamily="34" charset="-122"/>
              </a:rPr>
              <a:t>KeyError</a:t>
            </a:r>
            <a:r>
              <a:rPr lang="zh-CN" altLang="en-US" sz="1600">
                <a:latin typeface="微软雅黑" panose="020B0503020204020204" pitchFamily="34" charset="-122"/>
              </a:rPr>
              <a:t>异常 不管有没有错，都执行</a:t>
            </a:r>
            <a:r>
              <a:rPr lang="en-US" altLang="zh-CN" sz="1600">
                <a:latin typeface="微软雅黑" panose="020B0503020204020204" pitchFamily="34" charset="-122"/>
              </a:rPr>
              <a:t>finally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任意多边形: 形状 294"/>
          <p:cNvSpPr/>
          <p:nvPr/>
        </p:nvSpPr>
        <p:spPr>
          <a:xfrm>
            <a:off x="534600" y="735120"/>
            <a:ext cx="668880" cy="33840"/>
          </a:xfrm>
          <a:custGeom>
            <a:avLst/>
            <a:gdLst/>
            <a:ahLst/>
            <a:cxnLst/>
            <a:rect l="0" t="0" r="r" b="b"/>
            <a:pathLst>
              <a:path w="1858" h="94">
                <a:moveTo>
                  <a:pt x="0" y="0"/>
                </a:moveTo>
                <a:lnTo>
                  <a:pt x="1858" y="0"/>
                </a:lnTo>
                <a:lnTo>
                  <a:pt x="1858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F890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96" name="文本框 295"/>
          <p:cNvSpPr txBox="1"/>
          <p:nvPr/>
        </p:nvSpPr>
        <p:spPr>
          <a:xfrm>
            <a:off x="534960" y="252720"/>
            <a:ext cx="1917192" cy="36471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lang="zh-CN" altLang="en-US" sz="2370" b="0" u="none" strike="noStrike" dirty="0">
                <a:solidFill>
                  <a:schemeClr val="tx1"/>
                </a:solidFill>
                <a:effectLst/>
                <a:uFillTx/>
                <a:latin typeface="微软雅黑" panose="020B0503020204020204" pitchFamily="34" charset="-122"/>
              </a:rPr>
              <a:t>自定义异常类</a:t>
            </a:r>
            <a:r>
              <a:rPr lang="en-US" altLang="zh-CN" sz="2370" b="0" u="none" strike="noStrike" dirty="0">
                <a:solidFill>
                  <a:schemeClr val="tx1"/>
                </a:solidFill>
                <a:effectLst/>
                <a:uFillTx/>
                <a:latin typeface="微软雅黑" panose="020B0503020204020204" pitchFamily="34" charset="-122"/>
              </a:rPr>
              <a:t> </a:t>
            </a:r>
          </a:p>
        </p:txBody>
      </p:sp>
      <p:sp>
        <p:nvSpPr>
          <p:cNvPr id="301" name="任意多边形: 形状 300"/>
          <p:cNvSpPr/>
          <p:nvPr/>
        </p:nvSpPr>
        <p:spPr>
          <a:xfrm>
            <a:off x="534600" y="969120"/>
            <a:ext cx="334800" cy="334800"/>
          </a:xfrm>
          <a:custGeom>
            <a:avLst/>
            <a:gdLst/>
            <a:ahLst/>
            <a:cxnLst/>
            <a:rect l="0" t="0" r="r" b="b"/>
            <a:pathLst>
              <a:path w="930" h="930">
                <a:moveTo>
                  <a:pt x="930" y="464"/>
                </a:moveTo>
                <a:cubicBezTo>
                  <a:pt x="930" y="495"/>
                  <a:pt x="927" y="525"/>
                  <a:pt x="921" y="555"/>
                </a:cubicBezTo>
                <a:cubicBezTo>
                  <a:pt x="915" y="586"/>
                  <a:pt x="906" y="615"/>
                  <a:pt x="894" y="643"/>
                </a:cubicBezTo>
                <a:cubicBezTo>
                  <a:pt x="883" y="671"/>
                  <a:pt x="868" y="698"/>
                  <a:pt x="851" y="723"/>
                </a:cubicBezTo>
                <a:cubicBezTo>
                  <a:pt x="833" y="749"/>
                  <a:pt x="814" y="772"/>
                  <a:pt x="793" y="794"/>
                </a:cubicBezTo>
                <a:cubicBezTo>
                  <a:pt x="771" y="815"/>
                  <a:pt x="748" y="835"/>
                  <a:pt x="722" y="851"/>
                </a:cubicBezTo>
                <a:cubicBezTo>
                  <a:pt x="697" y="868"/>
                  <a:pt x="670" y="883"/>
                  <a:pt x="642" y="894"/>
                </a:cubicBezTo>
                <a:cubicBezTo>
                  <a:pt x="614" y="906"/>
                  <a:pt x="585" y="915"/>
                  <a:pt x="555" y="921"/>
                </a:cubicBezTo>
                <a:cubicBezTo>
                  <a:pt x="525" y="927"/>
                  <a:pt x="495" y="930"/>
                  <a:pt x="464" y="930"/>
                </a:cubicBezTo>
                <a:cubicBezTo>
                  <a:pt x="434" y="930"/>
                  <a:pt x="404" y="927"/>
                  <a:pt x="374" y="921"/>
                </a:cubicBezTo>
                <a:cubicBezTo>
                  <a:pt x="344" y="915"/>
                  <a:pt x="315" y="906"/>
                  <a:pt x="287" y="894"/>
                </a:cubicBezTo>
                <a:cubicBezTo>
                  <a:pt x="259" y="883"/>
                  <a:pt x="232" y="868"/>
                  <a:pt x="206" y="851"/>
                </a:cubicBezTo>
                <a:cubicBezTo>
                  <a:pt x="181" y="835"/>
                  <a:pt x="158" y="815"/>
                  <a:pt x="136" y="794"/>
                </a:cubicBezTo>
                <a:cubicBezTo>
                  <a:pt x="115" y="772"/>
                  <a:pt x="95" y="749"/>
                  <a:pt x="78" y="723"/>
                </a:cubicBezTo>
                <a:cubicBezTo>
                  <a:pt x="61" y="698"/>
                  <a:pt x="47" y="671"/>
                  <a:pt x="35" y="643"/>
                </a:cubicBezTo>
                <a:cubicBezTo>
                  <a:pt x="24" y="615"/>
                  <a:pt x="15" y="586"/>
                  <a:pt x="9" y="555"/>
                </a:cubicBezTo>
                <a:cubicBezTo>
                  <a:pt x="3" y="525"/>
                  <a:pt x="0" y="495"/>
                  <a:pt x="0" y="464"/>
                </a:cubicBezTo>
                <a:cubicBezTo>
                  <a:pt x="0" y="434"/>
                  <a:pt x="3" y="404"/>
                  <a:pt x="9" y="374"/>
                </a:cubicBezTo>
                <a:cubicBezTo>
                  <a:pt x="15" y="344"/>
                  <a:pt x="24" y="315"/>
                  <a:pt x="35" y="287"/>
                </a:cubicBezTo>
                <a:cubicBezTo>
                  <a:pt x="47" y="259"/>
                  <a:pt x="61" y="232"/>
                  <a:pt x="78" y="207"/>
                </a:cubicBezTo>
                <a:cubicBezTo>
                  <a:pt x="95" y="181"/>
                  <a:pt x="115" y="158"/>
                  <a:pt x="136" y="136"/>
                </a:cubicBezTo>
                <a:cubicBezTo>
                  <a:pt x="158" y="115"/>
                  <a:pt x="181" y="95"/>
                  <a:pt x="206" y="78"/>
                </a:cubicBezTo>
                <a:cubicBezTo>
                  <a:pt x="232" y="62"/>
                  <a:pt x="259" y="47"/>
                  <a:pt x="287" y="36"/>
                </a:cubicBezTo>
                <a:cubicBezTo>
                  <a:pt x="315" y="24"/>
                  <a:pt x="344" y="15"/>
                  <a:pt x="374" y="9"/>
                </a:cubicBezTo>
                <a:cubicBezTo>
                  <a:pt x="404" y="3"/>
                  <a:pt x="434" y="0"/>
                  <a:pt x="464" y="0"/>
                </a:cubicBezTo>
                <a:cubicBezTo>
                  <a:pt x="495" y="0"/>
                  <a:pt x="525" y="3"/>
                  <a:pt x="555" y="9"/>
                </a:cubicBezTo>
                <a:cubicBezTo>
                  <a:pt x="585" y="15"/>
                  <a:pt x="614" y="24"/>
                  <a:pt x="642" y="36"/>
                </a:cubicBezTo>
                <a:cubicBezTo>
                  <a:pt x="670" y="47"/>
                  <a:pt x="697" y="62"/>
                  <a:pt x="722" y="78"/>
                </a:cubicBezTo>
                <a:cubicBezTo>
                  <a:pt x="748" y="95"/>
                  <a:pt x="771" y="115"/>
                  <a:pt x="793" y="136"/>
                </a:cubicBezTo>
                <a:cubicBezTo>
                  <a:pt x="814" y="158"/>
                  <a:pt x="833" y="181"/>
                  <a:pt x="851" y="207"/>
                </a:cubicBezTo>
                <a:cubicBezTo>
                  <a:pt x="868" y="232"/>
                  <a:pt x="883" y="259"/>
                  <a:pt x="894" y="287"/>
                </a:cubicBezTo>
                <a:cubicBezTo>
                  <a:pt x="906" y="315"/>
                  <a:pt x="915" y="344"/>
                  <a:pt x="921" y="374"/>
                </a:cubicBezTo>
                <a:cubicBezTo>
                  <a:pt x="927" y="404"/>
                  <a:pt x="930" y="434"/>
                  <a:pt x="930" y="464"/>
                </a:cubicBezTo>
                <a:close/>
              </a:path>
            </a:pathLst>
          </a:custGeom>
          <a:solidFill>
            <a:srgbClr val="1E40A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302" name="图片 301"/>
          <p:cNvPicPr/>
          <p:nvPr/>
        </p:nvPicPr>
        <p:blipFill>
          <a:blip r:embed="rId2"/>
          <a:stretch>
            <a:fillRect/>
          </a:stretch>
        </p:blipFill>
        <p:spPr>
          <a:xfrm>
            <a:off x="635040" y="106956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32" name="图片 331"/>
          <p:cNvPicPr/>
          <p:nvPr/>
        </p:nvPicPr>
        <p:blipFill>
          <a:blip r:embed="rId3"/>
          <a:stretch>
            <a:fillRect/>
          </a:stretch>
        </p:blipFill>
        <p:spPr>
          <a:xfrm>
            <a:off x="334440" y="668520"/>
            <a:ext cx="3125160" cy="267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6" name="图片 365"/>
          <p:cNvPicPr/>
          <p:nvPr/>
        </p:nvPicPr>
        <p:blipFill>
          <a:blip r:embed="rId4"/>
          <a:stretch>
            <a:fillRect/>
          </a:stretch>
        </p:blipFill>
        <p:spPr>
          <a:xfrm>
            <a:off x="0" y="6250680"/>
            <a:ext cx="10696320" cy="66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768350" y="993775"/>
            <a:ext cx="9814560" cy="119824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indent="457200" algn="just"/>
            <a:r>
              <a:rPr lang="en-US" altLang="zh-CN" sz="1600">
                <a:latin typeface="微软雅黑" panose="020B0503020204020204" pitchFamily="34" charset="-122"/>
              </a:rPr>
              <a:t>Python </a:t>
            </a:r>
            <a:r>
              <a:rPr lang="zh-CN" altLang="en-US" sz="1600">
                <a:latin typeface="微软雅黑" panose="020B0503020204020204" pitchFamily="34" charset="-122"/>
              </a:rPr>
              <a:t>允许程序员自己定义异常类，创建并命名新的异常类，用来处理一些特殊的错误。但是通常情况下，异常类应该直接或间接地从</a:t>
            </a:r>
            <a:r>
              <a:rPr lang="en-US" altLang="zh-CN" sz="1600">
                <a:latin typeface="微软雅黑" panose="020B0503020204020204" pitchFamily="34" charset="-122"/>
              </a:rPr>
              <a:t> Exception </a:t>
            </a:r>
            <a:r>
              <a:rPr lang="zh-CN" altLang="en-US" sz="1600">
                <a:latin typeface="微软雅黑" panose="020B0503020204020204" pitchFamily="34" charset="-122"/>
              </a:rPr>
              <a:t>类派生。自定义的异常类的名称通常以</a:t>
            </a:r>
            <a:r>
              <a:rPr lang="en-US" altLang="zh-CN" sz="1600">
                <a:latin typeface="微软雅黑" panose="020B0503020204020204" pitchFamily="34" charset="-122"/>
              </a:rPr>
              <a:t> Error </a:t>
            </a:r>
            <a:r>
              <a:rPr lang="zh-CN" altLang="en-US" sz="1600">
                <a:latin typeface="微软雅黑" panose="020B0503020204020204" pitchFamily="34" charset="-122"/>
              </a:rPr>
              <a:t>或</a:t>
            </a:r>
            <a:r>
              <a:rPr lang="en-US" altLang="zh-CN" sz="1600">
                <a:latin typeface="微软雅黑" panose="020B0503020204020204" pitchFamily="34" charset="-122"/>
              </a:rPr>
              <a:t>Exception </a:t>
            </a:r>
            <a:r>
              <a:rPr lang="zh-CN" altLang="en-US" sz="1600">
                <a:latin typeface="微软雅黑" panose="020B0503020204020204" pitchFamily="34" charset="-122"/>
              </a:rPr>
              <a:t>为后缀。</a:t>
            </a:r>
            <a:r>
              <a:rPr lang="en-US" altLang="zh-CN" sz="1600">
                <a:latin typeface="微软雅黑" panose="020B0503020204020204" pitchFamily="34" charset="-122"/>
              </a:rPr>
              <a:t> </a:t>
            </a:r>
          </a:p>
          <a:p>
            <a:pPr indent="457200" algn="just"/>
            <a:r>
              <a:rPr lang="zh-CN" altLang="en-US" sz="1600">
                <a:latin typeface="微软雅黑" panose="020B0503020204020204" pitchFamily="34" charset="-122"/>
              </a:rPr>
              <a:t>可以使用</a:t>
            </a:r>
            <a:r>
              <a:rPr lang="en-US" altLang="zh-CN" sz="1600">
                <a:latin typeface="微软雅黑" panose="020B0503020204020204" pitchFamily="34" charset="-122"/>
              </a:rPr>
              <a:t>raise</a:t>
            </a:r>
            <a:r>
              <a:rPr lang="zh-CN" altLang="en-US" sz="1600">
                <a:latin typeface="微软雅黑" panose="020B0503020204020204" pitchFamily="34" charset="-122"/>
              </a:rPr>
              <a:t>语句来触发异常。</a:t>
            </a:r>
            <a:r>
              <a:rPr lang="en-US" altLang="zh-CN" sz="1600">
                <a:latin typeface="微软雅黑" panose="020B0503020204020204" pitchFamily="34" charset="-122"/>
              </a:rPr>
              <a:t>raise</a:t>
            </a:r>
            <a:r>
              <a:rPr lang="zh-CN" altLang="en-US" sz="1600">
                <a:latin typeface="微软雅黑" panose="020B0503020204020204" pitchFamily="34" charset="-122"/>
              </a:rPr>
              <a:t>的语法格式如下。</a:t>
            </a:r>
          </a:p>
          <a:p>
            <a:pPr indent="457200" algn="just"/>
            <a:r>
              <a:rPr lang="en-US" altLang="zh-CN" sz="1600">
                <a:latin typeface="微软雅黑" panose="020B0503020204020204" pitchFamily="34" charset="-122"/>
              </a:rPr>
              <a:t>raise [Exception [, args [, traceback]]]  </a:t>
            </a:r>
          </a:p>
          <a:p>
            <a:pPr indent="0" algn="just"/>
            <a:endParaRPr lang="en-US" altLang="zh-CN" sz="1600">
              <a:latin typeface="微软雅黑" panose="020B0503020204020204" pitchFamily="34" charset="-122"/>
            </a:endParaRPr>
          </a:p>
        </p:txBody>
      </p:sp>
      <p:sp>
        <p:nvSpPr>
          <p:cNvPr id="471" name="任意多边形: 形状 470"/>
          <p:cNvSpPr/>
          <p:nvPr/>
        </p:nvSpPr>
        <p:spPr>
          <a:xfrm>
            <a:off x="424815" y="2416810"/>
            <a:ext cx="6087110" cy="3447415"/>
          </a:xfrm>
          <a:custGeom>
            <a:avLst/>
            <a:gdLst/>
            <a:ahLst/>
            <a:cxnLst/>
            <a:rect l="0" t="0" r="r" b="b"/>
            <a:pathLst>
              <a:path w="13001" h="7986">
                <a:moveTo>
                  <a:pt x="0" y="7801"/>
                </a:moveTo>
                <a:lnTo>
                  <a:pt x="0" y="187"/>
                </a:lnTo>
                <a:cubicBezTo>
                  <a:pt x="0" y="175"/>
                  <a:pt x="1" y="163"/>
                  <a:pt x="4" y="151"/>
                </a:cubicBezTo>
                <a:cubicBezTo>
                  <a:pt x="6" y="139"/>
                  <a:pt x="10" y="127"/>
                  <a:pt x="14" y="116"/>
                </a:cubicBezTo>
                <a:cubicBezTo>
                  <a:pt x="19" y="105"/>
                  <a:pt x="25" y="94"/>
                  <a:pt x="32" y="84"/>
                </a:cubicBezTo>
                <a:cubicBezTo>
                  <a:pt x="38" y="74"/>
                  <a:pt x="46" y="64"/>
                  <a:pt x="55" y="56"/>
                </a:cubicBezTo>
                <a:cubicBezTo>
                  <a:pt x="63" y="47"/>
                  <a:pt x="73" y="39"/>
                  <a:pt x="83" y="32"/>
                </a:cubicBezTo>
                <a:cubicBezTo>
                  <a:pt x="93" y="26"/>
                  <a:pt x="104" y="20"/>
                  <a:pt x="115" y="15"/>
                </a:cubicBezTo>
                <a:cubicBezTo>
                  <a:pt x="126" y="11"/>
                  <a:pt x="138" y="7"/>
                  <a:pt x="150" y="5"/>
                </a:cubicBezTo>
                <a:cubicBezTo>
                  <a:pt x="162" y="2"/>
                  <a:pt x="174" y="0"/>
                  <a:pt x="186" y="0"/>
                </a:cubicBezTo>
                <a:lnTo>
                  <a:pt x="12815" y="0"/>
                </a:lnTo>
                <a:cubicBezTo>
                  <a:pt x="12827" y="0"/>
                  <a:pt x="12839" y="2"/>
                  <a:pt x="12851" y="5"/>
                </a:cubicBezTo>
                <a:cubicBezTo>
                  <a:pt x="12863" y="7"/>
                  <a:pt x="12875" y="11"/>
                  <a:pt x="12886" y="15"/>
                </a:cubicBezTo>
                <a:cubicBezTo>
                  <a:pt x="12897" y="20"/>
                  <a:pt x="12908" y="26"/>
                  <a:pt x="12918" y="32"/>
                </a:cubicBezTo>
                <a:cubicBezTo>
                  <a:pt x="12928" y="39"/>
                  <a:pt x="12938" y="47"/>
                  <a:pt x="12946" y="56"/>
                </a:cubicBezTo>
                <a:cubicBezTo>
                  <a:pt x="12955" y="64"/>
                  <a:pt x="12962" y="74"/>
                  <a:pt x="12969" y="84"/>
                </a:cubicBezTo>
                <a:cubicBezTo>
                  <a:pt x="12976" y="94"/>
                  <a:pt x="12982" y="105"/>
                  <a:pt x="12986" y="116"/>
                </a:cubicBezTo>
                <a:cubicBezTo>
                  <a:pt x="12991" y="127"/>
                  <a:pt x="12995" y="139"/>
                  <a:pt x="12997" y="151"/>
                </a:cubicBezTo>
                <a:cubicBezTo>
                  <a:pt x="12999" y="163"/>
                  <a:pt x="13001" y="175"/>
                  <a:pt x="13001" y="187"/>
                </a:cubicBezTo>
                <a:lnTo>
                  <a:pt x="13001" y="7801"/>
                </a:lnTo>
                <a:cubicBezTo>
                  <a:pt x="13001" y="7813"/>
                  <a:pt x="12999" y="7825"/>
                  <a:pt x="12997" y="7837"/>
                </a:cubicBezTo>
                <a:cubicBezTo>
                  <a:pt x="12995" y="7849"/>
                  <a:pt x="12991" y="7861"/>
                  <a:pt x="12986" y="7872"/>
                </a:cubicBezTo>
                <a:cubicBezTo>
                  <a:pt x="12982" y="7883"/>
                  <a:pt x="12976" y="7894"/>
                  <a:pt x="12969" y="7904"/>
                </a:cubicBezTo>
                <a:cubicBezTo>
                  <a:pt x="12962" y="7914"/>
                  <a:pt x="12955" y="7923"/>
                  <a:pt x="12946" y="7932"/>
                </a:cubicBezTo>
                <a:cubicBezTo>
                  <a:pt x="12938" y="7941"/>
                  <a:pt x="12928" y="7948"/>
                  <a:pt x="12918" y="7955"/>
                </a:cubicBezTo>
                <a:cubicBezTo>
                  <a:pt x="12908" y="7962"/>
                  <a:pt x="12897" y="7968"/>
                  <a:pt x="12886" y="7972"/>
                </a:cubicBezTo>
                <a:cubicBezTo>
                  <a:pt x="12875" y="7977"/>
                  <a:pt x="12863" y="7980"/>
                  <a:pt x="12851" y="7983"/>
                </a:cubicBezTo>
                <a:cubicBezTo>
                  <a:pt x="12839" y="7985"/>
                  <a:pt x="12827" y="7986"/>
                  <a:pt x="12815" y="7986"/>
                </a:cubicBezTo>
                <a:lnTo>
                  <a:pt x="186" y="7986"/>
                </a:lnTo>
                <a:cubicBezTo>
                  <a:pt x="174" y="7986"/>
                  <a:pt x="162" y="7985"/>
                  <a:pt x="150" y="7983"/>
                </a:cubicBezTo>
                <a:cubicBezTo>
                  <a:pt x="138" y="7980"/>
                  <a:pt x="126" y="7977"/>
                  <a:pt x="115" y="7972"/>
                </a:cubicBezTo>
                <a:cubicBezTo>
                  <a:pt x="104" y="7968"/>
                  <a:pt x="93" y="7962"/>
                  <a:pt x="83" y="7955"/>
                </a:cubicBezTo>
                <a:cubicBezTo>
                  <a:pt x="73" y="7948"/>
                  <a:pt x="63" y="7941"/>
                  <a:pt x="55" y="7932"/>
                </a:cubicBezTo>
                <a:cubicBezTo>
                  <a:pt x="46" y="7923"/>
                  <a:pt x="38" y="7914"/>
                  <a:pt x="32" y="7904"/>
                </a:cubicBezTo>
                <a:cubicBezTo>
                  <a:pt x="25" y="7894"/>
                  <a:pt x="19" y="7883"/>
                  <a:pt x="14" y="7872"/>
                </a:cubicBezTo>
                <a:cubicBezTo>
                  <a:pt x="10" y="7861"/>
                  <a:pt x="6" y="7849"/>
                  <a:pt x="4" y="7837"/>
                </a:cubicBezTo>
                <a:cubicBezTo>
                  <a:pt x="1" y="7825"/>
                  <a:pt x="0" y="7813"/>
                  <a:pt x="0" y="7801"/>
                </a:cubicBezTo>
                <a:close/>
              </a:path>
            </a:pathLst>
          </a:custGeom>
          <a:solidFill>
            <a:srgbClr val="0F172A">
              <a:alpha val="8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1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35000" y="2495550"/>
            <a:ext cx="7206615" cy="312991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altLang="zh-CN" sz="1600">
                <a:latin typeface="微软雅黑" panose="020B0503020204020204" pitchFamily="34" charset="-122"/>
              </a:rPr>
              <a:t>class MyError(Exception):          </a:t>
            </a:r>
          </a:p>
          <a:p>
            <a:r>
              <a:rPr lang="en-US" altLang="zh-CN" sz="1600">
                <a:latin typeface="微软雅黑" panose="020B0503020204020204" pitchFamily="34" charset="-122"/>
              </a:rPr>
              <a:t>    def __init__(self,age): </a:t>
            </a:r>
          </a:p>
          <a:p>
            <a:r>
              <a:rPr lang="en-US" altLang="zh-CN" sz="1600">
                <a:latin typeface="微软雅黑" panose="020B0503020204020204" pitchFamily="34" charset="-122"/>
              </a:rPr>
              <a:t>   self.age=age </a:t>
            </a:r>
          </a:p>
          <a:p>
            <a:r>
              <a:rPr lang="en-US" altLang="zh-CN" sz="1600">
                <a:latin typeface="微软雅黑" panose="020B0503020204020204" pitchFamily="34" charset="-122"/>
              </a:rPr>
              <a:t>#</a:t>
            </a:r>
            <a:r>
              <a:rPr lang="zh-CN" altLang="en-US" sz="1600">
                <a:latin typeface="微软雅黑" panose="020B0503020204020204" pitchFamily="34" charset="-122"/>
              </a:rPr>
              <a:t>自定义</a:t>
            </a:r>
            <a:r>
              <a:rPr lang="en-US" altLang="zh-CN" sz="1600">
                <a:latin typeface="微软雅黑" panose="020B0503020204020204" pitchFamily="34" charset="-122"/>
              </a:rPr>
              <a:t>MyError</a:t>
            </a:r>
            <a:r>
              <a:rPr lang="zh-CN" altLang="en-US" sz="1600">
                <a:latin typeface="微软雅黑" panose="020B0503020204020204" pitchFamily="34" charset="-122"/>
              </a:rPr>
              <a:t>异常类</a:t>
            </a:r>
            <a:r>
              <a:rPr lang="en-US" altLang="zh-CN" sz="1600">
                <a:latin typeface="微软雅黑" panose="020B0503020204020204" pitchFamily="34" charset="-122"/>
              </a:rPr>
              <a:t> </a:t>
            </a:r>
          </a:p>
          <a:p>
            <a:r>
              <a:rPr lang="en-US" altLang="zh-CN" sz="1600">
                <a:latin typeface="微软雅黑" panose="020B0503020204020204" pitchFamily="34" charset="-122"/>
              </a:rPr>
              <a:t>    def __str__(self): </a:t>
            </a:r>
          </a:p>
          <a:p>
            <a:r>
              <a:rPr lang="en-US" altLang="zh-CN" sz="1600">
                <a:latin typeface="微软雅黑" panose="020B0503020204020204" pitchFamily="34" charset="-122"/>
              </a:rPr>
              <a:t>   return repr(self.age) </a:t>
            </a:r>
          </a:p>
          <a:p>
            <a:r>
              <a:rPr lang="en-US" altLang="zh-CN" sz="1600">
                <a:latin typeface="微软雅黑" panose="020B0503020204020204" pitchFamily="34" charset="-122"/>
              </a:rPr>
              <a:t>try: </a:t>
            </a:r>
          </a:p>
          <a:p>
            <a:r>
              <a:rPr lang="en-US" altLang="zh-CN" sz="1600">
                <a:latin typeface="微软雅黑" panose="020B0503020204020204" pitchFamily="34" charset="-122"/>
              </a:rPr>
              <a:t>    age=int(input("</a:t>
            </a:r>
            <a:r>
              <a:rPr lang="zh-CN" altLang="en-US" sz="1600">
                <a:latin typeface="微软雅黑" panose="020B0503020204020204" pitchFamily="34" charset="-122"/>
              </a:rPr>
              <a:t>请输入年龄：</a:t>
            </a:r>
            <a:r>
              <a:rPr lang="en-US" altLang="zh-CN" sz="1600">
                <a:latin typeface="微软雅黑" panose="020B0503020204020204" pitchFamily="34" charset="-122"/>
              </a:rPr>
              <a:t>")) #</a:t>
            </a:r>
            <a:r>
              <a:rPr lang="zh-CN" altLang="en-US" sz="1600">
                <a:latin typeface="微软雅黑" panose="020B0503020204020204" pitchFamily="34" charset="-122"/>
              </a:rPr>
              <a:t>抛出一个异常</a:t>
            </a:r>
            <a:r>
              <a:rPr lang="en-US" altLang="zh-CN" sz="1600">
                <a:latin typeface="微软雅黑" panose="020B0503020204020204" pitchFamily="34" charset="-122"/>
              </a:rPr>
              <a:t> </a:t>
            </a:r>
          </a:p>
          <a:p>
            <a:r>
              <a:rPr lang="en-US" altLang="zh-CN" sz="1600">
                <a:latin typeface="微软雅黑" panose="020B0503020204020204" pitchFamily="34" charset="-122"/>
              </a:rPr>
              <a:t>    if age&lt;=0 or age&gt;120: </a:t>
            </a:r>
          </a:p>
          <a:p>
            <a:r>
              <a:rPr lang="en-US" altLang="zh-CN" sz="1600">
                <a:latin typeface="微软雅黑" panose="020B0503020204020204" pitchFamily="34" charset="-122"/>
              </a:rPr>
              <a:t>   raise MyError("</a:t>
            </a:r>
            <a:r>
              <a:rPr lang="zh-CN" altLang="en-US" sz="1600">
                <a:latin typeface="微软雅黑" panose="020B0503020204020204" pitchFamily="34" charset="-122"/>
              </a:rPr>
              <a:t>年龄只能在</a:t>
            </a:r>
            <a:r>
              <a:rPr lang="en-US" altLang="zh-CN" sz="1600">
                <a:latin typeface="微软雅黑" panose="020B0503020204020204" pitchFamily="34" charset="-122"/>
              </a:rPr>
              <a:t>0</a:t>
            </a:r>
            <a:r>
              <a:rPr lang="zh-CN" altLang="en-US" sz="1600">
                <a:latin typeface="微软雅黑" panose="020B0503020204020204" pitchFamily="34" charset="-122"/>
              </a:rPr>
              <a:t>～</a:t>
            </a:r>
            <a:r>
              <a:rPr lang="en-US" altLang="zh-CN" sz="1600">
                <a:latin typeface="微软雅黑" panose="020B0503020204020204" pitchFamily="34" charset="-122"/>
              </a:rPr>
              <a:t>120") </a:t>
            </a:r>
          </a:p>
          <a:p>
            <a:r>
              <a:rPr lang="en-US" altLang="zh-CN" sz="1600">
                <a:latin typeface="微软雅黑" panose="020B0503020204020204" pitchFamily="34" charset="-122"/>
              </a:rPr>
              <a:t>except MyError as e:              </a:t>
            </a:r>
          </a:p>
          <a:p>
            <a:r>
              <a:rPr lang="en-US" altLang="zh-CN" sz="1600">
                <a:latin typeface="微软雅黑" panose="020B0503020204020204" pitchFamily="34" charset="-122"/>
              </a:rPr>
              <a:t>#</a:t>
            </a:r>
            <a:r>
              <a:rPr lang="zh-CN" altLang="en-US" sz="1600">
                <a:latin typeface="微软雅黑" panose="020B0503020204020204" pitchFamily="34" charset="-122"/>
              </a:rPr>
              <a:t>异常处理</a:t>
            </a:r>
            <a:r>
              <a:rPr lang="en-US" altLang="zh-CN" sz="1600">
                <a:latin typeface="微软雅黑" panose="020B0503020204020204" pitchFamily="34" charset="-122"/>
              </a:rPr>
              <a:t> </a:t>
            </a:r>
          </a:p>
          <a:p>
            <a:r>
              <a:rPr lang="en-US" altLang="zh-CN" sz="1600">
                <a:latin typeface="微软雅黑" panose="020B0503020204020204" pitchFamily="34" charset="-122"/>
              </a:rPr>
              <a:t>    print(e)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706235" y="2671445"/>
            <a:ext cx="2585720" cy="33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>
                <a:latin typeface="微软雅黑" panose="020B0503020204020204" pitchFamily="34" charset="-122"/>
              </a:rPr>
              <a:t>程序的运行结果如下： </a:t>
            </a:r>
          </a:p>
        </p:txBody>
      </p:sp>
      <p:sp>
        <p:nvSpPr>
          <p:cNvPr id="8" name="任意多边形: 形状 470"/>
          <p:cNvSpPr/>
          <p:nvPr/>
        </p:nvSpPr>
        <p:spPr>
          <a:xfrm>
            <a:off x="6706235" y="3008630"/>
            <a:ext cx="3114040" cy="951230"/>
          </a:xfrm>
          <a:custGeom>
            <a:avLst/>
            <a:gdLst/>
            <a:ahLst/>
            <a:cxnLst/>
            <a:rect l="0" t="0" r="r" b="b"/>
            <a:pathLst>
              <a:path w="13001" h="7986">
                <a:moveTo>
                  <a:pt x="0" y="7801"/>
                </a:moveTo>
                <a:lnTo>
                  <a:pt x="0" y="187"/>
                </a:lnTo>
                <a:cubicBezTo>
                  <a:pt x="0" y="175"/>
                  <a:pt x="1" y="163"/>
                  <a:pt x="4" y="151"/>
                </a:cubicBezTo>
                <a:cubicBezTo>
                  <a:pt x="6" y="139"/>
                  <a:pt x="10" y="127"/>
                  <a:pt x="14" y="116"/>
                </a:cubicBezTo>
                <a:cubicBezTo>
                  <a:pt x="19" y="105"/>
                  <a:pt x="25" y="94"/>
                  <a:pt x="32" y="84"/>
                </a:cubicBezTo>
                <a:cubicBezTo>
                  <a:pt x="38" y="74"/>
                  <a:pt x="46" y="64"/>
                  <a:pt x="55" y="56"/>
                </a:cubicBezTo>
                <a:cubicBezTo>
                  <a:pt x="63" y="47"/>
                  <a:pt x="73" y="39"/>
                  <a:pt x="83" y="32"/>
                </a:cubicBezTo>
                <a:cubicBezTo>
                  <a:pt x="93" y="26"/>
                  <a:pt x="104" y="20"/>
                  <a:pt x="115" y="15"/>
                </a:cubicBezTo>
                <a:cubicBezTo>
                  <a:pt x="126" y="11"/>
                  <a:pt x="138" y="7"/>
                  <a:pt x="150" y="5"/>
                </a:cubicBezTo>
                <a:cubicBezTo>
                  <a:pt x="162" y="2"/>
                  <a:pt x="174" y="0"/>
                  <a:pt x="186" y="0"/>
                </a:cubicBezTo>
                <a:lnTo>
                  <a:pt x="12815" y="0"/>
                </a:lnTo>
                <a:cubicBezTo>
                  <a:pt x="12827" y="0"/>
                  <a:pt x="12839" y="2"/>
                  <a:pt x="12851" y="5"/>
                </a:cubicBezTo>
                <a:cubicBezTo>
                  <a:pt x="12863" y="7"/>
                  <a:pt x="12875" y="11"/>
                  <a:pt x="12886" y="15"/>
                </a:cubicBezTo>
                <a:cubicBezTo>
                  <a:pt x="12897" y="20"/>
                  <a:pt x="12908" y="26"/>
                  <a:pt x="12918" y="32"/>
                </a:cubicBezTo>
                <a:cubicBezTo>
                  <a:pt x="12928" y="39"/>
                  <a:pt x="12938" y="47"/>
                  <a:pt x="12946" y="56"/>
                </a:cubicBezTo>
                <a:cubicBezTo>
                  <a:pt x="12955" y="64"/>
                  <a:pt x="12962" y="74"/>
                  <a:pt x="12969" y="84"/>
                </a:cubicBezTo>
                <a:cubicBezTo>
                  <a:pt x="12976" y="94"/>
                  <a:pt x="12982" y="105"/>
                  <a:pt x="12986" y="116"/>
                </a:cubicBezTo>
                <a:cubicBezTo>
                  <a:pt x="12991" y="127"/>
                  <a:pt x="12995" y="139"/>
                  <a:pt x="12997" y="151"/>
                </a:cubicBezTo>
                <a:cubicBezTo>
                  <a:pt x="12999" y="163"/>
                  <a:pt x="13001" y="175"/>
                  <a:pt x="13001" y="187"/>
                </a:cubicBezTo>
                <a:lnTo>
                  <a:pt x="13001" y="7801"/>
                </a:lnTo>
                <a:cubicBezTo>
                  <a:pt x="13001" y="7813"/>
                  <a:pt x="12999" y="7825"/>
                  <a:pt x="12997" y="7837"/>
                </a:cubicBezTo>
                <a:cubicBezTo>
                  <a:pt x="12995" y="7849"/>
                  <a:pt x="12991" y="7861"/>
                  <a:pt x="12986" y="7872"/>
                </a:cubicBezTo>
                <a:cubicBezTo>
                  <a:pt x="12982" y="7883"/>
                  <a:pt x="12976" y="7894"/>
                  <a:pt x="12969" y="7904"/>
                </a:cubicBezTo>
                <a:cubicBezTo>
                  <a:pt x="12962" y="7914"/>
                  <a:pt x="12955" y="7923"/>
                  <a:pt x="12946" y="7932"/>
                </a:cubicBezTo>
                <a:cubicBezTo>
                  <a:pt x="12938" y="7941"/>
                  <a:pt x="12928" y="7948"/>
                  <a:pt x="12918" y="7955"/>
                </a:cubicBezTo>
                <a:cubicBezTo>
                  <a:pt x="12908" y="7962"/>
                  <a:pt x="12897" y="7968"/>
                  <a:pt x="12886" y="7972"/>
                </a:cubicBezTo>
                <a:cubicBezTo>
                  <a:pt x="12875" y="7977"/>
                  <a:pt x="12863" y="7980"/>
                  <a:pt x="12851" y="7983"/>
                </a:cubicBezTo>
                <a:cubicBezTo>
                  <a:pt x="12839" y="7985"/>
                  <a:pt x="12827" y="7986"/>
                  <a:pt x="12815" y="7986"/>
                </a:cubicBezTo>
                <a:lnTo>
                  <a:pt x="186" y="7986"/>
                </a:lnTo>
                <a:cubicBezTo>
                  <a:pt x="174" y="7986"/>
                  <a:pt x="162" y="7985"/>
                  <a:pt x="150" y="7983"/>
                </a:cubicBezTo>
                <a:cubicBezTo>
                  <a:pt x="138" y="7980"/>
                  <a:pt x="126" y="7977"/>
                  <a:pt x="115" y="7972"/>
                </a:cubicBezTo>
                <a:cubicBezTo>
                  <a:pt x="104" y="7968"/>
                  <a:pt x="93" y="7962"/>
                  <a:pt x="83" y="7955"/>
                </a:cubicBezTo>
                <a:cubicBezTo>
                  <a:pt x="73" y="7948"/>
                  <a:pt x="63" y="7941"/>
                  <a:pt x="55" y="7932"/>
                </a:cubicBezTo>
                <a:cubicBezTo>
                  <a:pt x="46" y="7923"/>
                  <a:pt x="38" y="7914"/>
                  <a:pt x="32" y="7904"/>
                </a:cubicBezTo>
                <a:cubicBezTo>
                  <a:pt x="25" y="7894"/>
                  <a:pt x="19" y="7883"/>
                  <a:pt x="14" y="7872"/>
                </a:cubicBezTo>
                <a:cubicBezTo>
                  <a:pt x="10" y="7861"/>
                  <a:pt x="6" y="7849"/>
                  <a:pt x="4" y="7837"/>
                </a:cubicBezTo>
                <a:cubicBezTo>
                  <a:pt x="1" y="7825"/>
                  <a:pt x="0" y="7813"/>
                  <a:pt x="0" y="7801"/>
                </a:cubicBezTo>
                <a:close/>
              </a:path>
            </a:pathLst>
          </a:custGeom>
          <a:solidFill>
            <a:srgbClr val="0F172A">
              <a:alpha val="8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1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706235" y="3171825"/>
            <a:ext cx="304927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>
                <a:latin typeface="微软雅黑" panose="020B0503020204020204" pitchFamily="34" charset="-122"/>
              </a:rPr>
              <a:t>请输入年龄：</a:t>
            </a:r>
            <a:r>
              <a:rPr lang="en-US" altLang="zh-CN" sz="1600">
                <a:latin typeface="微软雅黑" panose="020B0503020204020204" pitchFamily="34" charset="-122"/>
              </a:rPr>
              <a:t>121 </a:t>
            </a:r>
          </a:p>
          <a:p>
            <a:r>
              <a:rPr lang="en-US" altLang="zh-CN" sz="1600">
                <a:latin typeface="微软雅黑" panose="020B0503020204020204" pitchFamily="34" charset="-122"/>
              </a:rPr>
              <a:t>'</a:t>
            </a:r>
            <a:r>
              <a:rPr lang="zh-CN" altLang="en-US" sz="1600">
                <a:latin typeface="微软雅黑" panose="020B0503020204020204" pitchFamily="34" charset="-122"/>
              </a:rPr>
              <a:t>年龄只能在</a:t>
            </a:r>
            <a:r>
              <a:rPr lang="en-US" altLang="zh-CN" sz="1600">
                <a:latin typeface="微软雅黑" panose="020B0503020204020204" pitchFamily="34" charset="-122"/>
              </a:rPr>
              <a:t>0</a:t>
            </a:r>
            <a:r>
              <a:rPr lang="zh-CN" altLang="en-US" sz="1600">
                <a:latin typeface="微软雅黑" panose="020B0503020204020204" pitchFamily="34" charset="-122"/>
              </a:rPr>
              <a:t>～</a:t>
            </a:r>
            <a:r>
              <a:rPr lang="en-US" altLang="zh-CN" sz="1600">
                <a:latin typeface="微软雅黑" panose="020B0503020204020204" pitchFamily="34" charset="-122"/>
              </a:rPr>
              <a:t>120'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任意多边形: 形状 294"/>
          <p:cNvSpPr/>
          <p:nvPr/>
        </p:nvSpPr>
        <p:spPr>
          <a:xfrm>
            <a:off x="534600" y="735120"/>
            <a:ext cx="668880" cy="33840"/>
          </a:xfrm>
          <a:custGeom>
            <a:avLst/>
            <a:gdLst/>
            <a:ahLst/>
            <a:cxnLst/>
            <a:rect l="0" t="0" r="r" b="b"/>
            <a:pathLst>
              <a:path w="1858" h="94">
                <a:moveTo>
                  <a:pt x="0" y="0"/>
                </a:moveTo>
                <a:lnTo>
                  <a:pt x="1858" y="0"/>
                </a:lnTo>
                <a:lnTo>
                  <a:pt x="1858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F890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96" name="文本框 295"/>
          <p:cNvSpPr txBox="1"/>
          <p:nvPr/>
        </p:nvSpPr>
        <p:spPr>
          <a:xfrm>
            <a:off x="534960" y="252720"/>
            <a:ext cx="1397819" cy="36471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lang="zh-CN" altLang="en-US" sz="2370" b="0" u="none" strike="noStrike" dirty="0">
                <a:solidFill>
                  <a:schemeClr val="tx1"/>
                </a:solidFill>
                <a:effectLst/>
                <a:uFillTx/>
                <a:latin typeface="微软雅黑" panose="020B0503020204020204" pitchFamily="34" charset="-122"/>
              </a:rPr>
              <a:t>断言处理</a:t>
            </a:r>
            <a:r>
              <a:rPr lang="en-US" altLang="zh-CN" sz="2370" b="0" u="none" strike="noStrike" dirty="0">
                <a:solidFill>
                  <a:schemeClr val="tx1"/>
                </a:solidFill>
                <a:effectLst/>
                <a:uFillTx/>
                <a:latin typeface="微软雅黑" panose="020B0503020204020204" pitchFamily="34" charset="-122"/>
              </a:rPr>
              <a:t>  </a:t>
            </a:r>
          </a:p>
        </p:txBody>
      </p:sp>
      <p:sp>
        <p:nvSpPr>
          <p:cNvPr id="301" name="任意多边形: 形状 300"/>
          <p:cNvSpPr/>
          <p:nvPr/>
        </p:nvSpPr>
        <p:spPr>
          <a:xfrm>
            <a:off x="534600" y="969120"/>
            <a:ext cx="334800" cy="334800"/>
          </a:xfrm>
          <a:custGeom>
            <a:avLst/>
            <a:gdLst/>
            <a:ahLst/>
            <a:cxnLst/>
            <a:rect l="0" t="0" r="r" b="b"/>
            <a:pathLst>
              <a:path w="930" h="930">
                <a:moveTo>
                  <a:pt x="930" y="464"/>
                </a:moveTo>
                <a:cubicBezTo>
                  <a:pt x="930" y="495"/>
                  <a:pt x="927" y="525"/>
                  <a:pt x="921" y="555"/>
                </a:cubicBezTo>
                <a:cubicBezTo>
                  <a:pt x="915" y="586"/>
                  <a:pt x="906" y="615"/>
                  <a:pt x="894" y="643"/>
                </a:cubicBezTo>
                <a:cubicBezTo>
                  <a:pt x="883" y="671"/>
                  <a:pt x="868" y="698"/>
                  <a:pt x="851" y="723"/>
                </a:cubicBezTo>
                <a:cubicBezTo>
                  <a:pt x="833" y="749"/>
                  <a:pt x="814" y="772"/>
                  <a:pt x="793" y="794"/>
                </a:cubicBezTo>
                <a:cubicBezTo>
                  <a:pt x="771" y="815"/>
                  <a:pt x="748" y="835"/>
                  <a:pt x="722" y="851"/>
                </a:cubicBezTo>
                <a:cubicBezTo>
                  <a:pt x="697" y="868"/>
                  <a:pt x="670" y="883"/>
                  <a:pt x="642" y="894"/>
                </a:cubicBezTo>
                <a:cubicBezTo>
                  <a:pt x="614" y="906"/>
                  <a:pt x="585" y="915"/>
                  <a:pt x="555" y="921"/>
                </a:cubicBezTo>
                <a:cubicBezTo>
                  <a:pt x="525" y="927"/>
                  <a:pt x="495" y="930"/>
                  <a:pt x="464" y="930"/>
                </a:cubicBezTo>
                <a:cubicBezTo>
                  <a:pt x="434" y="930"/>
                  <a:pt x="404" y="927"/>
                  <a:pt x="374" y="921"/>
                </a:cubicBezTo>
                <a:cubicBezTo>
                  <a:pt x="344" y="915"/>
                  <a:pt x="315" y="906"/>
                  <a:pt x="287" y="894"/>
                </a:cubicBezTo>
                <a:cubicBezTo>
                  <a:pt x="259" y="883"/>
                  <a:pt x="232" y="868"/>
                  <a:pt x="206" y="851"/>
                </a:cubicBezTo>
                <a:cubicBezTo>
                  <a:pt x="181" y="835"/>
                  <a:pt x="158" y="815"/>
                  <a:pt x="136" y="794"/>
                </a:cubicBezTo>
                <a:cubicBezTo>
                  <a:pt x="115" y="772"/>
                  <a:pt x="95" y="749"/>
                  <a:pt x="78" y="723"/>
                </a:cubicBezTo>
                <a:cubicBezTo>
                  <a:pt x="61" y="698"/>
                  <a:pt x="47" y="671"/>
                  <a:pt x="35" y="643"/>
                </a:cubicBezTo>
                <a:cubicBezTo>
                  <a:pt x="24" y="615"/>
                  <a:pt x="15" y="586"/>
                  <a:pt x="9" y="555"/>
                </a:cubicBezTo>
                <a:cubicBezTo>
                  <a:pt x="3" y="525"/>
                  <a:pt x="0" y="495"/>
                  <a:pt x="0" y="464"/>
                </a:cubicBezTo>
                <a:cubicBezTo>
                  <a:pt x="0" y="434"/>
                  <a:pt x="3" y="404"/>
                  <a:pt x="9" y="374"/>
                </a:cubicBezTo>
                <a:cubicBezTo>
                  <a:pt x="15" y="344"/>
                  <a:pt x="24" y="315"/>
                  <a:pt x="35" y="287"/>
                </a:cubicBezTo>
                <a:cubicBezTo>
                  <a:pt x="47" y="259"/>
                  <a:pt x="61" y="232"/>
                  <a:pt x="78" y="207"/>
                </a:cubicBezTo>
                <a:cubicBezTo>
                  <a:pt x="95" y="181"/>
                  <a:pt x="115" y="158"/>
                  <a:pt x="136" y="136"/>
                </a:cubicBezTo>
                <a:cubicBezTo>
                  <a:pt x="158" y="115"/>
                  <a:pt x="181" y="95"/>
                  <a:pt x="206" y="78"/>
                </a:cubicBezTo>
                <a:cubicBezTo>
                  <a:pt x="232" y="62"/>
                  <a:pt x="259" y="47"/>
                  <a:pt x="287" y="36"/>
                </a:cubicBezTo>
                <a:cubicBezTo>
                  <a:pt x="315" y="24"/>
                  <a:pt x="344" y="15"/>
                  <a:pt x="374" y="9"/>
                </a:cubicBezTo>
                <a:cubicBezTo>
                  <a:pt x="404" y="3"/>
                  <a:pt x="434" y="0"/>
                  <a:pt x="464" y="0"/>
                </a:cubicBezTo>
                <a:cubicBezTo>
                  <a:pt x="495" y="0"/>
                  <a:pt x="525" y="3"/>
                  <a:pt x="555" y="9"/>
                </a:cubicBezTo>
                <a:cubicBezTo>
                  <a:pt x="585" y="15"/>
                  <a:pt x="614" y="24"/>
                  <a:pt x="642" y="36"/>
                </a:cubicBezTo>
                <a:cubicBezTo>
                  <a:pt x="670" y="47"/>
                  <a:pt x="697" y="62"/>
                  <a:pt x="722" y="78"/>
                </a:cubicBezTo>
                <a:cubicBezTo>
                  <a:pt x="748" y="95"/>
                  <a:pt x="771" y="115"/>
                  <a:pt x="793" y="136"/>
                </a:cubicBezTo>
                <a:cubicBezTo>
                  <a:pt x="814" y="158"/>
                  <a:pt x="833" y="181"/>
                  <a:pt x="851" y="207"/>
                </a:cubicBezTo>
                <a:cubicBezTo>
                  <a:pt x="868" y="232"/>
                  <a:pt x="883" y="259"/>
                  <a:pt x="894" y="287"/>
                </a:cubicBezTo>
                <a:cubicBezTo>
                  <a:pt x="906" y="315"/>
                  <a:pt x="915" y="344"/>
                  <a:pt x="921" y="374"/>
                </a:cubicBezTo>
                <a:cubicBezTo>
                  <a:pt x="927" y="404"/>
                  <a:pt x="930" y="434"/>
                  <a:pt x="930" y="464"/>
                </a:cubicBezTo>
                <a:close/>
              </a:path>
            </a:pathLst>
          </a:custGeom>
          <a:solidFill>
            <a:srgbClr val="1E40A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302" name="图片 301"/>
          <p:cNvPicPr/>
          <p:nvPr/>
        </p:nvPicPr>
        <p:blipFill>
          <a:blip r:embed="rId2"/>
          <a:stretch>
            <a:fillRect/>
          </a:stretch>
        </p:blipFill>
        <p:spPr>
          <a:xfrm>
            <a:off x="635040" y="106956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32" name="图片 331"/>
          <p:cNvPicPr/>
          <p:nvPr/>
        </p:nvPicPr>
        <p:blipFill>
          <a:blip r:embed="rId3"/>
          <a:stretch>
            <a:fillRect/>
          </a:stretch>
        </p:blipFill>
        <p:spPr>
          <a:xfrm>
            <a:off x="334440" y="668520"/>
            <a:ext cx="3125160" cy="267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6" name="图片 365"/>
          <p:cNvPicPr/>
          <p:nvPr/>
        </p:nvPicPr>
        <p:blipFill>
          <a:blip r:embed="rId4"/>
          <a:stretch>
            <a:fillRect/>
          </a:stretch>
        </p:blipFill>
        <p:spPr>
          <a:xfrm>
            <a:off x="0" y="6250680"/>
            <a:ext cx="10696320" cy="66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768350" y="993775"/>
            <a:ext cx="9814560" cy="119824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indent="0" algn="just"/>
            <a:r>
              <a:rPr lang="zh-CN" altLang="en-US" sz="1600">
                <a:latin typeface="微软雅黑" panose="020B0503020204020204" pitchFamily="34" charset="-122"/>
              </a:rPr>
              <a:t>在程序调试阶段往往需要进行条件判断，如判断变量的值是否为</a:t>
            </a:r>
            <a:r>
              <a:rPr lang="en-US" altLang="zh-CN" sz="1600">
                <a:latin typeface="微软雅黑" panose="020B0503020204020204" pitchFamily="34" charset="-122"/>
              </a:rPr>
              <a:t> 0</a:t>
            </a:r>
            <a:r>
              <a:rPr lang="zh-CN" altLang="en-US" sz="1600">
                <a:latin typeface="微软雅黑" panose="020B0503020204020204" pitchFamily="34" charset="-122"/>
              </a:rPr>
              <a:t>。断言（</a:t>
            </a:r>
            <a:r>
              <a:rPr lang="en-US" altLang="zh-CN" sz="1600">
                <a:latin typeface="微软雅黑" panose="020B0503020204020204" pitchFamily="34" charset="-122"/>
              </a:rPr>
              <a:t>assert</a:t>
            </a:r>
            <a:r>
              <a:rPr lang="zh-CN" altLang="en-US" sz="1600">
                <a:latin typeface="微软雅黑" panose="020B0503020204020204" pitchFamily="34" charset="-122"/>
              </a:rPr>
              <a:t>）就是断定条件</a:t>
            </a:r>
          </a:p>
          <a:p>
            <a:pPr indent="0" algn="just"/>
            <a:r>
              <a:rPr lang="zh-CN" altLang="en-US" sz="1600">
                <a:latin typeface="微软雅黑" panose="020B0503020204020204" pitchFamily="34" charset="-122"/>
              </a:rPr>
              <a:t>是否成立，如果不成立，则此处抛出异常，程序终止运行。断言的语法格式如下。</a:t>
            </a:r>
            <a:r>
              <a:rPr lang="en-US" altLang="zh-CN" sz="1600">
                <a:latin typeface="微软雅黑" panose="020B0503020204020204" pitchFamily="34" charset="-122"/>
              </a:rPr>
              <a:t> </a:t>
            </a:r>
          </a:p>
          <a:p>
            <a:pPr indent="457200" algn="just"/>
            <a:r>
              <a:rPr lang="en-US" altLang="zh-CN" sz="1600">
                <a:latin typeface="微软雅黑" panose="020B0503020204020204" pitchFamily="34" charset="-122"/>
              </a:rPr>
              <a:t>assert</a:t>
            </a:r>
            <a:r>
              <a:rPr lang="zh-CN" altLang="en-US" sz="1600">
                <a:latin typeface="微软雅黑" panose="020B0503020204020204" pitchFamily="34" charset="-122"/>
              </a:rPr>
              <a:t>表达式</a:t>
            </a:r>
            <a:r>
              <a:rPr lang="en-US" altLang="zh-CN" sz="1600">
                <a:latin typeface="微软雅黑" panose="020B0503020204020204" pitchFamily="34" charset="-122"/>
              </a:rPr>
              <a:t>,"</a:t>
            </a:r>
            <a:r>
              <a:rPr lang="zh-CN" altLang="en-US" sz="1600">
                <a:latin typeface="微软雅黑" panose="020B0503020204020204" pitchFamily="34" charset="-122"/>
              </a:rPr>
              <a:t>报错语句</a:t>
            </a:r>
            <a:r>
              <a:rPr lang="en-US" altLang="zh-CN" sz="1600">
                <a:latin typeface="微软雅黑" panose="020B0503020204020204" pitchFamily="34" charset="-122"/>
              </a:rPr>
              <a:t>"</a:t>
            </a:r>
          </a:p>
          <a:p>
            <a:pPr indent="0" algn="just"/>
            <a:r>
              <a:rPr lang="zh-CN" altLang="en-US" sz="1600">
                <a:latin typeface="微软雅黑" panose="020B0503020204020204" pitchFamily="34" charset="-122"/>
              </a:rPr>
              <a:t>其中，</a:t>
            </a:r>
            <a:r>
              <a:rPr lang="en-US" altLang="zh-CN" sz="1600">
                <a:latin typeface="微软雅黑" panose="020B0503020204020204" pitchFamily="34" charset="-122"/>
              </a:rPr>
              <a:t>assert </a:t>
            </a:r>
            <a:r>
              <a:rPr lang="zh-CN" altLang="en-US" sz="1600">
                <a:latin typeface="微软雅黑" panose="020B0503020204020204" pitchFamily="34" charset="-122"/>
              </a:rPr>
              <a:t>是断言的关键字。执行该语句时，先判断表达式，如果表达式为真，则什么都不做；</a:t>
            </a:r>
          </a:p>
          <a:p>
            <a:pPr indent="0" algn="just"/>
            <a:r>
              <a:rPr lang="zh-CN" altLang="en-US" sz="1600">
                <a:latin typeface="微软雅黑" panose="020B0503020204020204" pitchFamily="34" charset="-122"/>
              </a:rPr>
              <a:t>如果表达式为假，则抛出异常。</a:t>
            </a:r>
          </a:p>
        </p:txBody>
      </p:sp>
      <p:sp>
        <p:nvSpPr>
          <p:cNvPr id="471" name="任意多边形: 形状 470"/>
          <p:cNvSpPr/>
          <p:nvPr/>
        </p:nvSpPr>
        <p:spPr>
          <a:xfrm>
            <a:off x="424815" y="2416810"/>
            <a:ext cx="4436110" cy="3447415"/>
          </a:xfrm>
          <a:custGeom>
            <a:avLst/>
            <a:gdLst/>
            <a:ahLst/>
            <a:cxnLst/>
            <a:rect l="0" t="0" r="r" b="b"/>
            <a:pathLst>
              <a:path w="13001" h="7986">
                <a:moveTo>
                  <a:pt x="0" y="7801"/>
                </a:moveTo>
                <a:lnTo>
                  <a:pt x="0" y="187"/>
                </a:lnTo>
                <a:cubicBezTo>
                  <a:pt x="0" y="175"/>
                  <a:pt x="1" y="163"/>
                  <a:pt x="4" y="151"/>
                </a:cubicBezTo>
                <a:cubicBezTo>
                  <a:pt x="6" y="139"/>
                  <a:pt x="10" y="127"/>
                  <a:pt x="14" y="116"/>
                </a:cubicBezTo>
                <a:cubicBezTo>
                  <a:pt x="19" y="105"/>
                  <a:pt x="25" y="94"/>
                  <a:pt x="32" y="84"/>
                </a:cubicBezTo>
                <a:cubicBezTo>
                  <a:pt x="38" y="74"/>
                  <a:pt x="46" y="64"/>
                  <a:pt x="55" y="56"/>
                </a:cubicBezTo>
                <a:cubicBezTo>
                  <a:pt x="63" y="47"/>
                  <a:pt x="73" y="39"/>
                  <a:pt x="83" y="32"/>
                </a:cubicBezTo>
                <a:cubicBezTo>
                  <a:pt x="93" y="26"/>
                  <a:pt x="104" y="20"/>
                  <a:pt x="115" y="15"/>
                </a:cubicBezTo>
                <a:cubicBezTo>
                  <a:pt x="126" y="11"/>
                  <a:pt x="138" y="7"/>
                  <a:pt x="150" y="5"/>
                </a:cubicBezTo>
                <a:cubicBezTo>
                  <a:pt x="162" y="2"/>
                  <a:pt x="174" y="0"/>
                  <a:pt x="186" y="0"/>
                </a:cubicBezTo>
                <a:lnTo>
                  <a:pt x="12815" y="0"/>
                </a:lnTo>
                <a:cubicBezTo>
                  <a:pt x="12827" y="0"/>
                  <a:pt x="12839" y="2"/>
                  <a:pt x="12851" y="5"/>
                </a:cubicBezTo>
                <a:cubicBezTo>
                  <a:pt x="12863" y="7"/>
                  <a:pt x="12875" y="11"/>
                  <a:pt x="12886" y="15"/>
                </a:cubicBezTo>
                <a:cubicBezTo>
                  <a:pt x="12897" y="20"/>
                  <a:pt x="12908" y="26"/>
                  <a:pt x="12918" y="32"/>
                </a:cubicBezTo>
                <a:cubicBezTo>
                  <a:pt x="12928" y="39"/>
                  <a:pt x="12938" y="47"/>
                  <a:pt x="12946" y="56"/>
                </a:cubicBezTo>
                <a:cubicBezTo>
                  <a:pt x="12955" y="64"/>
                  <a:pt x="12962" y="74"/>
                  <a:pt x="12969" y="84"/>
                </a:cubicBezTo>
                <a:cubicBezTo>
                  <a:pt x="12976" y="94"/>
                  <a:pt x="12982" y="105"/>
                  <a:pt x="12986" y="116"/>
                </a:cubicBezTo>
                <a:cubicBezTo>
                  <a:pt x="12991" y="127"/>
                  <a:pt x="12995" y="139"/>
                  <a:pt x="12997" y="151"/>
                </a:cubicBezTo>
                <a:cubicBezTo>
                  <a:pt x="12999" y="163"/>
                  <a:pt x="13001" y="175"/>
                  <a:pt x="13001" y="187"/>
                </a:cubicBezTo>
                <a:lnTo>
                  <a:pt x="13001" y="7801"/>
                </a:lnTo>
                <a:cubicBezTo>
                  <a:pt x="13001" y="7813"/>
                  <a:pt x="12999" y="7825"/>
                  <a:pt x="12997" y="7837"/>
                </a:cubicBezTo>
                <a:cubicBezTo>
                  <a:pt x="12995" y="7849"/>
                  <a:pt x="12991" y="7861"/>
                  <a:pt x="12986" y="7872"/>
                </a:cubicBezTo>
                <a:cubicBezTo>
                  <a:pt x="12982" y="7883"/>
                  <a:pt x="12976" y="7894"/>
                  <a:pt x="12969" y="7904"/>
                </a:cubicBezTo>
                <a:cubicBezTo>
                  <a:pt x="12962" y="7914"/>
                  <a:pt x="12955" y="7923"/>
                  <a:pt x="12946" y="7932"/>
                </a:cubicBezTo>
                <a:cubicBezTo>
                  <a:pt x="12938" y="7941"/>
                  <a:pt x="12928" y="7948"/>
                  <a:pt x="12918" y="7955"/>
                </a:cubicBezTo>
                <a:cubicBezTo>
                  <a:pt x="12908" y="7962"/>
                  <a:pt x="12897" y="7968"/>
                  <a:pt x="12886" y="7972"/>
                </a:cubicBezTo>
                <a:cubicBezTo>
                  <a:pt x="12875" y="7977"/>
                  <a:pt x="12863" y="7980"/>
                  <a:pt x="12851" y="7983"/>
                </a:cubicBezTo>
                <a:cubicBezTo>
                  <a:pt x="12839" y="7985"/>
                  <a:pt x="12827" y="7986"/>
                  <a:pt x="12815" y="7986"/>
                </a:cubicBezTo>
                <a:lnTo>
                  <a:pt x="186" y="7986"/>
                </a:lnTo>
                <a:cubicBezTo>
                  <a:pt x="174" y="7986"/>
                  <a:pt x="162" y="7985"/>
                  <a:pt x="150" y="7983"/>
                </a:cubicBezTo>
                <a:cubicBezTo>
                  <a:pt x="138" y="7980"/>
                  <a:pt x="126" y="7977"/>
                  <a:pt x="115" y="7972"/>
                </a:cubicBezTo>
                <a:cubicBezTo>
                  <a:pt x="104" y="7968"/>
                  <a:pt x="93" y="7962"/>
                  <a:pt x="83" y="7955"/>
                </a:cubicBezTo>
                <a:cubicBezTo>
                  <a:pt x="73" y="7948"/>
                  <a:pt x="63" y="7941"/>
                  <a:pt x="55" y="7932"/>
                </a:cubicBezTo>
                <a:cubicBezTo>
                  <a:pt x="46" y="7923"/>
                  <a:pt x="38" y="7914"/>
                  <a:pt x="32" y="7904"/>
                </a:cubicBezTo>
                <a:cubicBezTo>
                  <a:pt x="25" y="7894"/>
                  <a:pt x="19" y="7883"/>
                  <a:pt x="14" y="7872"/>
                </a:cubicBezTo>
                <a:cubicBezTo>
                  <a:pt x="10" y="7861"/>
                  <a:pt x="6" y="7849"/>
                  <a:pt x="4" y="7837"/>
                </a:cubicBezTo>
                <a:cubicBezTo>
                  <a:pt x="1" y="7825"/>
                  <a:pt x="0" y="7813"/>
                  <a:pt x="0" y="7801"/>
                </a:cubicBezTo>
                <a:close/>
              </a:path>
            </a:pathLst>
          </a:custGeom>
          <a:solidFill>
            <a:srgbClr val="0F172A">
              <a:alpha val="8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1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34670" y="2495550"/>
            <a:ext cx="7206615" cy="312991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altLang="zh-CN" sz="1600">
                <a:latin typeface="微软雅黑" panose="020B0503020204020204" pitchFamily="34" charset="-122"/>
              </a:rPr>
              <a:t>import traceback </a:t>
            </a:r>
          </a:p>
          <a:p>
            <a:r>
              <a:rPr lang="en-US" altLang="zh-CN" sz="1600">
                <a:latin typeface="微软雅黑" panose="020B0503020204020204" pitchFamily="34" charset="-122"/>
              </a:rPr>
              <a:t>assert 5&gt;2     </a:t>
            </a:r>
            <a:r>
              <a:rPr lang="en-US" altLang="zh-CN" sz="1600">
                <a:latin typeface="微软雅黑" panose="020B0503020204020204" pitchFamily="34" charset="-122"/>
                <a:sym typeface="+mn-ea"/>
              </a:rPr>
              <a:t>#</a:t>
            </a:r>
            <a:r>
              <a:rPr lang="zh-CN" altLang="en-US" sz="1600">
                <a:latin typeface="微软雅黑" panose="020B0503020204020204" pitchFamily="34" charset="-122"/>
                <a:sym typeface="+mn-ea"/>
              </a:rPr>
              <a:t>表达式为真，什么都不做</a:t>
            </a:r>
            <a:endParaRPr lang="en-US" altLang="zh-CN" sz="1600">
              <a:latin typeface="微软雅黑" panose="020B0503020204020204" pitchFamily="34" charset="-122"/>
            </a:endParaRPr>
          </a:p>
          <a:p>
            <a:r>
              <a:rPr lang="en-US" altLang="zh-CN" sz="1600">
                <a:latin typeface="微软雅黑" panose="020B0503020204020204" pitchFamily="34" charset="-122"/>
              </a:rPr>
              <a:t>try: </a:t>
            </a:r>
          </a:p>
          <a:p>
            <a:r>
              <a:rPr lang="en-US" altLang="zh-CN" sz="1600">
                <a:latin typeface="微软雅黑" panose="020B0503020204020204" pitchFamily="34" charset="-122"/>
              </a:rPr>
              <a:t>     assert 2&gt;5       </a:t>
            </a:r>
            <a:r>
              <a:rPr lang="en-US" altLang="zh-CN" sz="1600">
                <a:latin typeface="微软雅黑" panose="020B0503020204020204" pitchFamily="34" charset="-122"/>
                <a:sym typeface="+mn-ea"/>
              </a:rPr>
              <a:t>#</a:t>
            </a:r>
            <a:r>
              <a:rPr lang="zh-CN" altLang="en-US" sz="1600">
                <a:latin typeface="微软雅黑" panose="020B0503020204020204" pitchFamily="34" charset="-122"/>
                <a:sym typeface="+mn-ea"/>
              </a:rPr>
              <a:t>表达式为假，抛出异常</a:t>
            </a:r>
            <a:r>
              <a:rPr lang="en-US" altLang="zh-CN" sz="1600">
                <a:latin typeface="微软雅黑" panose="020B0503020204020204" pitchFamily="34" charset="-122"/>
                <a:sym typeface="+mn-ea"/>
              </a:rPr>
              <a:t> </a:t>
            </a:r>
            <a:endParaRPr lang="en-US" altLang="zh-CN" sz="1600">
              <a:latin typeface="微软雅黑" panose="020B0503020204020204" pitchFamily="34" charset="-122"/>
            </a:endParaRPr>
          </a:p>
          <a:p>
            <a:r>
              <a:rPr lang="en-US" altLang="zh-CN" sz="1600">
                <a:latin typeface="微软雅黑" panose="020B0503020204020204" pitchFamily="34" charset="-122"/>
              </a:rPr>
              <a:t>except(AssertionError): </a:t>
            </a:r>
          </a:p>
          <a:p>
            <a:r>
              <a:rPr lang="en-US" altLang="zh-CN" sz="1600">
                <a:latin typeface="微软雅黑" panose="020B0503020204020204" pitchFamily="34" charset="-122"/>
              </a:rPr>
              <a:t>    traceback.print_exc() </a:t>
            </a:r>
          </a:p>
          <a:p>
            <a:r>
              <a:rPr lang="en-US" altLang="zh-CN" sz="1600">
                <a:latin typeface="微软雅黑" panose="020B0503020204020204" pitchFamily="34" charset="-122"/>
              </a:rPr>
              <a:t>    print("2&gt;5?</a:t>
            </a:r>
            <a:r>
              <a:rPr lang="zh-CN" altLang="en-US" sz="1600">
                <a:latin typeface="微软雅黑" panose="020B0503020204020204" pitchFamily="34" charset="-122"/>
              </a:rPr>
              <a:t>错了！</a:t>
            </a:r>
            <a:r>
              <a:rPr lang="en-US" altLang="zh-CN" sz="1600">
                <a:latin typeface="微软雅黑" panose="020B0503020204020204" pitchFamily="34" charset="-122"/>
              </a:rPr>
              <a:t>") 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155565" y="2513330"/>
            <a:ext cx="2585720" cy="33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>
                <a:latin typeface="微软雅黑" panose="020B0503020204020204" pitchFamily="34" charset="-122"/>
              </a:rPr>
              <a:t>程序的运行结果如下： </a:t>
            </a:r>
          </a:p>
        </p:txBody>
      </p:sp>
      <p:sp>
        <p:nvSpPr>
          <p:cNvPr id="8" name="任意多边形: 形状 470"/>
          <p:cNvSpPr/>
          <p:nvPr/>
        </p:nvSpPr>
        <p:spPr>
          <a:xfrm>
            <a:off x="5081270" y="3008630"/>
            <a:ext cx="4510405" cy="2157095"/>
          </a:xfrm>
          <a:custGeom>
            <a:avLst/>
            <a:gdLst/>
            <a:ahLst/>
            <a:cxnLst/>
            <a:rect l="0" t="0" r="r" b="b"/>
            <a:pathLst>
              <a:path w="13001" h="7986">
                <a:moveTo>
                  <a:pt x="0" y="7801"/>
                </a:moveTo>
                <a:lnTo>
                  <a:pt x="0" y="187"/>
                </a:lnTo>
                <a:cubicBezTo>
                  <a:pt x="0" y="175"/>
                  <a:pt x="1" y="163"/>
                  <a:pt x="4" y="151"/>
                </a:cubicBezTo>
                <a:cubicBezTo>
                  <a:pt x="6" y="139"/>
                  <a:pt x="10" y="127"/>
                  <a:pt x="14" y="116"/>
                </a:cubicBezTo>
                <a:cubicBezTo>
                  <a:pt x="19" y="105"/>
                  <a:pt x="25" y="94"/>
                  <a:pt x="32" y="84"/>
                </a:cubicBezTo>
                <a:cubicBezTo>
                  <a:pt x="38" y="74"/>
                  <a:pt x="46" y="64"/>
                  <a:pt x="55" y="56"/>
                </a:cubicBezTo>
                <a:cubicBezTo>
                  <a:pt x="63" y="47"/>
                  <a:pt x="73" y="39"/>
                  <a:pt x="83" y="32"/>
                </a:cubicBezTo>
                <a:cubicBezTo>
                  <a:pt x="93" y="26"/>
                  <a:pt x="104" y="20"/>
                  <a:pt x="115" y="15"/>
                </a:cubicBezTo>
                <a:cubicBezTo>
                  <a:pt x="126" y="11"/>
                  <a:pt x="138" y="7"/>
                  <a:pt x="150" y="5"/>
                </a:cubicBezTo>
                <a:cubicBezTo>
                  <a:pt x="162" y="2"/>
                  <a:pt x="174" y="0"/>
                  <a:pt x="186" y="0"/>
                </a:cubicBezTo>
                <a:lnTo>
                  <a:pt x="12815" y="0"/>
                </a:lnTo>
                <a:cubicBezTo>
                  <a:pt x="12827" y="0"/>
                  <a:pt x="12839" y="2"/>
                  <a:pt x="12851" y="5"/>
                </a:cubicBezTo>
                <a:cubicBezTo>
                  <a:pt x="12863" y="7"/>
                  <a:pt x="12875" y="11"/>
                  <a:pt x="12886" y="15"/>
                </a:cubicBezTo>
                <a:cubicBezTo>
                  <a:pt x="12897" y="20"/>
                  <a:pt x="12908" y="26"/>
                  <a:pt x="12918" y="32"/>
                </a:cubicBezTo>
                <a:cubicBezTo>
                  <a:pt x="12928" y="39"/>
                  <a:pt x="12938" y="47"/>
                  <a:pt x="12946" y="56"/>
                </a:cubicBezTo>
                <a:cubicBezTo>
                  <a:pt x="12955" y="64"/>
                  <a:pt x="12962" y="74"/>
                  <a:pt x="12969" y="84"/>
                </a:cubicBezTo>
                <a:cubicBezTo>
                  <a:pt x="12976" y="94"/>
                  <a:pt x="12982" y="105"/>
                  <a:pt x="12986" y="116"/>
                </a:cubicBezTo>
                <a:cubicBezTo>
                  <a:pt x="12991" y="127"/>
                  <a:pt x="12995" y="139"/>
                  <a:pt x="12997" y="151"/>
                </a:cubicBezTo>
                <a:cubicBezTo>
                  <a:pt x="12999" y="163"/>
                  <a:pt x="13001" y="175"/>
                  <a:pt x="13001" y="187"/>
                </a:cubicBezTo>
                <a:lnTo>
                  <a:pt x="13001" y="7801"/>
                </a:lnTo>
                <a:cubicBezTo>
                  <a:pt x="13001" y="7813"/>
                  <a:pt x="12999" y="7825"/>
                  <a:pt x="12997" y="7837"/>
                </a:cubicBezTo>
                <a:cubicBezTo>
                  <a:pt x="12995" y="7849"/>
                  <a:pt x="12991" y="7861"/>
                  <a:pt x="12986" y="7872"/>
                </a:cubicBezTo>
                <a:cubicBezTo>
                  <a:pt x="12982" y="7883"/>
                  <a:pt x="12976" y="7894"/>
                  <a:pt x="12969" y="7904"/>
                </a:cubicBezTo>
                <a:cubicBezTo>
                  <a:pt x="12962" y="7914"/>
                  <a:pt x="12955" y="7923"/>
                  <a:pt x="12946" y="7932"/>
                </a:cubicBezTo>
                <a:cubicBezTo>
                  <a:pt x="12938" y="7941"/>
                  <a:pt x="12928" y="7948"/>
                  <a:pt x="12918" y="7955"/>
                </a:cubicBezTo>
                <a:cubicBezTo>
                  <a:pt x="12908" y="7962"/>
                  <a:pt x="12897" y="7968"/>
                  <a:pt x="12886" y="7972"/>
                </a:cubicBezTo>
                <a:cubicBezTo>
                  <a:pt x="12875" y="7977"/>
                  <a:pt x="12863" y="7980"/>
                  <a:pt x="12851" y="7983"/>
                </a:cubicBezTo>
                <a:cubicBezTo>
                  <a:pt x="12839" y="7985"/>
                  <a:pt x="12827" y="7986"/>
                  <a:pt x="12815" y="7986"/>
                </a:cubicBezTo>
                <a:lnTo>
                  <a:pt x="186" y="7986"/>
                </a:lnTo>
                <a:cubicBezTo>
                  <a:pt x="174" y="7986"/>
                  <a:pt x="162" y="7985"/>
                  <a:pt x="150" y="7983"/>
                </a:cubicBezTo>
                <a:cubicBezTo>
                  <a:pt x="138" y="7980"/>
                  <a:pt x="126" y="7977"/>
                  <a:pt x="115" y="7972"/>
                </a:cubicBezTo>
                <a:cubicBezTo>
                  <a:pt x="104" y="7968"/>
                  <a:pt x="93" y="7962"/>
                  <a:pt x="83" y="7955"/>
                </a:cubicBezTo>
                <a:cubicBezTo>
                  <a:pt x="73" y="7948"/>
                  <a:pt x="63" y="7941"/>
                  <a:pt x="55" y="7932"/>
                </a:cubicBezTo>
                <a:cubicBezTo>
                  <a:pt x="46" y="7923"/>
                  <a:pt x="38" y="7914"/>
                  <a:pt x="32" y="7904"/>
                </a:cubicBezTo>
                <a:cubicBezTo>
                  <a:pt x="25" y="7894"/>
                  <a:pt x="19" y="7883"/>
                  <a:pt x="14" y="7872"/>
                </a:cubicBezTo>
                <a:cubicBezTo>
                  <a:pt x="10" y="7861"/>
                  <a:pt x="6" y="7849"/>
                  <a:pt x="4" y="7837"/>
                </a:cubicBezTo>
                <a:cubicBezTo>
                  <a:pt x="1" y="7825"/>
                  <a:pt x="0" y="7813"/>
                  <a:pt x="0" y="7801"/>
                </a:cubicBezTo>
                <a:close/>
              </a:path>
            </a:pathLst>
          </a:custGeom>
          <a:solidFill>
            <a:srgbClr val="0F172A">
              <a:alpha val="8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1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155565" y="3067685"/>
            <a:ext cx="4296410" cy="181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>
                <a:latin typeface="微软雅黑" panose="020B0503020204020204" pitchFamily="34" charset="-122"/>
              </a:rPr>
              <a:t>Traceback (most recent call last): </a:t>
            </a:r>
          </a:p>
          <a:p>
            <a:r>
              <a:rPr lang="en-US" altLang="zh-CN" sz="1600">
                <a:latin typeface="微软雅黑" panose="020B0503020204020204" pitchFamily="34" charset="-122"/>
              </a:rPr>
              <a:t>File "C:/Users/yinbo/PycharmProjects/untitled1/test.py", line 4, in &lt;module&gt; </a:t>
            </a:r>
          </a:p>
          <a:p>
            <a:r>
              <a:rPr lang="en-US" altLang="zh-CN" sz="1600">
                <a:latin typeface="微软雅黑" panose="020B0503020204020204" pitchFamily="34" charset="-122"/>
              </a:rPr>
              <a:t>    assert 2&gt;5 </a:t>
            </a:r>
          </a:p>
          <a:p>
            <a:r>
              <a:rPr lang="en-US" altLang="zh-CN" sz="1600">
                <a:latin typeface="微软雅黑" panose="020B0503020204020204" pitchFamily="34" charset="-122"/>
              </a:rPr>
              <a:t>AssertionError </a:t>
            </a:r>
          </a:p>
          <a:p>
            <a:r>
              <a:rPr lang="en-US" altLang="zh-CN" sz="1600">
                <a:latin typeface="微软雅黑" panose="020B0503020204020204" pitchFamily="34" charset="-122"/>
              </a:rPr>
              <a:t>2&gt;5?</a:t>
            </a:r>
            <a:r>
              <a:rPr lang="zh-CN" altLang="en-US" sz="1600">
                <a:latin typeface="微软雅黑" panose="020B0503020204020204" pitchFamily="34" charset="-122"/>
              </a:rPr>
              <a:t>错了！</a:t>
            </a:r>
            <a:r>
              <a:rPr lang="en-US" altLang="zh-CN" sz="1600">
                <a:latin typeface="微软雅黑" panose="020B0503020204020204" pitchFamily="34" charset="-122"/>
              </a:rPr>
              <a:t>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" name="任意多边形: 形状 1018"/>
          <p:cNvSpPr/>
          <p:nvPr/>
        </p:nvSpPr>
        <p:spPr>
          <a:xfrm>
            <a:off x="534600" y="735120"/>
            <a:ext cx="668880" cy="33840"/>
          </a:xfrm>
          <a:custGeom>
            <a:avLst/>
            <a:gdLst/>
            <a:ahLst/>
            <a:cxnLst/>
            <a:rect l="0" t="0" r="r" b="b"/>
            <a:pathLst>
              <a:path w="1858" h="94">
                <a:moveTo>
                  <a:pt x="0" y="0"/>
                </a:moveTo>
                <a:lnTo>
                  <a:pt x="1858" y="0"/>
                </a:lnTo>
                <a:lnTo>
                  <a:pt x="1858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F890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20" name="文本框 1019"/>
          <p:cNvSpPr txBox="1"/>
          <p:nvPr/>
        </p:nvSpPr>
        <p:spPr>
          <a:xfrm>
            <a:off x="534960" y="252720"/>
            <a:ext cx="1522853" cy="36471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 dirty="0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总结</a:t>
            </a:r>
            <a:r>
              <a:rPr lang="zh-CN" altLang="en-US" sz="2370" b="0" u="none" strike="noStrike" dirty="0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与实践</a:t>
            </a:r>
            <a:endParaRPr lang="en-US" sz="2370" b="0" u="none" strike="noStrike" dirty="0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21" name="任意多边形: 形状 1020"/>
          <p:cNvSpPr/>
          <p:nvPr/>
        </p:nvSpPr>
        <p:spPr>
          <a:xfrm>
            <a:off x="534600" y="1237842"/>
            <a:ext cx="4680000" cy="1170360"/>
          </a:xfrm>
          <a:custGeom>
            <a:avLst/>
            <a:gdLst/>
            <a:ahLst/>
            <a:cxnLst/>
            <a:rect l="0" t="0" r="r" b="b"/>
            <a:pathLst>
              <a:path w="13000" h="3251">
                <a:moveTo>
                  <a:pt x="0" y="3065"/>
                </a:moveTo>
                <a:lnTo>
                  <a:pt x="0" y="186"/>
                </a:lnTo>
                <a:cubicBezTo>
                  <a:pt x="0" y="161"/>
                  <a:pt x="5" y="137"/>
                  <a:pt x="14" y="115"/>
                </a:cubicBezTo>
                <a:cubicBezTo>
                  <a:pt x="24" y="92"/>
                  <a:pt x="37" y="72"/>
                  <a:pt x="55" y="54"/>
                </a:cubicBezTo>
                <a:cubicBezTo>
                  <a:pt x="72" y="37"/>
                  <a:pt x="92" y="24"/>
                  <a:pt x="115" y="14"/>
                </a:cubicBezTo>
                <a:cubicBezTo>
                  <a:pt x="138" y="5"/>
                  <a:pt x="161" y="0"/>
                  <a:pt x="186" y="0"/>
                </a:cubicBezTo>
                <a:lnTo>
                  <a:pt x="12815" y="0"/>
                </a:lnTo>
                <a:cubicBezTo>
                  <a:pt x="12839" y="0"/>
                  <a:pt x="12863" y="5"/>
                  <a:pt x="12886" y="14"/>
                </a:cubicBezTo>
                <a:cubicBezTo>
                  <a:pt x="12909" y="24"/>
                  <a:pt x="12929" y="37"/>
                  <a:pt x="12946" y="54"/>
                </a:cubicBezTo>
                <a:cubicBezTo>
                  <a:pt x="12963" y="72"/>
                  <a:pt x="12977" y="92"/>
                  <a:pt x="12986" y="115"/>
                </a:cubicBezTo>
                <a:cubicBezTo>
                  <a:pt x="12996" y="137"/>
                  <a:pt x="13000" y="161"/>
                  <a:pt x="13000" y="186"/>
                </a:cubicBezTo>
                <a:lnTo>
                  <a:pt x="13000" y="3065"/>
                </a:lnTo>
                <a:cubicBezTo>
                  <a:pt x="13000" y="3090"/>
                  <a:pt x="12996" y="3113"/>
                  <a:pt x="12986" y="3136"/>
                </a:cubicBezTo>
                <a:cubicBezTo>
                  <a:pt x="12977" y="3159"/>
                  <a:pt x="12963" y="3179"/>
                  <a:pt x="12946" y="3196"/>
                </a:cubicBezTo>
                <a:cubicBezTo>
                  <a:pt x="12929" y="3214"/>
                  <a:pt x="12909" y="3227"/>
                  <a:pt x="12886" y="3237"/>
                </a:cubicBezTo>
                <a:cubicBezTo>
                  <a:pt x="12863" y="3246"/>
                  <a:pt x="12839" y="3251"/>
                  <a:pt x="12815" y="3251"/>
                </a:cubicBezTo>
                <a:lnTo>
                  <a:pt x="186" y="3251"/>
                </a:lnTo>
                <a:cubicBezTo>
                  <a:pt x="161" y="3251"/>
                  <a:pt x="138" y="3246"/>
                  <a:pt x="115" y="3237"/>
                </a:cubicBezTo>
                <a:cubicBezTo>
                  <a:pt x="92" y="3227"/>
                  <a:pt x="72" y="3214"/>
                  <a:pt x="55" y="3196"/>
                </a:cubicBezTo>
                <a:cubicBezTo>
                  <a:pt x="37" y="3179"/>
                  <a:pt x="24" y="3159"/>
                  <a:pt x="14" y="3136"/>
                </a:cubicBezTo>
                <a:cubicBezTo>
                  <a:pt x="5" y="3113"/>
                  <a:pt x="0" y="3090"/>
                  <a:pt x="0" y="3065"/>
                </a:cubicBezTo>
                <a:close/>
              </a:path>
            </a:pathLst>
          </a:custGeom>
          <a:solidFill>
            <a:srgbClr val="1E40AF">
              <a:alpha val="4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22" name="任意多边形: 形状 1021"/>
          <p:cNvSpPr/>
          <p:nvPr/>
        </p:nvSpPr>
        <p:spPr>
          <a:xfrm>
            <a:off x="534600" y="2608362"/>
            <a:ext cx="4680000" cy="1504440"/>
          </a:xfrm>
          <a:custGeom>
            <a:avLst/>
            <a:gdLst/>
            <a:ahLst/>
            <a:cxnLst/>
            <a:rect l="0" t="0" r="r" b="b"/>
            <a:pathLst>
              <a:path w="13000" h="4179">
                <a:moveTo>
                  <a:pt x="0" y="3994"/>
                </a:moveTo>
                <a:lnTo>
                  <a:pt x="0" y="186"/>
                </a:lnTo>
                <a:cubicBezTo>
                  <a:pt x="0" y="161"/>
                  <a:pt x="5" y="137"/>
                  <a:pt x="14" y="115"/>
                </a:cubicBezTo>
                <a:cubicBezTo>
                  <a:pt x="24" y="92"/>
                  <a:pt x="37" y="72"/>
                  <a:pt x="55" y="54"/>
                </a:cubicBezTo>
                <a:cubicBezTo>
                  <a:pt x="72" y="37"/>
                  <a:pt x="92" y="23"/>
                  <a:pt x="115" y="14"/>
                </a:cubicBezTo>
                <a:cubicBezTo>
                  <a:pt x="138" y="5"/>
                  <a:pt x="161" y="0"/>
                  <a:pt x="186" y="0"/>
                </a:cubicBezTo>
                <a:lnTo>
                  <a:pt x="12815" y="0"/>
                </a:lnTo>
                <a:cubicBezTo>
                  <a:pt x="12839" y="0"/>
                  <a:pt x="12863" y="5"/>
                  <a:pt x="12886" y="14"/>
                </a:cubicBezTo>
                <a:cubicBezTo>
                  <a:pt x="12909" y="23"/>
                  <a:pt x="12929" y="37"/>
                  <a:pt x="12946" y="54"/>
                </a:cubicBezTo>
                <a:cubicBezTo>
                  <a:pt x="12963" y="72"/>
                  <a:pt x="12977" y="92"/>
                  <a:pt x="12986" y="115"/>
                </a:cubicBezTo>
                <a:cubicBezTo>
                  <a:pt x="12996" y="137"/>
                  <a:pt x="13000" y="161"/>
                  <a:pt x="13000" y="186"/>
                </a:cubicBezTo>
                <a:lnTo>
                  <a:pt x="13000" y="3994"/>
                </a:lnTo>
                <a:cubicBezTo>
                  <a:pt x="13000" y="4018"/>
                  <a:pt x="12996" y="4042"/>
                  <a:pt x="12986" y="4065"/>
                </a:cubicBezTo>
                <a:cubicBezTo>
                  <a:pt x="12977" y="4087"/>
                  <a:pt x="12963" y="4107"/>
                  <a:pt x="12946" y="4125"/>
                </a:cubicBezTo>
                <a:cubicBezTo>
                  <a:pt x="12929" y="4142"/>
                  <a:pt x="12909" y="4156"/>
                  <a:pt x="12886" y="4165"/>
                </a:cubicBezTo>
                <a:cubicBezTo>
                  <a:pt x="12863" y="4175"/>
                  <a:pt x="12839" y="4179"/>
                  <a:pt x="12815" y="4179"/>
                </a:cubicBezTo>
                <a:lnTo>
                  <a:pt x="186" y="4179"/>
                </a:lnTo>
                <a:cubicBezTo>
                  <a:pt x="161" y="4179"/>
                  <a:pt x="138" y="4175"/>
                  <a:pt x="115" y="4165"/>
                </a:cubicBezTo>
                <a:cubicBezTo>
                  <a:pt x="92" y="4156"/>
                  <a:pt x="72" y="4142"/>
                  <a:pt x="55" y="4125"/>
                </a:cubicBezTo>
                <a:cubicBezTo>
                  <a:pt x="37" y="4107"/>
                  <a:pt x="24" y="4087"/>
                  <a:pt x="14" y="4065"/>
                </a:cubicBezTo>
                <a:cubicBezTo>
                  <a:pt x="5" y="4042"/>
                  <a:pt x="0" y="4018"/>
                  <a:pt x="0" y="3994"/>
                </a:cubicBezTo>
                <a:close/>
              </a:path>
            </a:pathLst>
          </a:custGeom>
          <a:solidFill>
            <a:srgbClr val="1E40AF">
              <a:alpha val="4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23" name="任意多边形: 形状 1022"/>
          <p:cNvSpPr/>
          <p:nvPr/>
        </p:nvSpPr>
        <p:spPr>
          <a:xfrm>
            <a:off x="534600" y="4312962"/>
            <a:ext cx="4680000" cy="1170360"/>
          </a:xfrm>
          <a:custGeom>
            <a:avLst/>
            <a:gdLst/>
            <a:ahLst/>
            <a:cxnLst/>
            <a:rect l="0" t="0" r="r" b="b"/>
            <a:pathLst>
              <a:path w="13000" h="3251">
                <a:moveTo>
                  <a:pt x="0" y="3066"/>
                </a:moveTo>
                <a:lnTo>
                  <a:pt x="0" y="186"/>
                </a:lnTo>
                <a:cubicBezTo>
                  <a:pt x="0" y="161"/>
                  <a:pt x="5" y="138"/>
                  <a:pt x="14" y="115"/>
                </a:cubicBezTo>
                <a:cubicBezTo>
                  <a:pt x="24" y="92"/>
                  <a:pt x="37" y="72"/>
                  <a:pt x="55" y="55"/>
                </a:cubicBezTo>
                <a:cubicBezTo>
                  <a:pt x="72" y="37"/>
                  <a:pt x="92" y="24"/>
                  <a:pt x="115" y="15"/>
                </a:cubicBezTo>
                <a:cubicBezTo>
                  <a:pt x="138" y="5"/>
                  <a:pt x="161" y="0"/>
                  <a:pt x="186" y="0"/>
                </a:cubicBezTo>
                <a:lnTo>
                  <a:pt x="12815" y="0"/>
                </a:lnTo>
                <a:cubicBezTo>
                  <a:pt x="12839" y="0"/>
                  <a:pt x="12863" y="5"/>
                  <a:pt x="12886" y="15"/>
                </a:cubicBezTo>
                <a:cubicBezTo>
                  <a:pt x="12909" y="24"/>
                  <a:pt x="12929" y="37"/>
                  <a:pt x="12946" y="55"/>
                </a:cubicBezTo>
                <a:cubicBezTo>
                  <a:pt x="12963" y="72"/>
                  <a:pt x="12977" y="92"/>
                  <a:pt x="12986" y="115"/>
                </a:cubicBezTo>
                <a:cubicBezTo>
                  <a:pt x="12996" y="138"/>
                  <a:pt x="13000" y="161"/>
                  <a:pt x="13000" y="186"/>
                </a:cubicBezTo>
                <a:lnTo>
                  <a:pt x="13000" y="3066"/>
                </a:lnTo>
                <a:cubicBezTo>
                  <a:pt x="13000" y="3090"/>
                  <a:pt x="12996" y="3114"/>
                  <a:pt x="12986" y="3137"/>
                </a:cubicBezTo>
                <a:cubicBezTo>
                  <a:pt x="12977" y="3159"/>
                  <a:pt x="12963" y="3179"/>
                  <a:pt x="12946" y="3197"/>
                </a:cubicBezTo>
                <a:cubicBezTo>
                  <a:pt x="12929" y="3214"/>
                  <a:pt x="12909" y="3228"/>
                  <a:pt x="12886" y="3237"/>
                </a:cubicBezTo>
                <a:cubicBezTo>
                  <a:pt x="12863" y="3247"/>
                  <a:pt x="12839" y="3251"/>
                  <a:pt x="12815" y="3251"/>
                </a:cubicBezTo>
                <a:lnTo>
                  <a:pt x="186" y="3251"/>
                </a:lnTo>
                <a:cubicBezTo>
                  <a:pt x="161" y="3251"/>
                  <a:pt x="138" y="3247"/>
                  <a:pt x="115" y="3237"/>
                </a:cubicBezTo>
                <a:cubicBezTo>
                  <a:pt x="92" y="3228"/>
                  <a:pt x="72" y="3214"/>
                  <a:pt x="55" y="3197"/>
                </a:cubicBezTo>
                <a:cubicBezTo>
                  <a:pt x="37" y="3179"/>
                  <a:pt x="24" y="3159"/>
                  <a:pt x="14" y="3137"/>
                </a:cubicBezTo>
                <a:cubicBezTo>
                  <a:pt x="5" y="3114"/>
                  <a:pt x="0" y="3090"/>
                  <a:pt x="0" y="3066"/>
                </a:cubicBezTo>
                <a:close/>
              </a:path>
            </a:pathLst>
          </a:custGeom>
          <a:solidFill>
            <a:srgbClr val="1E40AF">
              <a:alpha val="4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24" name="任意多边形: 形状 1023"/>
          <p:cNvSpPr/>
          <p:nvPr/>
        </p:nvSpPr>
        <p:spPr>
          <a:xfrm>
            <a:off x="735120" y="1404882"/>
            <a:ext cx="334800" cy="334800"/>
          </a:xfrm>
          <a:custGeom>
            <a:avLst/>
            <a:gdLst/>
            <a:ahLst/>
            <a:cxnLst/>
            <a:rect l="0" t="0" r="r" b="b"/>
            <a:pathLst>
              <a:path w="930" h="930">
                <a:moveTo>
                  <a:pt x="930" y="465"/>
                </a:moveTo>
                <a:cubicBezTo>
                  <a:pt x="930" y="495"/>
                  <a:pt x="927" y="525"/>
                  <a:pt x="921" y="556"/>
                </a:cubicBezTo>
                <a:cubicBezTo>
                  <a:pt x="915" y="586"/>
                  <a:pt x="906" y="615"/>
                  <a:pt x="894" y="643"/>
                </a:cubicBezTo>
                <a:cubicBezTo>
                  <a:pt x="883" y="671"/>
                  <a:pt x="868" y="698"/>
                  <a:pt x="852" y="723"/>
                </a:cubicBezTo>
                <a:cubicBezTo>
                  <a:pt x="835" y="749"/>
                  <a:pt x="815" y="772"/>
                  <a:pt x="794" y="794"/>
                </a:cubicBezTo>
                <a:cubicBezTo>
                  <a:pt x="772" y="815"/>
                  <a:pt x="749" y="835"/>
                  <a:pt x="723" y="852"/>
                </a:cubicBezTo>
                <a:cubicBezTo>
                  <a:pt x="698" y="868"/>
                  <a:pt x="671" y="883"/>
                  <a:pt x="643" y="894"/>
                </a:cubicBezTo>
                <a:cubicBezTo>
                  <a:pt x="615" y="906"/>
                  <a:pt x="586" y="915"/>
                  <a:pt x="556" y="921"/>
                </a:cubicBezTo>
                <a:cubicBezTo>
                  <a:pt x="526" y="927"/>
                  <a:pt x="496" y="930"/>
                  <a:pt x="466" y="930"/>
                </a:cubicBezTo>
                <a:cubicBezTo>
                  <a:pt x="435" y="930"/>
                  <a:pt x="405" y="927"/>
                  <a:pt x="375" y="921"/>
                </a:cubicBezTo>
                <a:cubicBezTo>
                  <a:pt x="345" y="915"/>
                  <a:pt x="316" y="906"/>
                  <a:pt x="288" y="894"/>
                </a:cubicBezTo>
                <a:cubicBezTo>
                  <a:pt x="259" y="883"/>
                  <a:pt x="232" y="868"/>
                  <a:pt x="207" y="852"/>
                </a:cubicBezTo>
                <a:cubicBezTo>
                  <a:pt x="181" y="835"/>
                  <a:pt x="158" y="815"/>
                  <a:pt x="136" y="794"/>
                </a:cubicBezTo>
                <a:cubicBezTo>
                  <a:pt x="115" y="772"/>
                  <a:pt x="95" y="749"/>
                  <a:pt x="78" y="723"/>
                </a:cubicBezTo>
                <a:cubicBezTo>
                  <a:pt x="62" y="698"/>
                  <a:pt x="47" y="671"/>
                  <a:pt x="36" y="643"/>
                </a:cubicBezTo>
                <a:cubicBezTo>
                  <a:pt x="24" y="615"/>
                  <a:pt x="15" y="586"/>
                  <a:pt x="9" y="556"/>
                </a:cubicBezTo>
                <a:cubicBezTo>
                  <a:pt x="3" y="525"/>
                  <a:pt x="0" y="495"/>
                  <a:pt x="0" y="465"/>
                </a:cubicBezTo>
                <a:cubicBezTo>
                  <a:pt x="0" y="434"/>
                  <a:pt x="3" y="404"/>
                  <a:pt x="9" y="374"/>
                </a:cubicBezTo>
                <a:cubicBezTo>
                  <a:pt x="15" y="344"/>
                  <a:pt x="24" y="315"/>
                  <a:pt x="36" y="287"/>
                </a:cubicBezTo>
                <a:cubicBezTo>
                  <a:pt x="47" y="259"/>
                  <a:pt x="62" y="232"/>
                  <a:pt x="78" y="207"/>
                </a:cubicBezTo>
                <a:cubicBezTo>
                  <a:pt x="95" y="181"/>
                  <a:pt x="115" y="158"/>
                  <a:pt x="136" y="136"/>
                </a:cubicBezTo>
                <a:cubicBezTo>
                  <a:pt x="158" y="115"/>
                  <a:pt x="181" y="95"/>
                  <a:pt x="207" y="78"/>
                </a:cubicBezTo>
                <a:cubicBezTo>
                  <a:pt x="232" y="62"/>
                  <a:pt x="259" y="47"/>
                  <a:pt x="288" y="36"/>
                </a:cubicBezTo>
                <a:cubicBezTo>
                  <a:pt x="316" y="24"/>
                  <a:pt x="345" y="15"/>
                  <a:pt x="375" y="9"/>
                </a:cubicBezTo>
                <a:cubicBezTo>
                  <a:pt x="405" y="3"/>
                  <a:pt x="435" y="0"/>
                  <a:pt x="466" y="0"/>
                </a:cubicBezTo>
                <a:cubicBezTo>
                  <a:pt x="496" y="0"/>
                  <a:pt x="526" y="3"/>
                  <a:pt x="556" y="9"/>
                </a:cubicBezTo>
                <a:cubicBezTo>
                  <a:pt x="586" y="15"/>
                  <a:pt x="615" y="24"/>
                  <a:pt x="643" y="36"/>
                </a:cubicBezTo>
                <a:cubicBezTo>
                  <a:pt x="671" y="47"/>
                  <a:pt x="698" y="62"/>
                  <a:pt x="723" y="78"/>
                </a:cubicBezTo>
                <a:cubicBezTo>
                  <a:pt x="749" y="95"/>
                  <a:pt x="772" y="115"/>
                  <a:pt x="794" y="136"/>
                </a:cubicBezTo>
                <a:cubicBezTo>
                  <a:pt x="815" y="158"/>
                  <a:pt x="835" y="181"/>
                  <a:pt x="852" y="207"/>
                </a:cubicBezTo>
                <a:cubicBezTo>
                  <a:pt x="868" y="232"/>
                  <a:pt x="883" y="259"/>
                  <a:pt x="894" y="287"/>
                </a:cubicBezTo>
                <a:cubicBezTo>
                  <a:pt x="906" y="315"/>
                  <a:pt x="915" y="344"/>
                  <a:pt x="921" y="374"/>
                </a:cubicBezTo>
                <a:cubicBezTo>
                  <a:pt x="927" y="404"/>
                  <a:pt x="930" y="434"/>
                  <a:pt x="930" y="465"/>
                </a:cubicBez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025" name="图片 1024"/>
          <p:cNvPicPr/>
          <p:nvPr/>
        </p:nvPicPr>
        <p:blipFill>
          <a:blip r:embed="rId2"/>
          <a:stretch>
            <a:fillRect/>
          </a:stretch>
        </p:blipFill>
        <p:spPr>
          <a:xfrm>
            <a:off x="835560" y="1505322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26" name="文本框 1025"/>
          <p:cNvSpPr txBox="1"/>
          <p:nvPr/>
        </p:nvSpPr>
        <p:spPr>
          <a:xfrm>
            <a:off x="534960" y="951120"/>
            <a:ext cx="3058530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掌握异常处理最佳实践，提⾼系统健壮性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27" name="文本框 1026"/>
          <p:cNvSpPr txBox="1"/>
          <p:nvPr/>
        </p:nvSpPr>
        <p:spPr>
          <a:xfrm>
            <a:off x="1170000" y="1406322"/>
            <a:ext cx="1413849" cy="24314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提⾼系统健壮性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28" name="文本框 1027"/>
          <p:cNvSpPr txBox="1"/>
          <p:nvPr/>
        </p:nvSpPr>
        <p:spPr>
          <a:xfrm>
            <a:off x="768960" y="1826802"/>
            <a:ext cx="4308872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异常处理使程序能够更好地应对各种异常情况，避免程序崩溃，保证程序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29" name="任意多边形: 形状 1028"/>
          <p:cNvSpPr/>
          <p:nvPr/>
        </p:nvSpPr>
        <p:spPr>
          <a:xfrm>
            <a:off x="735120" y="2775402"/>
            <a:ext cx="334800" cy="334800"/>
          </a:xfrm>
          <a:custGeom>
            <a:avLst/>
            <a:gdLst/>
            <a:ahLst/>
            <a:cxnLst/>
            <a:rect l="0" t="0" r="r" b="b"/>
            <a:pathLst>
              <a:path w="930" h="930">
                <a:moveTo>
                  <a:pt x="930" y="465"/>
                </a:moveTo>
                <a:cubicBezTo>
                  <a:pt x="930" y="496"/>
                  <a:pt x="927" y="526"/>
                  <a:pt x="921" y="556"/>
                </a:cubicBezTo>
                <a:cubicBezTo>
                  <a:pt x="915" y="586"/>
                  <a:pt x="906" y="615"/>
                  <a:pt x="894" y="643"/>
                </a:cubicBezTo>
                <a:cubicBezTo>
                  <a:pt x="883" y="671"/>
                  <a:pt x="868" y="698"/>
                  <a:pt x="852" y="723"/>
                </a:cubicBezTo>
                <a:cubicBezTo>
                  <a:pt x="835" y="749"/>
                  <a:pt x="815" y="772"/>
                  <a:pt x="794" y="794"/>
                </a:cubicBezTo>
                <a:cubicBezTo>
                  <a:pt x="772" y="815"/>
                  <a:pt x="749" y="835"/>
                  <a:pt x="723" y="851"/>
                </a:cubicBezTo>
                <a:cubicBezTo>
                  <a:pt x="698" y="868"/>
                  <a:pt x="671" y="883"/>
                  <a:pt x="643" y="894"/>
                </a:cubicBezTo>
                <a:cubicBezTo>
                  <a:pt x="615" y="906"/>
                  <a:pt x="586" y="915"/>
                  <a:pt x="556" y="921"/>
                </a:cubicBezTo>
                <a:cubicBezTo>
                  <a:pt x="526" y="927"/>
                  <a:pt x="496" y="930"/>
                  <a:pt x="466" y="930"/>
                </a:cubicBezTo>
                <a:cubicBezTo>
                  <a:pt x="435" y="930"/>
                  <a:pt x="405" y="927"/>
                  <a:pt x="375" y="921"/>
                </a:cubicBezTo>
                <a:cubicBezTo>
                  <a:pt x="345" y="915"/>
                  <a:pt x="316" y="906"/>
                  <a:pt x="288" y="894"/>
                </a:cubicBezTo>
                <a:cubicBezTo>
                  <a:pt x="259" y="883"/>
                  <a:pt x="232" y="868"/>
                  <a:pt x="207" y="851"/>
                </a:cubicBezTo>
                <a:cubicBezTo>
                  <a:pt x="181" y="835"/>
                  <a:pt x="158" y="815"/>
                  <a:pt x="136" y="794"/>
                </a:cubicBezTo>
                <a:cubicBezTo>
                  <a:pt x="115" y="772"/>
                  <a:pt x="95" y="749"/>
                  <a:pt x="78" y="723"/>
                </a:cubicBezTo>
                <a:cubicBezTo>
                  <a:pt x="62" y="698"/>
                  <a:pt x="47" y="671"/>
                  <a:pt x="36" y="643"/>
                </a:cubicBezTo>
                <a:cubicBezTo>
                  <a:pt x="24" y="615"/>
                  <a:pt x="15" y="586"/>
                  <a:pt x="9" y="556"/>
                </a:cubicBezTo>
                <a:cubicBezTo>
                  <a:pt x="3" y="526"/>
                  <a:pt x="0" y="496"/>
                  <a:pt x="0" y="465"/>
                </a:cubicBezTo>
                <a:cubicBezTo>
                  <a:pt x="0" y="434"/>
                  <a:pt x="3" y="404"/>
                  <a:pt x="9" y="374"/>
                </a:cubicBezTo>
                <a:cubicBezTo>
                  <a:pt x="15" y="344"/>
                  <a:pt x="24" y="315"/>
                  <a:pt x="36" y="287"/>
                </a:cubicBezTo>
                <a:cubicBezTo>
                  <a:pt x="47" y="259"/>
                  <a:pt x="62" y="232"/>
                  <a:pt x="78" y="207"/>
                </a:cubicBezTo>
                <a:cubicBezTo>
                  <a:pt x="95" y="181"/>
                  <a:pt x="115" y="158"/>
                  <a:pt x="136" y="136"/>
                </a:cubicBezTo>
                <a:cubicBezTo>
                  <a:pt x="158" y="115"/>
                  <a:pt x="181" y="95"/>
                  <a:pt x="207" y="78"/>
                </a:cubicBezTo>
                <a:cubicBezTo>
                  <a:pt x="232" y="62"/>
                  <a:pt x="259" y="47"/>
                  <a:pt x="288" y="36"/>
                </a:cubicBezTo>
                <a:cubicBezTo>
                  <a:pt x="316" y="24"/>
                  <a:pt x="345" y="15"/>
                  <a:pt x="375" y="9"/>
                </a:cubicBezTo>
                <a:cubicBezTo>
                  <a:pt x="405" y="3"/>
                  <a:pt x="435" y="0"/>
                  <a:pt x="466" y="0"/>
                </a:cubicBezTo>
                <a:cubicBezTo>
                  <a:pt x="496" y="0"/>
                  <a:pt x="526" y="3"/>
                  <a:pt x="556" y="9"/>
                </a:cubicBezTo>
                <a:cubicBezTo>
                  <a:pt x="586" y="15"/>
                  <a:pt x="615" y="24"/>
                  <a:pt x="643" y="36"/>
                </a:cubicBezTo>
                <a:cubicBezTo>
                  <a:pt x="671" y="47"/>
                  <a:pt x="698" y="62"/>
                  <a:pt x="723" y="78"/>
                </a:cubicBezTo>
                <a:cubicBezTo>
                  <a:pt x="749" y="95"/>
                  <a:pt x="772" y="115"/>
                  <a:pt x="794" y="136"/>
                </a:cubicBezTo>
                <a:cubicBezTo>
                  <a:pt x="815" y="158"/>
                  <a:pt x="835" y="181"/>
                  <a:pt x="852" y="207"/>
                </a:cubicBezTo>
                <a:cubicBezTo>
                  <a:pt x="868" y="232"/>
                  <a:pt x="883" y="259"/>
                  <a:pt x="894" y="287"/>
                </a:cubicBezTo>
                <a:cubicBezTo>
                  <a:pt x="906" y="315"/>
                  <a:pt x="915" y="344"/>
                  <a:pt x="921" y="374"/>
                </a:cubicBezTo>
                <a:cubicBezTo>
                  <a:pt x="927" y="404"/>
                  <a:pt x="930" y="434"/>
                  <a:pt x="930" y="465"/>
                </a:cubicBez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030" name="图片 1029"/>
          <p:cNvPicPr/>
          <p:nvPr/>
        </p:nvPicPr>
        <p:blipFill>
          <a:blip r:embed="rId3"/>
          <a:stretch>
            <a:fillRect/>
          </a:stretch>
        </p:blipFill>
        <p:spPr>
          <a:xfrm>
            <a:off x="835560" y="2875842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31" name="文本框 1030"/>
          <p:cNvSpPr txBox="1"/>
          <p:nvPr/>
        </p:nvSpPr>
        <p:spPr>
          <a:xfrm>
            <a:off x="768960" y="2027322"/>
            <a:ext cx="2558393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的持续运⾏，是软件质量的重要衡量指标。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032" name="图片 1031"/>
          <p:cNvPicPr/>
          <p:nvPr/>
        </p:nvPicPr>
        <p:blipFill>
          <a:blip r:embed="rId4"/>
          <a:stretch>
            <a:fillRect/>
          </a:stretch>
        </p:blipFill>
        <p:spPr>
          <a:xfrm>
            <a:off x="768960" y="3235122"/>
            <a:ext cx="666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33" name="文本框 1032"/>
          <p:cNvSpPr txBox="1"/>
          <p:nvPr/>
        </p:nvSpPr>
        <p:spPr>
          <a:xfrm>
            <a:off x="1170000" y="2776842"/>
            <a:ext cx="1817805" cy="24314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选择合适的异常结构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34" name="文本框 1033"/>
          <p:cNvSpPr txBox="1"/>
          <p:nvPr/>
        </p:nvSpPr>
        <p:spPr>
          <a:xfrm>
            <a:off x="902520" y="3228282"/>
            <a:ext cx="694101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try...except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035" name="图片 1034"/>
          <p:cNvPicPr/>
          <p:nvPr/>
        </p:nvPicPr>
        <p:blipFill>
          <a:blip r:embed="rId4"/>
          <a:stretch>
            <a:fillRect/>
          </a:stretch>
        </p:blipFill>
        <p:spPr>
          <a:xfrm>
            <a:off x="768960" y="3502602"/>
            <a:ext cx="666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36" name="文本框 1035"/>
          <p:cNvSpPr txBox="1"/>
          <p:nvPr/>
        </p:nvSpPr>
        <p:spPr>
          <a:xfrm>
            <a:off x="1647360" y="3197322"/>
            <a:ext cx="1211870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：基本异常捕获结构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37" name="文本框 1036"/>
          <p:cNvSpPr txBox="1"/>
          <p:nvPr/>
        </p:nvSpPr>
        <p:spPr>
          <a:xfrm>
            <a:off x="902520" y="3495762"/>
            <a:ext cx="1041952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try...except...else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038" name="图片 1037"/>
          <p:cNvPicPr/>
          <p:nvPr/>
        </p:nvPicPr>
        <p:blipFill>
          <a:blip r:embed="rId4"/>
          <a:stretch>
            <a:fillRect/>
          </a:stretch>
        </p:blipFill>
        <p:spPr>
          <a:xfrm>
            <a:off x="768960" y="3770082"/>
            <a:ext cx="666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39" name="文本框 1038"/>
          <p:cNvSpPr txBox="1"/>
          <p:nvPr/>
        </p:nvSpPr>
        <p:spPr>
          <a:xfrm>
            <a:off x="2046240" y="3464442"/>
            <a:ext cx="1481175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：⽆异常时执⾏额外代码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40" name="文本框 1039"/>
          <p:cNvSpPr txBox="1"/>
          <p:nvPr/>
        </p:nvSpPr>
        <p:spPr>
          <a:xfrm>
            <a:off x="902520" y="3762882"/>
            <a:ext cx="1503617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try...except...else...ﬁnally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41" name="任意多边形: 形状 1040"/>
          <p:cNvSpPr/>
          <p:nvPr/>
        </p:nvSpPr>
        <p:spPr>
          <a:xfrm>
            <a:off x="735120" y="4480362"/>
            <a:ext cx="334800" cy="334440"/>
          </a:xfrm>
          <a:custGeom>
            <a:avLst/>
            <a:gdLst/>
            <a:ahLst/>
            <a:cxnLst/>
            <a:rect l="0" t="0" r="r" b="b"/>
            <a:pathLst>
              <a:path w="930" h="929">
                <a:moveTo>
                  <a:pt x="930" y="465"/>
                </a:moveTo>
                <a:cubicBezTo>
                  <a:pt x="930" y="495"/>
                  <a:pt x="927" y="526"/>
                  <a:pt x="921" y="555"/>
                </a:cubicBezTo>
                <a:cubicBezTo>
                  <a:pt x="915" y="585"/>
                  <a:pt x="906" y="614"/>
                  <a:pt x="894" y="643"/>
                </a:cubicBezTo>
                <a:cubicBezTo>
                  <a:pt x="883" y="671"/>
                  <a:pt x="868" y="698"/>
                  <a:pt x="852" y="723"/>
                </a:cubicBezTo>
                <a:cubicBezTo>
                  <a:pt x="835" y="748"/>
                  <a:pt x="815" y="772"/>
                  <a:pt x="794" y="793"/>
                </a:cubicBezTo>
                <a:cubicBezTo>
                  <a:pt x="772" y="815"/>
                  <a:pt x="749" y="834"/>
                  <a:pt x="723" y="851"/>
                </a:cubicBezTo>
                <a:cubicBezTo>
                  <a:pt x="698" y="868"/>
                  <a:pt x="671" y="882"/>
                  <a:pt x="643" y="894"/>
                </a:cubicBezTo>
                <a:cubicBezTo>
                  <a:pt x="615" y="906"/>
                  <a:pt x="586" y="914"/>
                  <a:pt x="556" y="920"/>
                </a:cubicBezTo>
                <a:cubicBezTo>
                  <a:pt x="526" y="926"/>
                  <a:pt x="496" y="929"/>
                  <a:pt x="466" y="929"/>
                </a:cubicBezTo>
                <a:cubicBezTo>
                  <a:pt x="435" y="929"/>
                  <a:pt x="405" y="926"/>
                  <a:pt x="375" y="920"/>
                </a:cubicBezTo>
                <a:cubicBezTo>
                  <a:pt x="345" y="914"/>
                  <a:pt x="316" y="906"/>
                  <a:pt x="288" y="894"/>
                </a:cubicBezTo>
                <a:cubicBezTo>
                  <a:pt x="259" y="882"/>
                  <a:pt x="232" y="868"/>
                  <a:pt x="207" y="851"/>
                </a:cubicBezTo>
                <a:cubicBezTo>
                  <a:pt x="181" y="834"/>
                  <a:pt x="158" y="815"/>
                  <a:pt x="136" y="793"/>
                </a:cubicBezTo>
                <a:cubicBezTo>
                  <a:pt x="115" y="772"/>
                  <a:pt x="95" y="748"/>
                  <a:pt x="78" y="723"/>
                </a:cubicBezTo>
                <a:cubicBezTo>
                  <a:pt x="62" y="698"/>
                  <a:pt x="47" y="671"/>
                  <a:pt x="36" y="643"/>
                </a:cubicBezTo>
                <a:cubicBezTo>
                  <a:pt x="24" y="614"/>
                  <a:pt x="15" y="585"/>
                  <a:pt x="9" y="555"/>
                </a:cubicBezTo>
                <a:cubicBezTo>
                  <a:pt x="3" y="526"/>
                  <a:pt x="0" y="495"/>
                  <a:pt x="0" y="465"/>
                </a:cubicBezTo>
                <a:cubicBezTo>
                  <a:pt x="0" y="434"/>
                  <a:pt x="3" y="404"/>
                  <a:pt x="9" y="374"/>
                </a:cubicBezTo>
                <a:cubicBezTo>
                  <a:pt x="15" y="343"/>
                  <a:pt x="24" y="314"/>
                  <a:pt x="36" y="286"/>
                </a:cubicBezTo>
                <a:cubicBezTo>
                  <a:pt x="47" y="258"/>
                  <a:pt x="62" y="231"/>
                  <a:pt x="78" y="206"/>
                </a:cubicBezTo>
                <a:cubicBezTo>
                  <a:pt x="95" y="181"/>
                  <a:pt x="115" y="157"/>
                  <a:pt x="136" y="136"/>
                </a:cubicBezTo>
                <a:cubicBezTo>
                  <a:pt x="158" y="114"/>
                  <a:pt x="181" y="95"/>
                  <a:pt x="207" y="78"/>
                </a:cubicBezTo>
                <a:cubicBezTo>
                  <a:pt x="232" y="61"/>
                  <a:pt x="259" y="47"/>
                  <a:pt x="288" y="35"/>
                </a:cubicBezTo>
                <a:cubicBezTo>
                  <a:pt x="316" y="23"/>
                  <a:pt x="345" y="15"/>
                  <a:pt x="375" y="9"/>
                </a:cubicBezTo>
                <a:cubicBezTo>
                  <a:pt x="405" y="3"/>
                  <a:pt x="435" y="0"/>
                  <a:pt x="466" y="0"/>
                </a:cubicBezTo>
                <a:cubicBezTo>
                  <a:pt x="496" y="0"/>
                  <a:pt x="526" y="3"/>
                  <a:pt x="556" y="9"/>
                </a:cubicBezTo>
                <a:cubicBezTo>
                  <a:pt x="586" y="15"/>
                  <a:pt x="615" y="23"/>
                  <a:pt x="643" y="35"/>
                </a:cubicBezTo>
                <a:cubicBezTo>
                  <a:pt x="671" y="47"/>
                  <a:pt x="698" y="61"/>
                  <a:pt x="723" y="78"/>
                </a:cubicBezTo>
                <a:cubicBezTo>
                  <a:pt x="749" y="95"/>
                  <a:pt x="772" y="114"/>
                  <a:pt x="794" y="136"/>
                </a:cubicBezTo>
                <a:cubicBezTo>
                  <a:pt x="815" y="157"/>
                  <a:pt x="835" y="181"/>
                  <a:pt x="852" y="206"/>
                </a:cubicBezTo>
                <a:cubicBezTo>
                  <a:pt x="868" y="231"/>
                  <a:pt x="883" y="258"/>
                  <a:pt x="894" y="286"/>
                </a:cubicBezTo>
                <a:cubicBezTo>
                  <a:pt x="906" y="314"/>
                  <a:pt x="915" y="343"/>
                  <a:pt x="921" y="374"/>
                </a:cubicBezTo>
                <a:cubicBezTo>
                  <a:pt x="927" y="404"/>
                  <a:pt x="930" y="434"/>
                  <a:pt x="930" y="465"/>
                </a:cubicBez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042" name="图片 1041"/>
          <p:cNvPicPr/>
          <p:nvPr/>
        </p:nvPicPr>
        <p:blipFill>
          <a:blip r:embed="rId5"/>
          <a:stretch>
            <a:fillRect/>
          </a:stretch>
        </p:blipFill>
        <p:spPr>
          <a:xfrm>
            <a:off x="835560" y="4580802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43" name="文本框 1042"/>
          <p:cNvSpPr txBox="1"/>
          <p:nvPr/>
        </p:nvSpPr>
        <p:spPr>
          <a:xfrm>
            <a:off x="2577960" y="3731922"/>
            <a:ext cx="942566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：确保资源释放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44" name="文本框 1043"/>
          <p:cNvSpPr txBox="1"/>
          <p:nvPr/>
        </p:nvSpPr>
        <p:spPr>
          <a:xfrm>
            <a:off x="1170000" y="4481802"/>
            <a:ext cx="1211870" cy="24314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主动抛出异常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45" name="文本框 1044"/>
          <p:cNvSpPr txBox="1"/>
          <p:nvPr/>
        </p:nvSpPr>
        <p:spPr>
          <a:xfrm>
            <a:off x="768960" y="4901922"/>
            <a:ext cx="3231654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根据应⽤程序特有的业务需求主动抛出异常，通过创建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46" name="文本框 1045"/>
          <p:cNvSpPr txBox="1"/>
          <p:nvPr/>
        </p:nvSpPr>
        <p:spPr>
          <a:xfrm>
            <a:off x="3977640" y="4932882"/>
            <a:ext cx="626775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Exception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47" name="文本框 1046"/>
          <p:cNvSpPr txBox="1"/>
          <p:nvPr/>
        </p:nvSpPr>
        <p:spPr>
          <a:xfrm>
            <a:off x="4635720" y="4901922"/>
            <a:ext cx="403957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对象并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48" name="文本框 1047"/>
          <p:cNvSpPr txBox="1"/>
          <p:nvPr/>
        </p:nvSpPr>
        <p:spPr>
          <a:xfrm>
            <a:off x="768960" y="5102442"/>
            <a:ext cx="269304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使⽤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49" name="文本框 1048"/>
          <p:cNvSpPr txBox="1"/>
          <p:nvPr/>
        </p:nvSpPr>
        <p:spPr>
          <a:xfrm>
            <a:off x="1036080" y="5133402"/>
            <a:ext cx="299762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raise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50" name="任意多边形: 形状 1049"/>
          <p:cNvSpPr/>
          <p:nvPr/>
        </p:nvSpPr>
        <p:spPr>
          <a:xfrm>
            <a:off x="5481720" y="1237842"/>
            <a:ext cx="4680360" cy="1504440"/>
          </a:xfrm>
          <a:custGeom>
            <a:avLst/>
            <a:gdLst/>
            <a:ahLst/>
            <a:cxnLst/>
            <a:rect l="0" t="0" r="r" b="b"/>
            <a:pathLst>
              <a:path w="13001" h="4179">
                <a:moveTo>
                  <a:pt x="14" y="115"/>
                </a:moveTo>
                <a:cubicBezTo>
                  <a:pt x="24" y="92"/>
                  <a:pt x="37" y="72"/>
                  <a:pt x="55" y="54"/>
                </a:cubicBezTo>
                <a:cubicBezTo>
                  <a:pt x="72" y="37"/>
                  <a:pt x="92" y="24"/>
                  <a:pt x="115" y="14"/>
                </a:cubicBezTo>
                <a:cubicBezTo>
                  <a:pt x="138" y="5"/>
                  <a:pt x="161" y="0"/>
                  <a:pt x="186" y="0"/>
                </a:cubicBezTo>
                <a:lnTo>
                  <a:pt x="12815" y="0"/>
                </a:lnTo>
                <a:cubicBezTo>
                  <a:pt x="12840" y="0"/>
                  <a:pt x="12863" y="5"/>
                  <a:pt x="12886" y="14"/>
                </a:cubicBezTo>
                <a:cubicBezTo>
                  <a:pt x="12909" y="24"/>
                  <a:pt x="12929" y="37"/>
                  <a:pt x="12946" y="54"/>
                </a:cubicBezTo>
                <a:cubicBezTo>
                  <a:pt x="12964" y="72"/>
                  <a:pt x="12977" y="92"/>
                  <a:pt x="12986" y="115"/>
                </a:cubicBezTo>
                <a:cubicBezTo>
                  <a:pt x="12996" y="137"/>
                  <a:pt x="13001" y="161"/>
                  <a:pt x="13001" y="186"/>
                </a:cubicBezTo>
                <a:lnTo>
                  <a:pt x="13001" y="3994"/>
                </a:lnTo>
                <a:cubicBezTo>
                  <a:pt x="13001" y="4018"/>
                  <a:pt x="12996" y="4042"/>
                  <a:pt x="12986" y="4065"/>
                </a:cubicBezTo>
                <a:cubicBezTo>
                  <a:pt x="12977" y="4087"/>
                  <a:pt x="12964" y="4108"/>
                  <a:pt x="12946" y="4125"/>
                </a:cubicBezTo>
                <a:cubicBezTo>
                  <a:pt x="12929" y="4142"/>
                  <a:pt x="12909" y="4156"/>
                  <a:pt x="12886" y="4165"/>
                </a:cubicBezTo>
                <a:cubicBezTo>
                  <a:pt x="12863" y="4175"/>
                  <a:pt x="12839" y="4179"/>
                  <a:pt x="12815" y="4179"/>
                </a:cubicBezTo>
                <a:lnTo>
                  <a:pt x="186" y="4179"/>
                </a:lnTo>
                <a:cubicBezTo>
                  <a:pt x="161" y="4179"/>
                  <a:pt x="138" y="4175"/>
                  <a:pt x="115" y="4165"/>
                </a:cubicBezTo>
                <a:cubicBezTo>
                  <a:pt x="92" y="4156"/>
                  <a:pt x="72" y="4142"/>
                  <a:pt x="55" y="4125"/>
                </a:cubicBezTo>
                <a:cubicBezTo>
                  <a:pt x="37" y="4108"/>
                  <a:pt x="24" y="4087"/>
                  <a:pt x="14" y="4065"/>
                </a:cubicBezTo>
                <a:cubicBezTo>
                  <a:pt x="5" y="4042"/>
                  <a:pt x="0" y="4018"/>
                  <a:pt x="0" y="3994"/>
                </a:cubicBezTo>
                <a:lnTo>
                  <a:pt x="0" y="186"/>
                </a:lnTo>
                <a:cubicBezTo>
                  <a:pt x="0" y="161"/>
                  <a:pt x="5" y="137"/>
                  <a:pt x="14" y="115"/>
                </a:cubicBezTo>
                <a:close/>
              </a:path>
            </a:pathLst>
          </a:custGeom>
          <a:solidFill>
            <a:srgbClr val="1E40AF">
              <a:alpha val="4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51" name="任意多边形: 形状 1050"/>
          <p:cNvSpPr/>
          <p:nvPr/>
        </p:nvSpPr>
        <p:spPr>
          <a:xfrm>
            <a:off x="5481720" y="2942442"/>
            <a:ext cx="4680360" cy="1170360"/>
          </a:xfrm>
          <a:custGeom>
            <a:avLst/>
            <a:gdLst/>
            <a:ahLst/>
            <a:cxnLst/>
            <a:rect l="0" t="0" r="r" b="b"/>
            <a:pathLst>
              <a:path w="13001" h="3251">
                <a:moveTo>
                  <a:pt x="14" y="115"/>
                </a:moveTo>
                <a:cubicBezTo>
                  <a:pt x="24" y="92"/>
                  <a:pt x="37" y="72"/>
                  <a:pt x="55" y="55"/>
                </a:cubicBezTo>
                <a:cubicBezTo>
                  <a:pt x="72" y="37"/>
                  <a:pt x="92" y="24"/>
                  <a:pt x="115" y="15"/>
                </a:cubicBezTo>
                <a:cubicBezTo>
                  <a:pt x="138" y="5"/>
                  <a:pt x="161" y="0"/>
                  <a:pt x="186" y="0"/>
                </a:cubicBezTo>
                <a:lnTo>
                  <a:pt x="12815" y="0"/>
                </a:lnTo>
                <a:cubicBezTo>
                  <a:pt x="12839" y="0"/>
                  <a:pt x="12863" y="5"/>
                  <a:pt x="12886" y="15"/>
                </a:cubicBezTo>
                <a:cubicBezTo>
                  <a:pt x="12909" y="24"/>
                  <a:pt x="12929" y="37"/>
                  <a:pt x="12946" y="55"/>
                </a:cubicBezTo>
                <a:cubicBezTo>
                  <a:pt x="12964" y="72"/>
                  <a:pt x="12977" y="92"/>
                  <a:pt x="12986" y="115"/>
                </a:cubicBezTo>
                <a:cubicBezTo>
                  <a:pt x="12996" y="138"/>
                  <a:pt x="13001" y="162"/>
                  <a:pt x="13001" y="186"/>
                </a:cubicBezTo>
                <a:lnTo>
                  <a:pt x="13001" y="3066"/>
                </a:lnTo>
                <a:cubicBezTo>
                  <a:pt x="13001" y="3090"/>
                  <a:pt x="12996" y="3114"/>
                  <a:pt x="12986" y="3137"/>
                </a:cubicBezTo>
                <a:cubicBezTo>
                  <a:pt x="12977" y="3159"/>
                  <a:pt x="12964" y="3179"/>
                  <a:pt x="12946" y="3197"/>
                </a:cubicBezTo>
                <a:cubicBezTo>
                  <a:pt x="12929" y="3214"/>
                  <a:pt x="12909" y="3228"/>
                  <a:pt x="12886" y="3237"/>
                </a:cubicBezTo>
                <a:cubicBezTo>
                  <a:pt x="12863" y="3247"/>
                  <a:pt x="12839" y="3251"/>
                  <a:pt x="12815" y="3251"/>
                </a:cubicBezTo>
                <a:lnTo>
                  <a:pt x="186" y="3251"/>
                </a:lnTo>
                <a:cubicBezTo>
                  <a:pt x="161" y="3251"/>
                  <a:pt x="138" y="3247"/>
                  <a:pt x="115" y="3237"/>
                </a:cubicBezTo>
                <a:cubicBezTo>
                  <a:pt x="92" y="3228"/>
                  <a:pt x="72" y="3214"/>
                  <a:pt x="55" y="3197"/>
                </a:cubicBezTo>
                <a:cubicBezTo>
                  <a:pt x="37" y="3179"/>
                  <a:pt x="24" y="3159"/>
                  <a:pt x="14" y="3137"/>
                </a:cubicBezTo>
                <a:cubicBezTo>
                  <a:pt x="5" y="3114"/>
                  <a:pt x="0" y="3090"/>
                  <a:pt x="0" y="3066"/>
                </a:cubicBezTo>
                <a:lnTo>
                  <a:pt x="0" y="186"/>
                </a:lnTo>
                <a:cubicBezTo>
                  <a:pt x="0" y="161"/>
                  <a:pt x="5" y="138"/>
                  <a:pt x="14" y="115"/>
                </a:cubicBezTo>
                <a:close/>
              </a:path>
            </a:pathLst>
          </a:custGeom>
          <a:solidFill>
            <a:srgbClr val="1E40AF">
              <a:alpha val="4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52" name="任意多边形: 形状 1051"/>
          <p:cNvSpPr/>
          <p:nvPr/>
        </p:nvSpPr>
        <p:spPr>
          <a:xfrm>
            <a:off x="5481720" y="4312962"/>
            <a:ext cx="4680360" cy="1170360"/>
          </a:xfrm>
          <a:custGeom>
            <a:avLst/>
            <a:gdLst/>
            <a:ahLst/>
            <a:cxnLst/>
            <a:rect l="0" t="0" r="r" b="b"/>
            <a:pathLst>
              <a:path w="13001" h="3251">
                <a:moveTo>
                  <a:pt x="14" y="115"/>
                </a:moveTo>
                <a:cubicBezTo>
                  <a:pt x="24" y="92"/>
                  <a:pt x="37" y="72"/>
                  <a:pt x="55" y="55"/>
                </a:cubicBezTo>
                <a:cubicBezTo>
                  <a:pt x="72" y="37"/>
                  <a:pt x="92" y="24"/>
                  <a:pt x="115" y="15"/>
                </a:cubicBezTo>
                <a:cubicBezTo>
                  <a:pt x="138" y="5"/>
                  <a:pt x="161" y="0"/>
                  <a:pt x="186" y="0"/>
                </a:cubicBezTo>
                <a:lnTo>
                  <a:pt x="12815" y="0"/>
                </a:lnTo>
                <a:cubicBezTo>
                  <a:pt x="12840" y="0"/>
                  <a:pt x="12863" y="5"/>
                  <a:pt x="12886" y="15"/>
                </a:cubicBezTo>
                <a:cubicBezTo>
                  <a:pt x="12909" y="24"/>
                  <a:pt x="12929" y="37"/>
                  <a:pt x="12946" y="55"/>
                </a:cubicBezTo>
                <a:cubicBezTo>
                  <a:pt x="12964" y="72"/>
                  <a:pt x="12977" y="92"/>
                  <a:pt x="12986" y="115"/>
                </a:cubicBezTo>
                <a:cubicBezTo>
                  <a:pt x="12996" y="138"/>
                  <a:pt x="13001" y="161"/>
                  <a:pt x="13001" y="186"/>
                </a:cubicBezTo>
                <a:lnTo>
                  <a:pt x="13001" y="3066"/>
                </a:lnTo>
                <a:cubicBezTo>
                  <a:pt x="13001" y="3090"/>
                  <a:pt x="12996" y="3114"/>
                  <a:pt x="12986" y="3137"/>
                </a:cubicBezTo>
                <a:cubicBezTo>
                  <a:pt x="12977" y="3159"/>
                  <a:pt x="12964" y="3179"/>
                  <a:pt x="12946" y="3197"/>
                </a:cubicBezTo>
                <a:cubicBezTo>
                  <a:pt x="12929" y="3214"/>
                  <a:pt x="12909" y="3228"/>
                  <a:pt x="12886" y="3237"/>
                </a:cubicBezTo>
                <a:cubicBezTo>
                  <a:pt x="12863" y="3247"/>
                  <a:pt x="12839" y="3251"/>
                  <a:pt x="12815" y="3251"/>
                </a:cubicBezTo>
                <a:lnTo>
                  <a:pt x="186" y="3251"/>
                </a:lnTo>
                <a:cubicBezTo>
                  <a:pt x="161" y="3251"/>
                  <a:pt x="138" y="3247"/>
                  <a:pt x="115" y="3237"/>
                </a:cubicBezTo>
                <a:cubicBezTo>
                  <a:pt x="92" y="3228"/>
                  <a:pt x="72" y="3214"/>
                  <a:pt x="55" y="3197"/>
                </a:cubicBezTo>
                <a:cubicBezTo>
                  <a:pt x="37" y="3179"/>
                  <a:pt x="24" y="3159"/>
                  <a:pt x="14" y="3137"/>
                </a:cubicBezTo>
                <a:cubicBezTo>
                  <a:pt x="5" y="3114"/>
                  <a:pt x="0" y="3090"/>
                  <a:pt x="0" y="3066"/>
                </a:cubicBezTo>
                <a:lnTo>
                  <a:pt x="0" y="186"/>
                </a:lnTo>
                <a:cubicBezTo>
                  <a:pt x="0" y="161"/>
                  <a:pt x="5" y="138"/>
                  <a:pt x="14" y="115"/>
                </a:cubicBezTo>
                <a:close/>
              </a:path>
            </a:pathLst>
          </a:custGeom>
          <a:solidFill>
            <a:srgbClr val="1E40AF">
              <a:alpha val="4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53" name="任意多边形: 形状 1052"/>
          <p:cNvSpPr/>
          <p:nvPr/>
        </p:nvSpPr>
        <p:spPr>
          <a:xfrm>
            <a:off x="5682240" y="1404882"/>
            <a:ext cx="334800" cy="334800"/>
          </a:xfrm>
          <a:custGeom>
            <a:avLst/>
            <a:gdLst/>
            <a:ahLst/>
            <a:cxnLst/>
            <a:rect l="0" t="0" r="r" b="b"/>
            <a:pathLst>
              <a:path w="930" h="930">
                <a:moveTo>
                  <a:pt x="930" y="465"/>
                </a:moveTo>
                <a:cubicBezTo>
                  <a:pt x="930" y="495"/>
                  <a:pt x="927" y="525"/>
                  <a:pt x="921" y="556"/>
                </a:cubicBezTo>
                <a:cubicBezTo>
                  <a:pt x="915" y="586"/>
                  <a:pt x="906" y="615"/>
                  <a:pt x="895" y="643"/>
                </a:cubicBezTo>
                <a:cubicBezTo>
                  <a:pt x="883" y="671"/>
                  <a:pt x="869" y="698"/>
                  <a:pt x="852" y="723"/>
                </a:cubicBezTo>
                <a:cubicBezTo>
                  <a:pt x="835" y="749"/>
                  <a:pt x="815" y="772"/>
                  <a:pt x="794" y="794"/>
                </a:cubicBezTo>
                <a:cubicBezTo>
                  <a:pt x="772" y="815"/>
                  <a:pt x="749" y="835"/>
                  <a:pt x="724" y="852"/>
                </a:cubicBezTo>
                <a:cubicBezTo>
                  <a:pt x="698" y="868"/>
                  <a:pt x="671" y="883"/>
                  <a:pt x="643" y="894"/>
                </a:cubicBezTo>
                <a:cubicBezTo>
                  <a:pt x="615" y="906"/>
                  <a:pt x="586" y="915"/>
                  <a:pt x="556" y="921"/>
                </a:cubicBezTo>
                <a:cubicBezTo>
                  <a:pt x="526" y="927"/>
                  <a:pt x="496" y="930"/>
                  <a:pt x="466" y="930"/>
                </a:cubicBezTo>
                <a:cubicBezTo>
                  <a:pt x="434" y="930"/>
                  <a:pt x="404" y="927"/>
                  <a:pt x="374" y="921"/>
                </a:cubicBezTo>
                <a:cubicBezTo>
                  <a:pt x="344" y="915"/>
                  <a:pt x="315" y="906"/>
                  <a:pt x="287" y="894"/>
                </a:cubicBezTo>
                <a:cubicBezTo>
                  <a:pt x="259" y="883"/>
                  <a:pt x="232" y="868"/>
                  <a:pt x="207" y="852"/>
                </a:cubicBezTo>
                <a:cubicBezTo>
                  <a:pt x="181" y="835"/>
                  <a:pt x="158" y="815"/>
                  <a:pt x="136" y="794"/>
                </a:cubicBezTo>
                <a:cubicBezTo>
                  <a:pt x="115" y="772"/>
                  <a:pt x="96" y="749"/>
                  <a:pt x="79" y="723"/>
                </a:cubicBezTo>
                <a:cubicBezTo>
                  <a:pt x="62" y="698"/>
                  <a:pt x="47" y="671"/>
                  <a:pt x="36" y="643"/>
                </a:cubicBezTo>
                <a:cubicBezTo>
                  <a:pt x="24" y="615"/>
                  <a:pt x="15" y="586"/>
                  <a:pt x="9" y="556"/>
                </a:cubicBezTo>
                <a:cubicBezTo>
                  <a:pt x="3" y="525"/>
                  <a:pt x="0" y="495"/>
                  <a:pt x="0" y="465"/>
                </a:cubicBezTo>
                <a:cubicBezTo>
                  <a:pt x="0" y="434"/>
                  <a:pt x="3" y="404"/>
                  <a:pt x="9" y="374"/>
                </a:cubicBezTo>
                <a:cubicBezTo>
                  <a:pt x="15" y="344"/>
                  <a:pt x="24" y="315"/>
                  <a:pt x="36" y="287"/>
                </a:cubicBezTo>
                <a:cubicBezTo>
                  <a:pt x="47" y="259"/>
                  <a:pt x="62" y="232"/>
                  <a:pt x="79" y="207"/>
                </a:cubicBezTo>
                <a:cubicBezTo>
                  <a:pt x="96" y="181"/>
                  <a:pt x="115" y="158"/>
                  <a:pt x="136" y="136"/>
                </a:cubicBezTo>
                <a:cubicBezTo>
                  <a:pt x="158" y="115"/>
                  <a:pt x="181" y="95"/>
                  <a:pt x="207" y="78"/>
                </a:cubicBezTo>
                <a:cubicBezTo>
                  <a:pt x="232" y="62"/>
                  <a:pt x="259" y="47"/>
                  <a:pt x="287" y="36"/>
                </a:cubicBezTo>
                <a:cubicBezTo>
                  <a:pt x="315" y="24"/>
                  <a:pt x="344" y="15"/>
                  <a:pt x="374" y="9"/>
                </a:cubicBezTo>
                <a:cubicBezTo>
                  <a:pt x="404" y="3"/>
                  <a:pt x="434" y="0"/>
                  <a:pt x="466" y="0"/>
                </a:cubicBezTo>
                <a:cubicBezTo>
                  <a:pt x="496" y="0"/>
                  <a:pt x="526" y="3"/>
                  <a:pt x="556" y="9"/>
                </a:cubicBezTo>
                <a:cubicBezTo>
                  <a:pt x="586" y="15"/>
                  <a:pt x="615" y="24"/>
                  <a:pt x="643" y="36"/>
                </a:cubicBezTo>
                <a:cubicBezTo>
                  <a:pt x="671" y="47"/>
                  <a:pt x="698" y="62"/>
                  <a:pt x="724" y="78"/>
                </a:cubicBezTo>
                <a:cubicBezTo>
                  <a:pt x="749" y="95"/>
                  <a:pt x="772" y="115"/>
                  <a:pt x="794" y="136"/>
                </a:cubicBezTo>
                <a:cubicBezTo>
                  <a:pt x="815" y="158"/>
                  <a:pt x="835" y="181"/>
                  <a:pt x="852" y="207"/>
                </a:cubicBezTo>
                <a:cubicBezTo>
                  <a:pt x="869" y="232"/>
                  <a:pt x="883" y="259"/>
                  <a:pt x="895" y="287"/>
                </a:cubicBezTo>
                <a:cubicBezTo>
                  <a:pt x="906" y="315"/>
                  <a:pt x="915" y="344"/>
                  <a:pt x="921" y="374"/>
                </a:cubicBezTo>
                <a:cubicBezTo>
                  <a:pt x="927" y="404"/>
                  <a:pt x="930" y="434"/>
                  <a:pt x="930" y="465"/>
                </a:cubicBez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054" name="图片 1053"/>
          <p:cNvPicPr/>
          <p:nvPr/>
        </p:nvPicPr>
        <p:blipFill>
          <a:blip r:embed="rId6"/>
          <a:stretch>
            <a:fillRect/>
          </a:stretch>
        </p:blipFill>
        <p:spPr>
          <a:xfrm>
            <a:off x="5774400" y="1505322"/>
            <a:ext cx="15012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55" name="文本框 1054"/>
          <p:cNvSpPr txBox="1"/>
          <p:nvPr/>
        </p:nvSpPr>
        <p:spPr>
          <a:xfrm>
            <a:off x="1362240" y="5102442"/>
            <a:ext cx="2693045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关键字抛出，实现特定业务逻辑的异常控制。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056" name="图片 1055"/>
          <p:cNvPicPr/>
          <p:nvPr/>
        </p:nvPicPr>
        <p:blipFill>
          <a:blip r:embed="rId4"/>
          <a:stretch>
            <a:fillRect/>
          </a:stretch>
        </p:blipFill>
        <p:spPr>
          <a:xfrm>
            <a:off x="5716080" y="1864602"/>
            <a:ext cx="666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57" name="文本框 1056"/>
          <p:cNvSpPr txBox="1"/>
          <p:nvPr/>
        </p:nvSpPr>
        <p:spPr>
          <a:xfrm>
            <a:off x="6117120" y="1406322"/>
            <a:ext cx="1211870" cy="24314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区分错误类型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058" name="图片 1057"/>
          <p:cNvPicPr/>
          <p:nvPr/>
        </p:nvPicPr>
        <p:blipFill>
          <a:blip r:embed="rId4"/>
          <a:stretch>
            <a:fillRect/>
          </a:stretch>
        </p:blipFill>
        <p:spPr>
          <a:xfrm>
            <a:off x="5716080" y="2132082"/>
            <a:ext cx="666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59" name="文本框 1058"/>
          <p:cNvSpPr txBox="1"/>
          <p:nvPr/>
        </p:nvSpPr>
        <p:spPr>
          <a:xfrm>
            <a:off x="5849640" y="1826802"/>
            <a:ext cx="1346522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语法错误：编译时检测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060" name="图片 1059"/>
          <p:cNvPicPr/>
          <p:nvPr/>
        </p:nvPicPr>
        <p:blipFill>
          <a:blip r:embed="rId4"/>
          <a:stretch>
            <a:fillRect/>
          </a:stretch>
        </p:blipFill>
        <p:spPr>
          <a:xfrm>
            <a:off x="5716080" y="2399562"/>
            <a:ext cx="666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61" name="文本框 1060"/>
          <p:cNvSpPr txBox="1"/>
          <p:nvPr/>
        </p:nvSpPr>
        <p:spPr>
          <a:xfrm>
            <a:off x="5849640" y="2093922"/>
            <a:ext cx="2019784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运⾏时错误：程序运⾏过程中产⽣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62" name="任意多边形: 形状 1061"/>
          <p:cNvSpPr/>
          <p:nvPr/>
        </p:nvSpPr>
        <p:spPr>
          <a:xfrm>
            <a:off x="5682240" y="3109842"/>
            <a:ext cx="334800" cy="334440"/>
          </a:xfrm>
          <a:custGeom>
            <a:avLst/>
            <a:gdLst/>
            <a:ahLst/>
            <a:cxnLst/>
            <a:rect l="0" t="0" r="r" b="b"/>
            <a:pathLst>
              <a:path w="930" h="929">
                <a:moveTo>
                  <a:pt x="930" y="465"/>
                </a:moveTo>
                <a:cubicBezTo>
                  <a:pt x="930" y="495"/>
                  <a:pt x="927" y="526"/>
                  <a:pt x="921" y="556"/>
                </a:cubicBezTo>
                <a:cubicBezTo>
                  <a:pt x="915" y="585"/>
                  <a:pt x="906" y="614"/>
                  <a:pt x="895" y="643"/>
                </a:cubicBezTo>
                <a:cubicBezTo>
                  <a:pt x="883" y="671"/>
                  <a:pt x="869" y="698"/>
                  <a:pt x="852" y="723"/>
                </a:cubicBezTo>
                <a:cubicBezTo>
                  <a:pt x="835" y="748"/>
                  <a:pt x="815" y="772"/>
                  <a:pt x="794" y="793"/>
                </a:cubicBezTo>
                <a:cubicBezTo>
                  <a:pt x="772" y="815"/>
                  <a:pt x="749" y="834"/>
                  <a:pt x="724" y="851"/>
                </a:cubicBezTo>
                <a:cubicBezTo>
                  <a:pt x="698" y="868"/>
                  <a:pt x="671" y="882"/>
                  <a:pt x="643" y="894"/>
                </a:cubicBezTo>
                <a:cubicBezTo>
                  <a:pt x="615" y="906"/>
                  <a:pt x="586" y="914"/>
                  <a:pt x="556" y="920"/>
                </a:cubicBezTo>
                <a:cubicBezTo>
                  <a:pt x="526" y="926"/>
                  <a:pt x="496" y="929"/>
                  <a:pt x="466" y="929"/>
                </a:cubicBezTo>
                <a:cubicBezTo>
                  <a:pt x="434" y="929"/>
                  <a:pt x="404" y="926"/>
                  <a:pt x="374" y="920"/>
                </a:cubicBezTo>
                <a:cubicBezTo>
                  <a:pt x="344" y="914"/>
                  <a:pt x="315" y="906"/>
                  <a:pt x="287" y="894"/>
                </a:cubicBezTo>
                <a:cubicBezTo>
                  <a:pt x="259" y="882"/>
                  <a:pt x="232" y="868"/>
                  <a:pt x="207" y="851"/>
                </a:cubicBezTo>
                <a:cubicBezTo>
                  <a:pt x="181" y="834"/>
                  <a:pt x="158" y="815"/>
                  <a:pt x="136" y="793"/>
                </a:cubicBezTo>
                <a:cubicBezTo>
                  <a:pt x="115" y="772"/>
                  <a:pt x="96" y="748"/>
                  <a:pt x="79" y="723"/>
                </a:cubicBezTo>
                <a:cubicBezTo>
                  <a:pt x="62" y="698"/>
                  <a:pt x="47" y="671"/>
                  <a:pt x="36" y="643"/>
                </a:cubicBezTo>
                <a:cubicBezTo>
                  <a:pt x="24" y="614"/>
                  <a:pt x="15" y="585"/>
                  <a:pt x="9" y="556"/>
                </a:cubicBezTo>
                <a:cubicBezTo>
                  <a:pt x="3" y="526"/>
                  <a:pt x="0" y="495"/>
                  <a:pt x="0" y="465"/>
                </a:cubicBezTo>
                <a:cubicBezTo>
                  <a:pt x="0" y="433"/>
                  <a:pt x="3" y="403"/>
                  <a:pt x="9" y="373"/>
                </a:cubicBezTo>
                <a:cubicBezTo>
                  <a:pt x="15" y="344"/>
                  <a:pt x="24" y="314"/>
                  <a:pt x="36" y="286"/>
                </a:cubicBezTo>
                <a:cubicBezTo>
                  <a:pt x="47" y="258"/>
                  <a:pt x="62" y="231"/>
                  <a:pt x="79" y="206"/>
                </a:cubicBezTo>
                <a:cubicBezTo>
                  <a:pt x="96" y="181"/>
                  <a:pt x="115" y="157"/>
                  <a:pt x="136" y="136"/>
                </a:cubicBezTo>
                <a:cubicBezTo>
                  <a:pt x="158" y="114"/>
                  <a:pt x="181" y="95"/>
                  <a:pt x="207" y="78"/>
                </a:cubicBezTo>
                <a:cubicBezTo>
                  <a:pt x="232" y="61"/>
                  <a:pt x="259" y="47"/>
                  <a:pt x="287" y="35"/>
                </a:cubicBezTo>
                <a:cubicBezTo>
                  <a:pt x="315" y="23"/>
                  <a:pt x="344" y="15"/>
                  <a:pt x="374" y="9"/>
                </a:cubicBezTo>
                <a:cubicBezTo>
                  <a:pt x="404" y="3"/>
                  <a:pt x="434" y="0"/>
                  <a:pt x="466" y="0"/>
                </a:cubicBezTo>
                <a:cubicBezTo>
                  <a:pt x="496" y="0"/>
                  <a:pt x="526" y="3"/>
                  <a:pt x="556" y="9"/>
                </a:cubicBezTo>
                <a:cubicBezTo>
                  <a:pt x="586" y="15"/>
                  <a:pt x="615" y="23"/>
                  <a:pt x="643" y="35"/>
                </a:cubicBezTo>
                <a:cubicBezTo>
                  <a:pt x="671" y="47"/>
                  <a:pt x="698" y="61"/>
                  <a:pt x="724" y="78"/>
                </a:cubicBezTo>
                <a:cubicBezTo>
                  <a:pt x="749" y="95"/>
                  <a:pt x="772" y="114"/>
                  <a:pt x="794" y="136"/>
                </a:cubicBezTo>
                <a:cubicBezTo>
                  <a:pt x="815" y="157"/>
                  <a:pt x="835" y="181"/>
                  <a:pt x="852" y="206"/>
                </a:cubicBezTo>
                <a:cubicBezTo>
                  <a:pt x="869" y="231"/>
                  <a:pt x="883" y="258"/>
                  <a:pt x="895" y="286"/>
                </a:cubicBezTo>
                <a:cubicBezTo>
                  <a:pt x="906" y="314"/>
                  <a:pt x="915" y="344"/>
                  <a:pt x="921" y="373"/>
                </a:cubicBezTo>
                <a:cubicBezTo>
                  <a:pt x="927" y="403"/>
                  <a:pt x="930" y="433"/>
                  <a:pt x="930" y="465"/>
                </a:cubicBez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063" name="图片 1062"/>
          <p:cNvPicPr/>
          <p:nvPr/>
        </p:nvPicPr>
        <p:blipFill>
          <a:blip r:embed="rId7"/>
          <a:stretch>
            <a:fillRect/>
          </a:stretch>
        </p:blipFill>
        <p:spPr>
          <a:xfrm>
            <a:off x="5782680" y="3210282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64" name="文本框 1063"/>
          <p:cNvSpPr txBox="1"/>
          <p:nvPr/>
        </p:nvSpPr>
        <p:spPr>
          <a:xfrm>
            <a:off x="5849640" y="2361402"/>
            <a:ext cx="1481175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逻辑错误：编程思路问题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65" name="文本框 1064"/>
          <p:cNvSpPr txBox="1"/>
          <p:nvPr/>
        </p:nvSpPr>
        <p:spPr>
          <a:xfrm>
            <a:off x="6117120" y="3111282"/>
            <a:ext cx="1211870" cy="24314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精确捕获异常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66" name="文本框 1065"/>
          <p:cNvSpPr txBox="1"/>
          <p:nvPr/>
        </p:nvSpPr>
        <p:spPr>
          <a:xfrm>
            <a:off x="5716080" y="3531402"/>
            <a:ext cx="4308872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针对不同的异常类型进⾏处理，避免使⽤过于宽泛的异常捕获。通过多个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67" name="文本框 1066"/>
          <p:cNvSpPr txBox="1"/>
          <p:nvPr/>
        </p:nvSpPr>
        <p:spPr>
          <a:xfrm>
            <a:off x="5716080" y="3762882"/>
            <a:ext cx="426399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except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68" name="任意多边形: 形状 1067"/>
          <p:cNvSpPr/>
          <p:nvPr/>
        </p:nvSpPr>
        <p:spPr>
          <a:xfrm>
            <a:off x="5682240" y="4480362"/>
            <a:ext cx="334800" cy="334440"/>
          </a:xfrm>
          <a:custGeom>
            <a:avLst/>
            <a:gdLst/>
            <a:ahLst/>
            <a:cxnLst/>
            <a:rect l="0" t="0" r="r" b="b"/>
            <a:pathLst>
              <a:path w="930" h="929">
                <a:moveTo>
                  <a:pt x="930" y="465"/>
                </a:moveTo>
                <a:cubicBezTo>
                  <a:pt x="930" y="495"/>
                  <a:pt x="927" y="526"/>
                  <a:pt x="921" y="555"/>
                </a:cubicBezTo>
                <a:cubicBezTo>
                  <a:pt x="915" y="585"/>
                  <a:pt x="906" y="614"/>
                  <a:pt x="895" y="643"/>
                </a:cubicBezTo>
                <a:cubicBezTo>
                  <a:pt x="883" y="671"/>
                  <a:pt x="869" y="698"/>
                  <a:pt x="852" y="723"/>
                </a:cubicBezTo>
                <a:cubicBezTo>
                  <a:pt x="835" y="748"/>
                  <a:pt x="815" y="772"/>
                  <a:pt x="794" y="793"/>
                </a:cubicBezTo>
                <a:cubicBezTo>
                  <a:pt x="772" y="815"/>
                  <a:pt x="749" y="834"/>
                  <a:pt x="724" y="851"/>
                </a:cubicBezTo>
                <a:cubicBezTo>
                  <a:pt x="698" y="868"/>
                  <a:pt x="671" y="882"/>
                  <a:pt x="643" y="894"/>
                </a:cubicBezTo>
                <a:cubicBezTo>
                  <a:pt x="615" y="906"/>
                  <a:pt x="586" y="914"/>
                  <a:pt x="556" y="920"/>
                </a:cubicBezTo>
                <a:cubicBezTo>
                  <a:pt x="526" y="926"/>
                  <a:pt x="496" y="929"/>
                  <a:pt x="466" y="929"/>
                </a:cubicBezTo>
                <a:cubicBezTo>
                  <a:pt x="434" y="929"/>
                  <a:pt x="404" y="926"/>
                  <a:pt x="374" y="920"/>
                </a:cubicBezTo>
                <a:cubicBezTo>
                  <a:pt x="344" y="914"/>
                  <a:pt x="315" y="906"/>
                  <a:pt x="287" y="894"/>
                </a:cubicBezTo>
                <a:cubicBezTo>
                  <a:pt x="259" y="882"/>
                  <a:pt x="232" y="868"/>
                  <a:pt x="207" y="851"/>
                </a:cubicBezTo>
                <a:cubicBezTo>
                  <a:pt x="181" y="834"/>
                  <a:pt x="158" y="815"/>
                  <a:pt x="136" y="793"/>
                </a:cubicBezTo>
                <a:cubicBezTo>
                  <a:pt x="115" y="772"/>
                  <a:pt x="96" y="748"/>
                  <a:pt x="79" y="723"/>
                </a:cubicBezTo>
                <a:cubicBezTo>
                  <a:pt x="62" y="698"/>
                  <a:pt x="47" y="671"/>
                  <a:pt x="36" y="643"/>
                </a:cubicBezTo>
                <a:cubicBezTo>
                  <a:pt x="24" y="614"/>
                  <a:pt x="15" y="585"/>
                  <a:pt x="9" y="555"/>
                </a:cubicBezTo>
                <a:cubicBezTo>
                  <a:pt x="3" y="526"/>
                  <a:pt x="0" y="495"/>
                  <a:pt x="0" y="465"/>
                </a:cubicBezTo>
                <a:cubicBezTo>
                  <a:pt x="0" y="434"/>
                  <a:pt x="3" y="404"/>
                  <a:pt x="9" y="374"/>
                </a:cubicBezTo>
                <a:cubicBezTo>
                  <a:pt x="15" y="343"/>
                  <a:pt x="24" y="314"/>
                  <a:pt x="36" y="286"/>
                </a:cubicBezTo>
                <a:cubicBezTo>
                  <a:pt x="47" y="258"/>
                  <a:pt x="62" y="231"/>
                  <a:pt x="79" y="206"/>
                </a:cubicBezTo>
                <a:cubicBezTo>
                  <a:pt x="96" y="181"/>
                  <a:pt x="115" y="157"/>
                  <a:pt x="136" y="136"/>
                </a:cubicBezTo>
                <a:cubicBezTo>
                  <a:pt x="158" y="114"/>
                  <a:pt x="181" y="95"/>
                  <a:pt x="207" y="78"/>
                </a:cubicBezTo>
                <a:cubicBezTo>
                  <a:pt x="232" y="61"/>
                  <a:pt x="259" y="47"/>
                  <a:pt x="287" y="35"/>
                </a:cubicBezTo>
                <a:cubicBezTo>
                  <a:pt x="315" y="23"/>
                  <a:pt x="344" y="15"/>
                  <a:pt x="374" y="9"/>
                </a:cubicBezTo>
                <a:cubicBezTo>
                  <a:pt x="404" y="3"/>
                  <a:pt x="434" y="0"/>
                  <a:pt x="466" y="0"/>
                </a:cubicBezTo>
                <a:cubicBezTo>
                  <a:pt x="496" y="0"/>
                  <a:pt x="526" y="3"/>
                  <a:pt x="556" y="9"/>
                </a:cubicBezTo>
                <a:cubicBezTo>
                  <a:pt x="586" y="15"/>
                  <a:pt x="615" y="23"/>
                  <a:pt x="643" y="35"/>
                </a:cubicBezTo>
                <a:cubicBezTo>
                  <a:pt x="671" y="47"/>
                  <a:pt x="698" y="61"/>
                  <a:pt x="724" y="78"/>
                </a:cubicBezTo>
                <a:cubicBezTo>
                  <a:pt x="749" y="95"/>
                  <a:pt x="772" y="114"/>
                  <a:pt x="794" y="136"/>
                </a:cubicBezTo>
                <a:cubicBezTo>
                  <a:pt x="815" y="157"/>
                  <a:pt x="835" y="181"/>
                  <a:pt x="852" y="206"/>
                </a:cubicBezTo>
                <a:cubicBezTo>
                  <a:pt x="869" y="231"/>
                  <a:pt x="883" y="258"/>
                  <a:pt x="895" y="286"/>
                </a:cubicBezTo>
                <a:cubicBezTo>
                  <a:pt x="906" y="314"/>
                  <a:pt x="915" y="343"/>
                  <a:pt x="921" y="374"/>
                </a:cubicBezTo>
                <a:cubicBezTo>
                  <a:pt x="927" y="404"/>
                  <a:pt x="930" y="434"/>
                  <a:pt x="930" y="465"/>
                </a:cubicBez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069" name="图片 1068"/>
          <p:cNvPicPr/>
          <p:nvPr/>
        </p:nvPicPr>
        <p:blipFill>
          <a:blip r:embed="rId8"/>
          <a:stretch>
            <a:fillRect/>
          </a:stretch>
        </p:blipFill>
        <p:spPr>
          <a:xfrm>
            <a:off x="5774400" y="4580802"/>
            <a:ext cx="15012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70" name="文本框 1069"/>
          <p:cNvSpPr txBox="1"/>
          <p:nvPr/>
        </p:nvSpPr>
        <p:spPr>
          <a:xfrm>
            <a:off x="6165720" y="3731922"/>
            <a:ext cx="2962349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⼦句处理不同类型的异常，提⾼代码的可维护性。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71" name="文本框 1070"/>
          <p:cNvSpPr txBox="1"/>
          <p:nvPr/>
        </p:nvSpPr>
        <p:spPr>
          <a:xfrm>
            <a:off x="6117120" y="4481802"/>
            <a:ext cx="1615827" cy="24314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使⽤上下⽂管理器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72" name="文本框 1071"/>
          <p:cNvSpPr txBox="1"/>
          <p:nvPr/>
        </p:nvSpPr>
        <p:spPr>
          <a:xfrm>
            <a:off x="5716080" y="4901922"/>
            <a:ext cx="269304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通过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73" name="文本框 1072"/>
          <p:cNvSpPr txBox="1"/>
          <p:nvPr/>
        </p:nvSpPr>
        <p:spPr>
          <a:xfrm>
            <a:off x="5983560" y="4932882"/>
            <a:ext cx="274114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with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74" name="文本框 1073"/>
          <p:cNvSpPr txBox="1"/>
          <p:nvPr/>
        </p:nvSpPr>
        <p:spPr>
          <a:xfrm>
            <a:off x="6267240" y="4901922"/>
            <a:ext cx="3635611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语句使⽤上下⽂管理器，确保资源的正确获取和释放，⽆论操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075" name="图片 1074"/>
          <p:cNvPicPr/>
          <p:nvPr/>
        </p:nvPicPr>
        <p:blipFill>
          <a:blip r:embed="rId9"/>
          <a:stretch>
            <a:fillRect/>
          </a:stretch>
        </p:blipFill>
        <p:spPr>
          <a:xfrm>
            <a:off x="5306400" y="668520"/>
            <a:ext cx="5055480" cy="267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76" name="图片 1075"/>
          <p:cNvPicPr/>
          <p:nvPr/>
        </p:nvPicPr>
        <p:blipFill>
          <a:blip r:embed="rId10"/>
          <a:stretch>
            <a:fillRect/>
          </a:stretch>
        </p:blipFill>
        <p:spPr>
          <a:xfrm>
            <a:off x="668520" y="4881402"/>
            <a:ext cx="2105640" cy="233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77" name="文本框 1076"/>
          <p:cNvSpPr txBox="1"/>
          <p:nvPr/>
        </p:nvSpPr>
        <p:spPr>
          <a:xfrm>
            <a:off x="5716080" y="5102442"/>
            <a:ext cx="3904915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作是否产⽣异常，都能执⾏必要的清理操作，提⾼代码的安全性。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78" name="文本框 1077"/>
          <p:cNvSpPr txBox="1"/>
          <p:nvPr/>
        </p:nvSpPr>
        <p:spPr>
          <a:xfrm>
            <a:off x="4045320" y="5531382"/>
            <a:ext cx="60914" cy="1677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90" b="0" u="none" strike="noStrike" dirty="0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"</a:t>
            </a:r>
            <a:endParaRPr lang="en-US" sz="1090" b="0" u="none" strike="noStrike" dirty="0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79" name="文本框 1078"/>
          <p:cNvSpPr txBox="1"/>
          <p:nvPr/>
        </p:nvSpPr>
        <p:spPr>
          <a:xfrm>
            <a:off x="4181400" y="5592762"/>
            <a:ext cx="2370842" cy="1677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90" b="0" u="none" strike="noStrike" dirty="0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优秀的异常处理是构建健壮系统的基⽯</a:t>
            </a:r>
            <a:endParaRPr lang="en-US" sz="1090" b="0" u="none" strike="noStrike" dirty="0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080" name="图片 1079"/>
          <p:cNvPicPr/>
          <p:nvPr/>
        </p:nvPicPr>
        <p:blipFill>
          <a:blip r:embed="rId11"/>
          <a:stretch>
            <a:fillRect/>
          </a:stretch>
        </p:blipFill>
        <p:spPr>
          <a:xfrm>
            <a:off x="0" y="5950080"/>
            <a:ext cx="10696320" cy="66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81" name="文本框 1080"/>
          <p:cNvSpPr txBox="1"/>
          <p:nvPr/>
        </p:nvSpPr>
        <p:spPr>
          <a:xfrm>
            <a:off x="6591780" y="5522922"/>
            <a:ext cx="60914" cy="1677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90" b="0" u="none" strike="noStrike" dirty="0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"</a:t>
            </a:r>
            <a:endParaRPr lang="en-US" sz="1090" b="0" u="none" strike="noStrike" dirty="0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任意多边形: 形状 46"/>
          <p:cNvSpPr/>
          <p:nvPr/>
        </p:nvSpPr>
        <p:spPr>
          <a:xfrm>
            <a:off x="534600" y="735120"/>
            <a:ext cx="668880" cy="33840"/>
          </a:xfrm>
          <a:custGeom>
            <a:avLst/>
            <a:gdLst/>
            <a:ahLst/>
            <a:cxnLst/>
            <a:rect l="0" t="0" r="r" b="b"/>
            <a:pathLst>
              <a:path w="1858" h="94">
                <a:moveTo>
                  <a:pt x="0" y="0"/>
                </a:moveTo>
                <a:lnTo>
                  <a:pt x="1858" y="0"/>
                </a:lnTo>
                <a:lnTo>
                  <a:pt x="1858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F890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8" name="任意多边形: 形状 47"/>
          <p:cNvSpPr/>
          <p:nvPr/>
        </p:nvSpPr>
        <p:spPr>
          <a:xfrm>
            <a:off x="534600" y="1036080"/>
            <a:ext cx="401400" cy="401400"/>
          </a:xfrm>
          <a:custGeom>
            <a:avLst/>
            <a:gdLst/>
            <a:ahLst/>
            <a:cxnLst/>
            <a:rect l="0" t="0" r="r" b="b"/>
            <a:pathLst>
              <a:path w="1115" h="1115">
                <a:moveTo>
                  <a:pt x="1115" y="557"/>
                </a:moveTo>
                <a:cubicBezTo>
                  <a:pt x="1115" y="594"/>
                  <a:pt x="1112" y="630"/>
                  <a:pt x="1105" y="666"/>
                </a:cubicBezTo>
                <a:cubicBezTo>
                  <a:pt x="1098" y="702"/>
                  <a:pt x="1087" y="736"/>
                  <a:pt x="1073" y="770"/>
                </a:cubicBezTo>
                <a:cubicBezTo>
                  <a:pt x="1059" y="804"/>
                  <a:pt x="1042" y="836"/>
                  <a:pt x="1021" y="867"/>
                </a:cubicBezTo>
                <a:cubicBezTo>
                  <a:pt x="1001" y="897"/>
                  <a:pt x="978" y="925"/>
                  <a:pt x="952" y="951"/>
                </a:cubicBezTo>
                <a:cubicBezTo>
                  <a:pt x="926" y="977"/>
                  <a:pt x="898" y="1000"/>
                  <a:pt x="868" y="1020"/>
                </a:cubicBezTo>
                <a:cubicBezTo>
                  <a:pt x="837" y="1042"/>
                  <a:pt x="805" y="1059"/>
                  <a:pt x="771" y="1073"/>
                </a:cubicBezTo>
                <a:cubicBezTo>
                  <a:pt x="738" y="1087"/>
                  <a:pt x="703" y="1097"/>
                  <a:pt x="667" y="1104"/>
                </a:cubicBezTo>
                <a:cubicBezTo>
                  <a:pt x="631" y="1112"/>
                  <a:pt x="595" y="1115"/>
                  <a:pt x="558" y="1115"/>
                </a:cubicBezTo>
                <a:cubicBezTo>
                  <a:pt x="522" y="1115"/>
                  <a:pt x="485" y="1112"/>
                  <a:pt x="450" y="1104"/>
                </a:cubicBezTo>
                <a:cubicBezTo>
                  <a:pt x="414" y="1097"/>
                  <a:pt x="379" y="1087"/>
                  <a:pt x="345" y="1073"/>
                </a:cubicBezTo>
                <a:cubicBezTo>
                  <a:pt x="311" y="1059"/>
                  <a:pt x="279" y="1042"/>
                  <a:pt x="249" y="1020"/>
                </a:cubicBezTo>
                <a:cubicBezTo>
                  <a:pt x="218" y="1000"/>
                  <a:pt x="190" y="977"/>
                  <a:pt x="163" y="951"/>
                </a:cubicBezTo>
                <a:cubicBezTo>
                  <a:pt x="137" y="925"/>
                  <a:pt x="114" y="897"/>
                  <a:pt x="94" y="867"/>
                </a:cubicBezTo>
                <a:cubicBezTo>
                  <a:pt x="74" y="836"/>
                  <a:pt x="57" y="804"/>
                  <a:pt x="43" y="770"/>
                </a:cubicBezTo>
                <a:cubicBezTo>
                  <a:pt x="29" y="736"/>
                  <a:pt x="18" y="702"/>
                  <a:pt x="11" y="666"/>
                </a:cubicBezTo>
                <a:cubicBezTo>
                  <a:pt x="4" y="630"/>
                  <a:pt x="0" y="594"/>
                  <a:pt x="0" y="557"/>
                </a:cubicBezTo>
                <a:cubicBezTo>
                  <a:pt x="0" y="520"/>
                  <a:pt x="4" y="484"/>
                  <a:pt x="11" y="448"/>
                </a:cubicBezTo>
                <a:cubicBezTo>
                  <a:pt x="18" y="412"/>
                  <a:pt x="29" y="378"/>
                  <a:pt x="43" y="344"/>
                </a:cubicBezTo>
                <a:cubicBezTo>
                  <a:pt x="57" y="310"/>
                  <a:pt x="74" y="278"/>
                  <a:pt x="94" y="248"/>
                </a:cubicBezTo>
                <a:cubicBezTo>
                  <a:pt x="114" y="217"/>
                  <a:pt x="137" y="189"/>
                  <a:pt x="163" y="163"/>
                </a:cubicBezTo>
                <a:cubicBezTo>
                  <a:pt x="190" y="137"/>
                  <a:pt x="218" y="114"/>
                  <a:pt x="249" y="94"/>
                </a:cubicBezTo>
                <a:cubicBezTo>
                  <a:pt x="279" y="73"/>
                  <a:pt x="311" y="56"/>
                  <a:pt x="345" y="42"/>
                </a:cubicBezTo>
                <a:cubicBezTo>
                  <a:pt x="379" y="28"/>
                  <a:pt x="414" y="18"/>
                  <a:pt x="450" y="11"/>
                </a:cubicBezTo>
                <a:cubicBezTo>
                  <a:pt x="485" y="3"/>
                  <a:pt x="522" y="0"/>
                  <a:pt x="558" y="0"/>
                </a:cubicBezTo>
                <a:cubicBezTo>
                  <a:pt x="595" y="0"/>
                  <a:pt x="631" y="3"/>
                  <a:pt x="667" y="11"/>
                </a:cubicBezTo>
                <a:cubicBezTo>
                  <a:pt x="703" y="18"/>
                  <a:pt x="738" y="28"/>
                  <a:pt x="771" y="42"/>
                </a:cubicBezTo>
                <a:cubicBezTo>
                  <a:pt x="805" y="56"/>
                  <a:pt x="837" y="73"/>
                  <a:pt x="868" y="94"/>
                </a:cubicBezTo>
                <a:cubicBezTo>
                  <a:pt x="898" y="114"/>
                  <a:pt x="926" y="137"/>
                  <a:pt x="952" y="163"/>
                </a:cubicBezTo>
                <a:cubicBezTo>
                  <a:pt x="978" y="189"/>
                  <a:pt x="1001" y="217"/>
                  <a:pt x="1021" y="248"/>
                </a:cubicBezTo>
                <a:cubicBezTo>
                  <a:pt x="1042" y="278"/>
                  <a:pt x="1059" y="310"/>
                  <a:pt x="1073" y="344"/>
                </a:cubicBezTo>
                <a:cubicBezTo>
                  <a:pt x="1087" y="378"/>
                  <a:pt x="1098" y="412"/>
                  <a:pt x="1105" y="448"/>
                </a:cubicBezTo>
                <a:cubicBezTo>
                  <a:pt x="1112" y="484"/>
                  <a:pt x="1115" y="520"/>
                  <a:pt x="1115" y="557"/>
                </a:cubicBezTo>
                <a:close/>
              </a:path>
            </a:pathLst>
          </a:custGeom>
          <a:solidFill>
            <a:srgbClr val="1E40A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49" name="图片 48"/>
          <p:cNvPicPr/>
          <p:nvPr/>
        </p:nvPicPr>
        <p:blipFill>
          <a:blip r:embed="rId2"/>
          <a:stretch>
            <a:fillRect/>
          </a:stretch>
        </p:blipFill>
        <p:spPr>
          <a:xfrm>
            <a:off x="660240" y="1153080"/>
            <a:ext cx="15012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" name="文本框 49"/>
          <p:cNvSpPr txBox="1"/>
          <p:nvPr/>
        </p:nvSpPr>
        <p:spPr>
          <a:xfrm>
            <a:off x="534960" y="252720"/>
            <a:ext cx="1218282" cy="36471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任务⽬标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1" name="任意多边形: 形状 50"/>
          <p:cNvSpPr/>
          <p:nvPr/>
        </p:nvSpPr>
        <p:spPr>
          <a:xfrm>
            <a:off x="534600" y="1738080"/>
            <a:ext cx="267840" cy="267840"/>
          </a:xfrm>
          <a:custGeom>
            <a:avLst/>
            <a:gdLst/>
            <a:ahLst/>
            <a:cxnLst/>
            <a:rect l="0" t="0" r="r" b="b"/>
            <a:pathLst>
              <a:path w="744" h="744">
                <a:moveTo>
                  <a:pt x="744" y="371"/>
                </a:moveTo>
                <a:cubicBezTo>
                  <a:pt x="744" y="396"/>
                  <a:pt x="742" y="420"/>
                  <a:pt x="737" y="444"/>
                </a:cubicBezTo>
                <a:cubicBezTo>
                  <a:pt x="732" y="468"/>
                  <a:pt x="725" y="491"/>
                  <a:pt x="716" y="513"/>
                </a:cubicBezTo>
                <a:cubicBezTo>
                  <a:pt x="706" y="536"/>
                  <a:pt x="695" y="557"/>
                  <a:pt x="681" y="578"/>
                </a:cubicBezTo>
                <a:cubicBezTo>
                  <a:pt x="668" y="598"/>
                  <a:pt x="652" y="617"/>
                  <a:pt x="635" y="634"/>
                </a:cubicBezTo>
                <a:cubicBezTo>
                  <a:pt x="618" y="651"/>
                  <a:pt x="599" y="666"/>
                  <a:pt x="579" y="680"/>
                </a:cubicBezTo>
                <a:cubicBezTo>
                  <a:pt x="559" y="694"/>
                  <a:pt x="537" y="705"/>
                  <a:pt x="515" y="714"/>
                </a:cubicBezTo>
                <a:cubicBezTo>
                  <a:pt x="492" y="724"/>
                  <a:pt x="469" y="731"/>
                  <a:pt x="445" y="735"/>
                </a:cubicBezTo>
                <a:cubicBezTo>
                  <a:pt x="421" y="741"/>
                  <a:pt x="397" y="744"/>
                  <a:pt x="373" y="744"/>
                </a:cubicBezTo>
                <a:cubicBezTo>
                  <a:pt x="347" y="744"/>
                  <a:pt x="323" y="741"/>
                  <a:pt x="299" y="735"/>
                </a:cubicBezTo>
                <a:cubicBezTo>
                  <a:pt x="275" y="731"/>
                  <a:pt x="252" y="724"/>
                  <a:pt x="229" y="714"/>
                </a:cubicBezTo>
                <a:cubicBezTo>
                  <a:pt x="207" y="705"/>
                  <a:pt x="185" y="694"/>
                  <a:pt x="165" y="680"/>
                </a:cubicBezTo>
                <a:cubicBezTo>
                  <a:pt x="145" y="666"/>
                  <a:pt x="126" y="651"/>
                  <a:pt x="109" y="634"/>
                </a:cubicBezTo>
                <a:cubicBezTo>
                  <a:pt x="92" y="617"/>
                  <a:pt x="76" y="598"/>
                  <a:pt x="63" y="578"/>
                </a:cubicBezTo>
                <a:cubicBezTo>
                  <a:pt x="49" y="557"/>
                  <a:pt x="38" y="536"/>
                  <a:pt x="28" y="513"/>
                </a:cubicBezTo>
                <a:cubicBezTo>
                  <a:pt x="19" y="491"/>
                  <a:pt x="12" y="468"/>
                  <a:pt x="7" y="444"/>
                </a:cubicBezTo>
                <a:cubicBezTo>
                  <a:pt x="3" y="420"/>
                  <a:pt x="0" y="396"/>
                  <a:pt x="0" y="371"/>
                </a:cubicBezTo>
                <a:cubicBezTo>
                  <a:pt x="0" y="347"/>
                  <a:pt x="3" y="323"/>
                  <a:pt x="7" y="299"/>
                </a:cubicBezTo>
                <a:cubicBezTo>
                  <a:pt x="12" y="275"/>
                  <a:pt x="19" y="252"/>
                  <a:pt x="28" y="229"/>
                </a:cubicBezTo>
                <a:cubicBezTo>
                  <a:pt x="38" y="207"/>
                  <a:pt x="49" y="185"/>
                  <a:pt x="63" y="165"/>
                </a:cubicBezTo>
                <a:cubicBezTo>
                  <a:pt x="76" y="145"/>
                  <a:pt x="92" y="126"/>
                  <a:pt x="109" y="109"/>
                </a:cubicBezTo>
                <a:cubicBezTo>
                  <a:pt x="126" y="91"/>
                  <a:pt x="145" y="76"/>
                  <a:pt x="165" y="62"/>
                </a:cubicBezTo>
                <a:cubicBezTo>
                  <a:pt x="185" y="49"/>
                  <a:pt x="207" y="37"/>
                  <a:pt x="229" y="28"/>
                </a:cubicBezTo>
                <a:cubicBezTo>
                  <a:pt x="252" y="19"/>
                  <a:pt x="275" y="12"/>
                  <a:pt x="299" y="7"/>
                </a:cubicBezTo>
                <a:cubicBezTo>
                  <a:pt x="323" y="2"/>
                  <a:pt x="347" y="0"/>
                  <a:pt x="373" y="0"/>
                </a:cubicBezTo>
                <a:cubicBezTo>
                  <a:pt x="397" y="0"/>
                  <a:pt x="421" y="2"/>
                  <a:pt x="445" y="7"/>
                </a:cubicBezTo>
                <a:cubicBezTo>
                  <a:pt x="469" y="12"/>
                  <a:pt x="492" y="19"/>
                  <a:pt x="515" y="28"/>
                </a:cubicBezTo>
                <a:cubicBezTo>
                  <a:pt x="537" y="37"/>
                  <a:pt x="559" y="49"/>
                  <a:pt x="579" y="62"/>
                </a:cubicBezTo>
                <a:cubicBezTo>
                  <a:pt x="599" y="76"/>
                  <a:pt x="618" y="91"/>
                  <a:pt x="635" y="109"/>
                </a:cubicBezTo>
                <a:cubicBezTo>
                  <a:pt x="652" y="126"/>
                  <a:pt x="668" y="145"/>
                  <a:pt x="681" y="165"/>
                </a:cubicBezTo>
                <a:cubicBezTo>
                  <a:pt x="695" y="185"/>
                  <a:pt x="706" y="207"/>
                  <a:pt x="716" y="229"/>
                </a:cubicBezTo>
                <a:cubicBezTo>
                  <a:pt x="725" y="252"/>
                  <a:pt x="732" y="275"/>
                  <a:pt x="737" y="299"/>
                </a:cubicBezTo>
                <a:cubicBezTo>
                  <a:pt x="742" y="323"/>
                  <a:pt x="744" y="347"/>
                  <a:pt x="744" y="371"/>
                </a:cubicBez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1069560" y="1029600"/>
            <a:ext cx="1013098" cy="304699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980" b="0" u="none" strike="noStrike" dirty="0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知识⽬标</a:t>
            </a:r>
            <a:endParaRPr lang="en-US" sz="1980" b="0" u="none" strike="noStrike" dirty="0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612000" y="1789560"/>
            <a:ext cx="179536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FF8904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①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4" name="任意多边形: 形状 53"/>
          <p:cNvSpPr/>
          <p:nvPr/>
        </p:nvSpPr>
        <p:spPr>
          <a:xfrm>
            <a:off x="534600" y="2239560"/>
            <a:ext cx="267840" cy="267480"/>
          </a:xfrm>
          <a:custGeom>
            <a:avLst/>
            <a:gdLst/>
            <a:ahLst/>
            <a:cxnLst/>
            <a:rect l="0" t="0" r="r" b="b"/>
            <a:pathLst>
              <a:path w="744" h="743">
                <a:moveTo>
                  <a:pt x="744" y="372"/>
                </a:moveTo>
                <a:cubicBezTo>
                  <a:pt x="744" y="396"/>
                  <a:pt x="742" y="421"/>
                  <a:pt x="737" y="444"/>
                </a:cubicBezTo>
                <a:cubicBezTo>
                  <a:pt x="732" y="468"/>
                  <a:pt x="725" y="492"/>
                  <a:pt x="716" y="514"/>
                </a:cubicBezTo>
                <a:cubicBezTo>
                  <a:pt x="706" y="537"/>
                  <a:pt x="695" y="558"/>
                  <a:pt x="681" y="578"/>
                </a:cubicBezTo>
                <a:cubicBezTo>
                  <a:pt x="668" y="599"/>
                  <a:pt x="652" y="617"/>
                  <a:pt x="635" y="635"/>
                </a:cubicBezTo>
                <a:cubicBezTo>
                  <a:pt x="618" y="652"/>
                  <a:pt x="599" y="667"/>
                  <a:pt x="579" y="681"/>
                </a:cubicBezTo>
                <a:cubicBezTo>
                  <a:pt x="559" y="694"/>
                  <a:pt x="537" y="706"/>
                  <a:pt x="515" y="715"/>
                </a:cubicBezTo>
                <a:cubicBezTo>
                  <a:pt x="492" y="724"/>
                  <a:pt x="469" y="732"/>
                  <a:pt x="445" y="736"/>
                </a:cubicBezTo>
                <a:cubicBezTo>
                  <a:pt x="421" y="741"/>
                  <a:pt x="397" y="743"/>
                  <a:pt x="373" y="743"/>
                </a:cubicBezTo>
                <a:cubicBezTo>
                  <a:pt x="347" y="743"/>
                  <a:pt x="323" y="741"/>
                  <a:pt x="299" y="736"/>
                </a:cubicBezTo>
                <a:cubicBezTo>
                  <a:pt x="275" y="732"/>
                  <a:pt x="252" y="724"/>
                  <a:pt x="229" y="715"/>
                </a:cubicBezTo>
                <a:cubicBezTo>
                  <a:pt x="207" y="706"/>
                  <a:pt x="185" y="694"/>
                  <a:pt x="165" y="681"/>
                </a:cubicBezTo>
                <a:cubicBezTo>
                  <a:pt x="145" y="667"/>
                  <a:pt x="126" y="652"/>
                  <a:pt x="109" y="635"/>
                </a:cubicBezTo>
                <a:cubicBezTo>
                  <a:pt x="92" y="617"/>
                  <a:pt x="76" y="599"/>
                  <a:pt x="63" y="578"/>
                </a:cubicBezTo>
                <a:cubicBezTo>
                  <a:pt x="49" y="558"/>
                  <a:pt x="38" y="537"/>
                  <a:pt x="28" y="514"/>
                </a:cubicBezTo>
                <a:cubicBezTo>
                  <a:pt x="19" y="492"/>
                  <a:pt x="12" y="468"/>
                  <a:pt x="7" y="444"/>
                </a:cubicBezTo>
                <a:cubicBezTo>
                  <a:pt x="3" y="421"/>
                  <a:pt x="0" y="396"/>
                  <a:pt x="0" y="372"/>
                </a:cubicBezTo>
                <a:cubicBezTo>
                  <a:pt x="0" y="348"/>
                  <a:pt x="3" y="323"/>
                  <a:pt x="7" y="300"/>
                </a:cubicBezTo>
                <a:cubicBezTo>
                  <a:pt x="12" y="276"/>
                  <a:pt x="19" y="252"/>
                  <a:pt x="28" y="230"/>
                </a:cubicBezTo>
                <a:cubicBezTo>
                  <a:pt x="38" y="207"/>
                  <a:pt x="49" y="186"/>
                  <a:pt x="63" y="166"/>
                </a:cubicBezTo>
                <a:cubicBezTo>
                  <a:pt x="76" y="145"/>
                  <a:pt x="92" y="127"/>
                  <a:pt x="109" y="109"/>
                </a:cubicBezTo>
                <a:cubicBezTo>
                  <a:pt x="126" y="92"/>
                  <a:pt x="145" y="76"/>
                  <a:pt x="165" y="62"/>
                </a:cubicBezTo>
                <a:cubicBezTo>
                  <a:pt x="185" y="49"/>
                  <a:pt x="207" y="37"/>
                  <a:pt x="229" y="28"/>
                </a:cubicBezTo>
                <a:cubicBezTo>
                  <a:pt x="252" y="19"/>
                  <a:pt x="275" y="11"/>
                  <a:pt x="299" y="7"/>
                </a:cubicBezTo>
                <a:cubicBezTo>
                  <a:pt x="323" y="2"/>
                  <a:pt x="347" y="0"/>
                  <a:pt x="373" y="0"/>
                </a:cubicBezTo>
                <a:cubicBezTo>
                  <a:pt x="397" y="0"/>
                  <a:pt x="421" y="2"/>
                  <a:pt x="445" y="7"/>
                </a:cubicBezTo>
                <a:cubicBezTo>
                  <a:pt x="469" y="11"/>
                  <a:pt x="492" y="19"/>
                  <a:pt x="515" y="28"/>
                </a:cubicBezTo>
                <a:cubicBezTo>
                  <a:pt x="537" y="37"/>
                  <a:pt x="559" y="49"/>
                  <a:pt x="579" y="62"/>
                </a:cubicBezTo>
                <a:cubicBezTo>
                  <a:pt x="599" y="76"/>
                  <a:pt x="618" y="92"/>
                  <a:pt x="635" y="109"/>
                </a:cubicBezTo>
                <a:cubicBezTo>
                  <a:pt x="652" y="127"/>
                  <a:pt x="668" y="145"/>
                  <a:pt x="681" y="166"/>
                </a:cubicBezTo>
                <a:cubicBezTo>
                  <a:pt x="695" y="186"/>
                  <a:pt x="706" y="207"/>
                  <a:pt x="716" y="230"/>
                </a:cubicBezTo>
                <a:cubicBezTo>
                  <a:pt x="725" y="252"/>
                  <a:pt x="732" y="276"/>
                  <a:pt x="737" y="300"/>
                </a:cubicBezTo>
                <a:cubicBezTo>
                  <a:pt x="742" y="323"/>
                  <a:pt x="744" y="348"/>
                  <a:pt x="744" y="372"/>
                </a:cubicBez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936000" y="1686240"/>
            <a:ext cx="1189428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 dirty="0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掌握常⻅的异常</a:t>
            </a:r>
            <a:endParaRPr lang="en-US" sz="1320" b="0" u="none" strike="noStrike" dirty="0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612000" y="2291040"/>
            <a:ext cx="179536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FF8904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②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7" name="任意多边形: 形状 56"/>
          <p:cNvSpPr/>
          <p:nvPr/>
        </p:nvSpPr>
        <p:spPr>
          <a:xfrm>
            <a:off x="534600" y="2740680"/>
            <a:ext cx="267840" cy="267840"/>
          </a:xfrm>
          <a:custGeom>
            <a:avLst/>
            <a:gdLst/>
            <a:ahLst/>
            <a:cxnLst/>
            <a:rect l="0" t="0" r="r" b="b"/>
            <a:pathLst>
              <a:path w="744" h="744">
                <a:moveTo>
                  <a:pt x="744" y="373"/>
                </a:moveTo>
                <a:cubicBezTo>
                  <a:pt x="744" y="397"/>
                  <a:pt x="742" y="421"/>
                  <a:pt x="737" y="445"/>
                </a:cubicBezTo>
                <a:cubicBezTo>
                  <a:pt x="732" y="469"/>
                  <a:pt x="725" y="492"/>
                  <a:pt x="716" y="515"/>
                </a:cubicBezTo>
                <a:cubicBezTo>
                  <a:pt x="706" y="537"/>
                  <a:pt x="695" y="559"/>
                  <a:pt x="681" y="579"/>
                </a:cubicBezTo>
                <a:cubicBezTo>
                  <a:pt x="668" y="599"/>
                  <a:pt x="652" y="618"/>
                  <a:pt x="635" y="635"/>
                </a:cubicBezTo>
                <a:cubicBezTo>
                  <a:pt x="618" y="653"/>
                  <a:pt x="599" y="668"/>
                  <a:pt x="579" y="682"/>
                </a:cubicBezTo>
                <a:cubicBezTo>
                  <a:pt x="559" y="695"/>
                  <a:pt x="537" y="707"/>
                  <a:pt x="515" y="716"/>
                </a:cubicBezTo>
                <a:cubicBezTo>
                  <a:pt x="492" y="725"/>
                  <a:pt x="469" y="732"/>
                  <a:pt x="445" y="737"/>
                </a:cubicBezTo>
                <a:cubicBezTo>
                  <a:pt x="421" y="742"/>
                  <a:pt x="397" y="744"/>
                  <a:pt x="373" y="744"/>
                </a:cubicBezTo>
                <a:cubicBezTo>
                  <a:pt x="347" y="744"/>
                  <a:pt x="323" y="742"/>
                  <a:pt x="299" y="737"/>
                </a:cubicBezTo>
                <a:cubicBezTo>
                  <a:pt x="275" y="732"/>
                  <a:pt x="252" y="725"/>
                  <a:pt x="229" y="716"/>
                </a:cubicBezTo>
                <a:cubicBezTo>
                  <a:pt x="207" y="707"/>
                  <a:pt x="185" y="695"/>
                  <a:pt x="165" y="682"/>
                </a:cubicBezTo>
                <a:cubicBezTo>
                  <a:pt x="145" y="668"/>
                  <a:pt x="126" y="653"/>
                  <a:pt x="109" y="635"/>
                </a:cubicBezTo>
                <a:cubicBezTo>
                  <a:pt x="92" y="618"/>
                  <a:pt x="76" y="599"/>
                  <a:pt x="63" y="579"/>
                </a:cubicBezTo>
                <a:cubicBezTo>
                  <a:pt x="49" y="559"/>
                  <a:pt x="38" y="537"/>
                  <a:pt x="28" y="515"/>
                </a:cubicBezTo>
                <a:cubicBezTo>
                  <a:pt x="19" y="492"/>
                  <a:pt x="12" y="469"/>
                  <a:pt x="7" y="445"/>
                </a:cubicBezTo>
                <a:cubicBezTo>
                  <a:pt x="3" y="421"/>
                  <a:pt x="0" y="397"/>
                  <a:pt x="0" y="373"/>
                </a:cubicBezTo>
                <a:cubicBezTo>
                  <a:pt x="0" y="348"/>
                  <a:pt x="3" y="324"/>
                  <a:pt x="7" y="300"/>
                </a:cubicBezTo>
                <a:cubicBezTo>
                  <a:pt x="12" y="276"/>
                  <a:pt x="19" y="253"/>
                  <a:pt x="28" y="231"/>
                </a:cubicBezTo>
                <a:cubicBezTo>
                  <a:pt x="38" y="208"/>
                  <a:pt x="49" y="187"/>
                  <a:pt x="63" y="165"/>
                </a:cubicBezTo>
                <a:cubicBezTo>
                  <a:pt x="76" y="145"/>
                  <a:pt x="92" y="126"/>
                  <a:pt x="109" y="109"/>
                </a:cubicBezTo>
                <a:cubicBezTo>
                  <a:pt x="126" y="92"/>
                  <a:pt x="145" y="77"/>
                  <a:pt x="165" y="63"/>
                </a:cubicBezTo>
                <a:cubicBezTo>
                  <a:pt x="185" y="49"/>
                  <a:pt x="207" y="38"/>
                  <a:pt x="229" y="29"/>
                </a:cubicBezTo>
                <a:cubicBezTo>
                  <a:pt x="252" y="19"/>
                  <a:pt x="275" y="12"/>
                  <a:pt x="299" y="8"/>
                </a:cubicBezTo>
                <a:cubicBezTo>
                  <a:pt x="323" y="3"/>
                  <a:pt x="347" y="0"/>
                  <a:pt x="373" y="0"/>
                </a:cubicBezTo>
                <a:cubicBezTo>
                  <a:pt x="397" y="0"/>
                  <a:pt x="421" y="3"/>
                  <a:pt x="445" y="8"/>
                </a:cubicBezTo>
                <a:cubicBezTo>
                  <a:pt x="469" y="12"/>
                  <a:pt x="492" y="19"/>
                  <a:pt x="515" y="29"/>
                </a:cubicBezTo>
                <a:cubicBezTo>
                  <a:pt x="537" y="38"/>
                  <a:pt x="559" y="49"/>
                  <a:pt x="579" y="63"/>
                </a:cubicBezTo>
                <a:cubicBezTo>
                  <a:pt x="599" y="77"/>
                  <a:pt x="618" y="92"/>
                  <a:pt x="635" y="109"/>
                </a:cubicBezTo>
                <a:cubicBezTo>
                  <a:pt x="652" y="126"/>
                  <a:pt x="668" y="145"/>
                  <a:pt x="681" y="165"/>
                </a:cubicBezTo>
                <a:cubicBezTo>
                  <a:pt x="695" y="187"/>
                  <a:pt x="706" y="208"/>
                  <a:pt x="716" y="231"/>
                </a:cubicBezTo>
                <a:cubicBezTo>
                  <a:pt x="725" y="253"/>
                  <a:pt x="732" y="276"/>
                  <a:pt x="737" y="300"/>
                </a:cubicBezTo>
                <a:cubicBezTo>
                  <a:pt x="742" y="324"/>
                  <a:pt x="744" y="348"/>
                  <a:pt x="744" y="373"/>
                </a:cubicBez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8" name="文本框 57"/>
          <p:cNvSpPr txBox="1"/>
          <p:nvPr/>
        </p:nvSpPr>
        <p:spPr>
          <a:xfrm>
            <a:off x="936000" y="2187720"/>
            <a:ext cx="2378856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 dirty="0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掌握捕获与处理异常的语法结构</a:t>
            </a:r>
            <a:endParaRPr lang="en-US" sz="1320" b="0" u="none" strike="noStrike" dirty="0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9" name="文本框 58"/>
          <p:cNvSpPr txBox="1"/>
          <p:nvPr/>
        </p:nvSpPr>
        <p:spPr>
          <a:xfrm>
            <a:off x="612000" y="2792520"/>
            <a:ext cx="179536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FF8904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③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60" name="任意多边形: 形状 59"/>
          <p:cNvSpPr/>
          <p:nvPr/>
        </p:nvSpPr>
        <p:spPr>
          <a:xfrm>
            <a:off x="5348160" y="1036080"/>
            <a:ext cx="8640" cy="1972440"/>
          </a:xfrm>
          <a:custGeom>
            <a:avLst/>
            <a:gdLst/>
            <a:ahLst/>
            <a:cxnLst/>
            <a:rect l="0" t="0" r="r" b="b"/>
            <a:pathLst>
              <a:path w="24" h="5479">
                <a:moveTo>
                  <a:pt x="0" y="0"/>
                </a:moveTo>
                <a:lnTo>
                  <a:pt x="24" y="0"/>
                </a:lnTo>
                <a:lnTo>
                  <a:pt x="24" y="5479"/>
                </a:lnTo>
                <a:lnTo>
                  <a:pt x="0" y="5479"/>
                </a:lnTo>
                <a:lnTo>
                  <a:pt x="0" y="0"/>
                </a:lnTo>
                <a:close/>
              </a:path>
            </a:pathLst>
          </a:custGeom>
          <a:solidFill>
            <a:srgbClr val="4B5563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61" name="任意多边形: 形状 60"/>
          <p:cNvSpPr/>
          <p:nvPr/>
        </p:nvSpPr>
        <p:spPr>
          <a:xfrm>
            <a:off x="5623920" y="1036080"/>
            <a:ext cx="401400" cy="401400"/>
          </a:xfrm>
          <a:custGeom>
            <a:avLst/>
            <a:gdLst/>
            <a:ahLst/>
            <a:cxnLst/>
            <a:rect l="0" t="0" r="r" b="b"/>
            <a:pathLst>
              <a:path w="1115" h="1115">
                <a:moveTo>
                  <a:pt x="1115" y="557"/>
                </a:moveTo>
                <a:cubicBezTo>
                  <a:pt x="1115" y="594"/>
                  <a:pt x="1112" y="630"/>
                  <a:pt x="1104" y="666"/>
                </a:cubicBezTo>
                <a:cubicBezTo>
                  <a:pt x="1097" y="702"/>
                  <a:pt x="1087" y="736"/>
                  <a:pt x="1073" y="770"/>
                </a:cubicBezTo>
                <a:cubicBezTo>
                  <a:pt x="1059" y="804"/>
                  <a:pt x="1042" y="836"/>
                  <a:pt x="1021" y="867"/>
                </a:cubicBezTo>
                <a:cubicBezTo>
                  <a:pt x="1001" y="897"/>
                  <a:pt x="978" y="925"/>
                  <a:pt x="952" y="951"/>
                </a:cubicBezTo>
                <a:cubicBezTo>
                  <a:pt x="926" y="977"/>
                  <a:pt x="898" y="1000"/>
                  <a:pt x="868" y="1020"/>
                </a:cubicBezTo>
                <a:cubicBezTo>
                  <a:pt x="837" y="1042"/>
                  <a:pt x="805" y="1059"/>
                  <a:pt x="771" y="1073"/>
                </a:cubicBezTo>
                <a:cubicBezTo>
                  <a:pt x="737" y="1087"/>
                  <a:pt x="703" y="1097"/>
                  <a:pt x="667" y="1104"/>
                </a:cubicBezTo>
                <a:cubicBezTo>
                  <a:pt x="631" y="1112"/>
                  <a:pt x="595" y="1115"/>
                  <a:pt x="558" y="1115"/>
                </a:cubicBezTo>
                <a:cubicBezTo>
                  <a:pt x="520" y="1115"/>
                  <a:pt x="484" y="1112"/>
                  <a:pt x="448" y="1104"/>
                </a:cubicBezTo>
                <a:cubicBezTo>
                  <a:pt x="412" y="1097"/>
                  <a:pt x="378" y="1087"/>
                  <a:pt x="344" y="1073"/>
                </a:cubicBezTo>
                <a:cubicBezTo>
                  <a:pt x="310" y="1059"/>
                  <a:pt x="278" y="1042"/>
                  <a:pt x="247" y="1020"/>
                </a:cubicBezTo>
                <a:cubicBezTo>
                  <a:pt x="217" y="1000"/>
                  <a:pt x="189" y="977"/>
                  <a:pt x="163" y="951"/>
                </a:cubicBezTo>
                <a:cubicBezTo>
                  <a:pt x="137" y="925"/>
                  <a:pt x="114" y="897"/>
                  <a:pt x="94" y="867"/>
                </a:cubicBezTo>
                <a:cubicBezTo>
                  <a:pt x="73" y="836"/>
                  <a:pt x="56" y="804"/>
                  <a:pt x="42" y="770"/>
                </a:cubicBezTo>
                <a:cubicBezTo>
                  <a:pt x="28" y="736"/>
                  <a:pt x="18" y="702"/>
                  <a:pt x="11" y="666"/>
                </a:cubicBezTo>
                <a:cubicBezTo>
                  <a:pt x="3" y="630"/>
                  <a:pt x="0" y="594"/>
                  <a:pt x="0" y="557"/>
                </a:cubicBezTo>
                <a:cubicBezTo>
                  <a:pt x="0" y="520"/>
                  <a:pt x="3" y="484"/>
                  <a:pt x="11" y="448"/>
                </a:cubicBezTo>
                <a:cubicBezTo>
                  <a:pt x="18" y="412"/>
                  <a:pt x="28" y="378"/>
                  <a:pt x="42" y="344"/>
                </a:cubicBezTo>
                <a:cubicBezTo>
                  <a:pt x="56" y="310"/>
                  <a:pt x="73" y="278"/>
                  <a:pt x="94" y="248"/>
                </a:cubicBezTo>
                <a:cubicBezTo>
                  <a:pt x="114" y="217"/>
                  <a:pt x="137" y="189"/>
                  <a:pt x="163" y="163"/>
                </a:cubicBezTo>
                <a:cubicBezTo>
                  <a:pt x="189" y="137"/>
                  <a:pt x="217" y="114"/>
                  <a:pt x="247" y="94"/>
                </a:cubicBezTo>
                <a:cubicBezTo>
                  <a:pt x="278" y="73"/>
                  <a:pt x="310" y="56"/>
                  <a:pt x="344" y="42"/>
                </a:cubicBezTo>
                <a:cubicBezTo>
                  <a:pt x="378" y="28"/>
                  <a:pt x="412" y="18"/>
                  <a:pt x="448" y="11"/>
                </a:cubicBezTo>
                <a:cubicBezTo>
                  <a:pt x="484" y="3"/>
                  <a:pt x="520" y="0"/>
                  <a:pt x="558" y="0"/>
                </a:cubicBezTo>
                <a:cubicBezTo>
                  <a:pt x="595" y="0"/>
                  <a:pt x="631" y="3"/>
                  <a:pt x="667" y="11"/>
                </a:cubicBezTo>
                <a:cubicBezTo>
                  <a:pt x="703" y="18"/>
                  <a:pt x="737" y="28"/>
                  <a:pt x="771" y="42"/>
                </a:cubicBezTo>
                <a:cubicBezTo>
                  <a:pt x="805" y="56"/>
                  <a:pt x="837" y="73"/>
                  <a:pt x="868" y="94"/>
                </a:cubicBezTo>
                <a:cubicBezTo>
                  <a:pt x="898" y="114"/>
                  <a:pt x="926" y="137"/>
                  <a:pt x="952" y="163"/>
                </a:cubicBezTo>
                <a:cubicBezTo>
                  <a:pt x="978" y="189"/>
                  <a:pt x="1001" y="217"/>
                  <a:pt x="1021" y="248"/>
                </a:cubicBezTo>
                <a:cubicBezTo>
                  <a:pt x="1042" y="278"/>
                  <a:pt x="1059" y="310"/>
                  <a:pt x="1073" y="344"/>
                </a:cubicBezTo>
                <a:cubicBezTo>
                  <a:pt x="1087" y="378"/>
                  <a:pt x="1097" y="412"/>
                  <a:pt x="1104" y="448"/>
                </a:cubicBezTo>
                <a:cubicBezTo>
                  <a:pt x="1112" y="484"/>
                  <a:pt x="1115" y="520"/>
                  <a:pt x="1115" y="557"/>
                </a:cubicBezTo>
                <a:close/>
              </a:path>
            </a:pathLst>
          </a:custGeom>
          <a:solidFill>
            <a:srgbClr val="1E40A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62" name="图片 61"/>
          <p:cNvPicPr/>
          <p:nvPr/>
        </p:nvPicPr>
        <p:blipFill>
          <a:blip r:embed="rId3"/>
          <a:stretch>
            <a:fillRect/>
          </a:stretch>
        </p:blipFill>
        <p:spPr>
          <a:xfrm>
            <a:off x="5740920" y="1153080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3" name="文本框 62"/>
          <p:cNvSpPr txBox="1"/>
          <p:nvPr/>
        </p:nvSpPr>
        <p:spPr>
          <a:xfrm>
            <a:off x="936000" y="2689200"/>
            <a:ext cx="1869101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掌握抛出异常的语法结构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64" name="任意多边形: 形状 63"/>
          <p:cNvSpPr/>
          <p:nvPr/>
        </p:nvSpPr>
        <p:spPr>
          <a:xfrm>
            <a:off x="5623920" y="1738080"/>
            <a:ext cx="267840" cy="267840"/>
          </a:xfrm>
          <a:custGeom>
            <a:avLst/>
            <a:gdLst/>
            <a:ahLst/>
            <a:cxnLst/>
            <a:rect l="0" t="0" r="r" b="b"/>
            <a:pathLst>
              <a:path w="744" h="744">
                <a:moveTo>
                  <a:pt x="744" y="371"/>
                </a:moveTo>
                <a:cubicBezTo>
                  <a:pt x="744" y="396"/>
                  <a:pt x="741" y="420"/>
                  <a:pt x="737" y="444"/>
                </a:cubicBezTo>
                <a:cubicBezTo>
                  <a:pt x="732" y="468"/>
                  <a:pt x="725" y="491"/>
                  <a:pt x="715" y="513"/>
                </a:cubicBezTo>
                <a:cubicBezTo>
                  <a:pt x="706" y="536"/>
                  <a:pt x="695" y="557"/>
                  <a:pt x="681" y="578"/>
                </a:cubicBezTo>
                <a:cubicBezTo>
                  <a:pt x="668" y="598"/>
                  <a:pt x="652" y="617"/>
                  <a:pt x="635" y="634"/>
                </a:cubicBezTo>
                <a:cubicBezTo>
                  <a:pt x="618" y="651"/>
                  <a:pt x="599" y="666"/>
                  <a:pt x="579" y="680"/>
                </a:cubicBezTo>
                <a:cubicBezTo>
                  <a:pt x="558" y="694"/>
                  <a:pt x="537" y="705"/>
                  <a:pt x="514" y="714"/>
                </a:cubicBezTo>
                <a:cubicBezTo>
                  <a:pt x="492" y="724"/>
                  <a:pt x="469" y="731"/>
                  <a:pt x="445" y="735"/>
                </a:cubicBezTo>
                <a:cubicBezTo>
                  <a:pt x="421" y="741"/>
                  <a:pt x="397" y="744"/>
                  <a:pt x="372" y="744"/>
                </a:cubicBezTo>
                <a:cubicBezTo>
                  <a:pt x="348" y="744"/>
                  <a:pt x="323" y="741"/>
                  <a:pt x="299" y="735"/>
                </a:cubicBezTo>
                <a:cubicBezTo>
                  <a:pt x="275" y="731"/>
                  <a:pt x="252" y="724"/>
                  <a:pt x="229" y="714"/>
                </a:cubicBezTo>
                <a:cubicBezTo>
                  <a:pt x="207" y="705"/>
                  <a:pt x="185" y="694"/>
                  <a:pt x="165" y="680"/>
                </a:cubicBezTo>
                <a:cubicBezTo>
                  <a:pt x="145" y="666"/>
                  <a:pt x="126" y="651"/>
                  <a:pt x="109" y="634"/>
                </a:cubicBezTo>
                <a:cubicBezTo>
                  <a:pt x="91" y="617"/>
                  <a:pt x="76" y="598"/>
                  <a:pt x="62" y="578"/>
                </a:cubicBezTo>
                <a:cubicBezTo>
                  <a:pt x="49" y="557"/>
                  <a:pt x="37" y="536"/>
                  <a:pt x="28" y="513"/>
                </a:cubicBezTo>
                <a:cubicBezTo>
                  <a:pt x="19" y="491"/>
                  <a:pt x="12" y="468"/>
                  <a:pt x="7" y="444"/>
                </a:cubicBezTo>
                <a:cubicBezTo>
                  <a:pt x="2" y="420"/>
                  <a:pt x="0" y="396"/>
                  <a:pt x="0" y="371"/>
                </a:cubicBezTo>
                <a:cubicBezTo>
                  <a:pt x="0" y="347"/>
                  <a:pt x="2" y="323"/>
                  <a:pt x="7" y="299"/>
                </a:cubicBezTo>
                <a:cubicBezTo>
                  <a:pt x="12" y="275"/>
                  <a:pt x="19" y="252"/>
                  <a:pt x="28" y="229"/>
                </a:cubicBezTo>
                <a:cubicBezTo>
                  <a:pt x="37" y="207"/>
                  <a:pt x="49" y="185"/>
                  <a:pt x="62" y="165"/>
                </a:cubicBezTo>
                <a:cubicBezTo>
                  <a:pt x="76" y="145"/>
                  <a:pt x="91" y="126"/>
                  <a:pt x="109" y="109"/>
                </a:cubicBezTo>
                <a:cubicBezTo>
                  <a:pt x="126" y="91"/>
                  <a:pt x="145" y="76"/>
                  <a:pt x="165" y="62"/>
                </a:cubicBezTo>
                <a:cubicBezTo>
                  <a:pt x="185" y="49"/>
                  <a:pt x="207" y="37"/>
                  <a:pt x="229" y="28"/>
                </a:cubicBezTo>
                <a:cubicBezTo>
                  <a:pt x="252" y="19"/>
                  <a:pt x="275" y="12"/>
                  <a:pt x="299" y="7"/>
                </a:cubicBezTo>
                <a:cubicBezTo>
                  <a:pt x="323" y="2"/>
                  <a:pt x="348" y="0"/>
                  <a:pt x="372" y="0"/>
                </a:cubicBezTo>
                <a:cubicBezTo>
                  <a:pt x="397" y="0"/>
                  <a:pt x="421" y="2"/>
                  <a:pt x="445" y="7"/>
                </a:cubicBezTo>
                <a:cubicBezTo>
                  <a:pt x="469" y="12"/>
                  <a:pt x="492" y="19"/>
                  <a:pt x="514" y="28"/>
                </a:cubicBezTo>
                <a:cubicBezTo>
                  <a:pt x="537" y="37"/>
                  <a:pt x="558" y="49"/>
                  <a:pt x="579" y="62"/>
                </a:cubicBezTo>
                <a:cubicBezTo>
                  <a:pt x="599" y="76"/>
                  <a:pt x="618" y="91"/>
                  <a:pt x="635" y="109"/>
                </a:cubicBezTo>
                <a:cubicBezTo>
                  <a:pt x="652" y="126"/>
                  <a:pt x="668" y="145"/>
                  <a:pt x="681" y="165"/>
                </a:cubicBezTo>
                <a:cubicBezTo>
                  <a:pt x="695" y="185"/>
                  <a:pt x="706" y="207"/>
                  <a:pt x="715" y="229"/>
                </a:cubicBezTo>
                <a:cubicBezTo>
                  <a:pt x="725" y="252"/>
                  <a:pt x="732" y="275"/>
                  <a:pt x="737" y="299"/>
                </a:cubicBezTo>
                <a:cubicBezTo>
                  <a:pt x="741" y="323"/>
                  <a:pt x="744" y="347"/>
                  <a:pt x="744" y="371"/>
                </a:cubicBez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65" name="文本框 64"/>
          <p:cNvSpPr txBox="1"/>
          <p:nvPr/>
        </p:nvSpPr>
        <p:spPr>
          <a:xfrm>
            <a:off x="6158880" y="1029600"/>
            <a:ext cx="1013098" cy="304699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980" b="0" u="none" strike="noStrike" dirty="0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能⼒⽬标</a:t>
            </a:r>
            <a:endParaRPr lang="en-US" sz="1980" b="0" u="none" strike="noStrike" dirty="0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5700960" y="1789560"/>
            <a:ext cx="179536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FF8904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①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67" name="任意多边形: 形状 66"/>
          <p:cNvSpPr/>
          <p:nvPr/>
        </p:nvSpPr>
        <p:spPr>
          <a:xfrm>
            <a:off x="5623920" y="2239560"/>
            <a:ext cx="267840" cy="267480"/>
          </a:xfrm>
          <a:custGeom>
            <a:avLst/>
            <a:gdLst/>
            <a:ahLst/>
            <a:cxnLst/>
            <a:rect l="0" t="0" r="r" b="b"/>
            <a:pathLst>
              <a:path w="744" h="743">
                <a:moveTo>
                  <a:pt x="744" y="372"/>
                </a:moveTo>
                <a:cubicBezTo>
                  <a:pt x="744" y="396"/>
                  <a:pt x="741" y="421"/>
                  <a:pt x="737" y="444"/>
                </a:cubicBezTo>
                <a:cubicBezTo>
                  <a:pt x="732" y="468"/>
                  <a:pt x="725" y="492"/>
                  <a:pt x="715" y="514"/>
                </a:cubicBezTo>
                <a:cubicBezTo>
                  <a:pt x="706" y="537"/>
                  <a:pt x="695" y="558"/>
                  <a:pt x="681" y="578"/>
                </a:cubicBezTo>
                <a:cubicBezTo>
                  <a:pt x="668" y="599"/>
                  <a:pt x="652" y="617"/>
                  <a:pt x="635" y="635"/>
                </a:cubicBezTo>
                <a:cubicBezTo>
                  <a:pt x="618" y="652"/>
                  <a:pt x="599" y="667"/>
                  <a:pt x="579" y="681"/>
                </a:cubicBezTo>
                <a:cubicBezTo>
                  <a:pt x="558" y="694"/>
                  <a:pt x="537" y="706"/>
                  <a:pt x="514" y="715"/>
                </a:cubicBezTo>
                <a:cubicBezTo>
                  <a:pt x="492" y="724"/>
                  <a:pt x="469" y="732"/>
                  <a:pt x="445" y="736"/>
                </a:cubicBezTo>
                <a:cubicBezTo>
                  <a:pt x="421" y="741"/>
                  <a:pt x="397" y="743"/>
                  <a:pt x="372" y="743"/>
                </a:cubicBezTo>
                <a:cubicBezTo>
                  <a:pt x="348" y="743"/>
                  <a:pt x="323" y="741"/>
                  <a:pt x="299" y="736"/>
                </a:cubicBezTo>
                <a:cubicBezTo>
                  <a:pt x="275" y="732"/>
                  <a:pt x="252" y="724"/>
                  <a:pt x="229" y="715"/>
                </a:cubicBezTo>
                <a:cubicBezTo>
                  <a:pt x="207" y="706"/>
                  <a:pt x="185" y="694"/>
                  <a:pt x="165" y="681"/>
                </a:cubicBezTo>
                <a:cubicBezTo>
                  <a:pt x="145" y="667"/>
                  <a:pt x="126" y="652"/>
                  <a:pt x="109" y="635"/>
                </a:cubicBezTo>
                <a:cubicBezTo>
                  <a:pt x="91" y="617"/>
                  <a:pt x="76" y="599"/>
                  <a:pt x="62" y="578"/>
                </a:cubicBezTo>
                <a:cubicBezTo>
                  <a:pt x="49" y="558"/>
                  <a:pt x="37" y="537"/>
                  <a:pt x="28" y="514"/>
                </a:cubicBezTo>
                <a:cubicBezTo>
                  <a:pt x="19" y="492"/>
                  <a:pt x="12" y="468"/>
                  <a:pt x="7" y="444"/>
                </a:cubicBezTo>
                <a:cubicBezTo>
                  <a:pt x="2" y="421"/>
                  <a:pt x="0" y="396"/>
                  <a:pt x="0" y="372"/>
                </a:cubicBezTo>
                <a:cubicBezTo>
                  <a:pt x="0" y="348"/>
                  <a:pt x="2" y="323"/>
                  <a:pt x="7" y="300"/>
                </a:cubicBezTo>
                <a:cubicBezTo>
                  <a:pt x="12" y="276"/>
                  <a:pt x="19" y="252"/>
                  <a:pt x="28" y="230"/>
                </a:cubicBezTo>
                <a:cubicBezTo>
                  <a:pt x="37" y="207"/>
                  <a:pt x="49" y="186"/>
                  <a:pt x="62" y="166"/>
                </a:cubicBezTo>
                <a:cubicBezTo>
                  <a:pt x="76" y="145"/>
                  <a:pt x="91" y="127"/>
                  <a:pt x="109" y="109"/>
                </a:cubicBezTo>
                <a:cubicBezTo>
                  <a:pt x="126" y="92"/>
                  <a:pt x="145" y="76"/>
                  <a:pt x="165" y="62"/>
                </a:cubicBezTo>
                <a:cubicBezTo>
                  <a:pt x="185" y="49"/>
                  <a:pt x="207" y="37"/>
                  <a:pt x="229" y="28"/>
                </a:cubicBezTo>
                <a:cubicBezTo>
                  <a:pt x="252" y="19"/>
                  <a:pt x="275" y="11"/>
                  <a:pt x="299" y="7"/>
                </a:cubicBezTo>
                <a:cubicBezTo>
                  <a:pt x="323" y="2"/>
                  <a:pt x="348" y="0"/>
                  <a:pt x="372" y="0"/>
                </a:cubicBezTo>
                <a:cubicBezTo>
                  <a:pt x="397" y="0"/>
                  <a:pt x="421" y="2"/>
                  <a:pt x="445" y="7"/>
                </a:cubicBezTo>
                <a:cubicBezTo>
                  <a:pt x="469" y="11"/>
                  <a:pt x="492" y="19"/>
                  <a:pt x="514" y="28"/>
                </a:cubicBezTo>
                <a:cubicBezTo>
                  <a:pt x="537" y="37"/>
                  <a:pt x="558" y="49"/>
                  <a:pt x="579" y="62"/>
                </a:cubicBezTo>
                <a:cubicBezTo>
                  <a:pt x="599" y="76"/>
                  <a:pt x="618" y="92"/>
                  <a:pt x="635" y="109"/>
                </a:cubicBezTo>
                <a:cubicBezTo>
                  <a:pt x="652" y="127"/>
                  <a:pt x="668" y="145"/>
                  <a:pt x="681" y="166"/>
                </a:cubicBezTo>
                <a:cubicBezTo>
                  <a:pt x="695" y="186"/>
                  <a:pt x="706" y="207"/>
                  <a:pt x="715" y="230"/>
                </a:cubicBezTo>
                <a:cubicBezTo>
                  <a:pt x="725" y="252"/>
                  <a:pt x="732" y="276"/>
                  <a:pt x="737" y="300"/>
                </a:cubicBezTo>
                <a:cubicBezTo>
                  <a:pt x="741" y="323"/>
                  <a:pt x="744" y="348"/>
                  <a:pt x="744" y="372"/>
                </a:cubicBez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6025320" y="1686240"/>
            <a:ext cx="2039020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 dirty="0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学会处理异常的⽅法和步骤</a:t>
            </a:r>
            <a:endParaRPr lang="en-US" sz="1320" b="0" u="none" strike="noStrike" dirty="0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69" name="文本框 68"/>
          <p:cNvSpPr txBox="1"/>
          <p:nvPr/>
        </p:nvSpPr>
        <p:spPr>
          <a:xfrm>
            <a:off x="5700960" y="2291040"/>
            <a:ext cx="179536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FF8904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②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0" name="任意多边形: 形状 69"/>
          <p:cNvSpPr/>
          <p:nvPr/>
        </p:nvSpPr>
        <p:spPr>
          <a:xfrm>
            <a:off x="5623920" y="2740680"/>
            <a:ext cx="267840" cy="267840"/>
          </a:xfrm>
          <a:custGeom>
            <a:avLst/>
            <a:gdLst/>
            <a:ahLst/>
            <a:cxnLst/>
            <a:rect l="0" t="0" r="r" b="b"/>
            <a:pathLst>
              <a:path w="744" h="744">
                <a:moveTo>
                  <a:pt x="744" y="373"/>
                </a:moveTo>
                <a:cubicBezTo>
                  <a:pt x="744" y="397"/>
                  <a:pt x="741" y="421"/>
                  <a:pt x="737" y="445"/>
                </a:cubicBezTo>
                <a:cubicBezTo>
                  <a:pt x="732" y="469"/>
                  <a:pt x="725" y="492"/>
                  <a:pt x="715" y="515"/>
                </a:cubicBezTo>
                <a:cubicBezTo>
                  <a:pt x="706" y="537"/>
                  <a:pt x="695" y="559"/>
                  <a:pt x="681" y="579"/>
                </a:cubicBezTo>
                <a:cubicBezTo>
                  <a:pt x="668" y="599"/>
                  <a:pt x="652" y="618"/>
                  <a:pt x="635" y="635"/>
                </a:cubicBezTo>
                <a:cubicBezTo>
                  <a:pt x="618" y="653"/>
                  <a:pt x="599" y="668"/>
                  <a:pt x="579" y="682"/>
                </a:cubicBezTo>
                <a:cubicBezTo>
                  <a:pt x="558" y="695"/>
                  <a:pt x="537" y="707"/>
                  <a:pt x="514" y="716"/>
                </a:cubicBezTo>
                <a:cubicBezTo>
                  <a:pt x="492" y="725"/>
                  <a:pt x="469" y="732"/>
                  <a:pt x="445" y="737"/>
                </a:cubicBezTo>
                <a:cubicBezTo>
                  <a:pt x="421" y="742"/>
                  <a:pt x="397" y="744"/>
                  <a:pt x="372" y="744"/>
                </a:cubicBezTo>
                <a:cubicBezTo>
                  <a:pt x="348" y="744"/>
                  <a:pt x="323" y="742"/>
                  <a:pt x="299" y="737"/>
                </a:cubicBezTo>
                <a:cubicBezTo>
                  <a:pt x="275" y="732"/>
                  <a:pt x="252" y="725"/>
                  <a:pt x="229" y="716"/>
                </a:cubicBezTo>
                <a:cubicBezTo>
                  <a:pt x="207" y="707"/>
                  <a:pt x="185" y="695"/>
                  <a:pt x="165" y="682"/>
                </a:cubicBezTo>
                <a:cubicBezTo>
                  <a:pt x="145" y="668"/>
                  <a:pt x="126" y="653"/>
                  <a:pt x="109" y="635"/>
                </a:cubicBezTo>
                <a:cubicBezTo>
                  <a:pt x="91" y="618"/>
                  <a:pt x="76" y="599"/>
                  <a:pt x="62" y="579"/>
                </a:cubicBezTo>
                <a:cubicBezTo>
                  <a:pt x="49" y="559"/>
                  <a:pt x="37" y="537"/>
                  <a:pt x="28" y="515"/>
                </a:cubicBezTo>
                <a:cubicBezTo>
                  <a:pt x="19" y="492"/>
                  <a:pt x="12" y="469"/>
                  <a:pt x="7" y="445"/>
                </a:cubicBezTo>
                <a:cubicBezTo>
                  <a:pt x="2" y="421"/>
                  <a:pt x="0" y="397"/>
                  <a:pt x="0" y="373"/>
                </a:cubicBezTo>
                <a:cubicBezTo>
                  <a:pt x="0" y="348"/>
                  <a:pt x="2" y="324"/>
                  <a:pt x="7" y="300"/>
                </a:cubicBezTo>
                <a:cubicBezTo>
                  <a:pt x="12" y="276"/>
                  <a:pt x="19" y="253"/>
                  <a:pt x="28" y="231"/>
                </a:cubicBezTo>
                <a:cubicBezTo>
                  <a:pt x="37" y="208"/>
                  <a:pt x="49" y="187"/>
                  <a:pt x="62" y="165"/>
                </a:cubicBezTo>
                <a:cubicBezTo>
                  <a:pt x="76" y="145"/>
                  <a:pt x="91" y="126"/>
                  <a:pt x="109" y="109"/>
                </a:cubicBezTo>
                <a:cubicBezTo>
                  <a:pt x="126" y="92"/>
                  <a:pt x="145" y="77"/>
                  <a:pt x="165" y="63"/>
                </a:cubicBezTo>
                <a:cubicBezTo>
                  <a:pt x="185" y="49"/>
                  <a:pt x="207" y="38"/>
                  <a:pt x="229" y="29"/>
                </a:cubicBezTo>
                <a:cubicBezTo>
                  <a:pt x="252" y="19"/>
                  <a:pt x="275" y="12"/>
                  <a:pt x="299" y="8"/>
                </a:cubicBezTo>
                <a:cubicBezTo>
                  <a:pt x="323" y="3"/>
                  <a:pt x="348" y="0"/>
                  <a:pt x="372" y="0"/>
                </a:cubicBezTo>
                <a:cubicBezTo>
                  <a:pt x="397" y="0"/>
                  <a:pt x="421" y="3"/>
                  <a:pt x="445" y="8"/>
                </a:cubicBezTo>
                <a:cubicBezTo>
                  <a:pt x="469" y="12"/>
                  <a:pt x="492" y="19"/>
                  <a:pt x="514" y="29"/>
                </a:cubicBezTo>
                <a:cubicBezTo>
                  <a:pt x="537" y="38"/>
                  <a:pt x="558" y="49"/>
                  <a:pt x="579" y="63"/>
                </a:cubicBezTo>
                <a:cubicBezTo>
                  <a:pt x="599" y="77"/>
                  <a:pt x="618" y="92"/>
                  <a:pt x="635" y="109"/>
                </a:cubicBezTo>
                <a:cubicBezTo>
                  <a:pt x="652" y="126"/>
                  <a:pt x="668" y="145"/>
                  <a:pt x="681" y="165"/>
                </a:cubicBezTo>
                <a:cubicBezTo>
                  <a:pt x="695" y="187"/>
                  <a:pt x="706" y="208"/>
                  <a:pt x="715" y="231"/>
                </a:cubicBezTo>
                <a:cubicBezTo>
                  <a:pt x="725" y="253"/>
                  <a:pt x="732" y="276"/>
                  <a:pt x="737" y="300"/>
                </a:cubicBezTo>
                <a:cubicBezTo>
                  <a:pt x="741" y="324"/>
                  <a:pt x="744" y="348"/>
                  <a:pt x="744" y="373"/>
                </a:cubicBez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1" name="文本框 70"/>
          <p:cNvSpPr txBox="1"/>
          <p:nvPr/>
        </p:nvSpPr>
        <p:spPr>
          <a:xfrm>
            <a:off x="6025320" y="2187720"/>
            <a:ext cx="3398366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能够根据实际需求选择捕获与处理异常的⽅法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2" name="文本框 71"/>
          <p:cNvSpPr txBox="1"/>
          <p:nvPr/>
        </p:nvSpPr>
        <p:spPr>
          <a:xfrm>
            <a:off x="5700960" y="2792520"/>
            <a:ext cx="179536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FF8904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③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73" name="图片 72"/>
          <p:cNvPicPr/>
          <p:nvPr/>
        </p:nvPicPr>
        <p:blipFill>
          <a:blip r:embed="rId4"/>
          <a:stretch>
            <a:fillRect/>
          </a:stretch>
        </p:blipFill>
        <p:spPr>
          <a:xfrm>
            <a:off x="334440" y="668520"/>
            <a:ext cx="3016440" cy="267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4" name="图片 73"/>
          <p:cNvPicPr/>
          <p:nvPr/>
        </p:nvPicPr>
        <p:blipFill>
          <a:blip r:embed="rId5"/>
          <a:stretch>
            <a:fillRect/>
          </a:stretch>
        </p:blipFill>
        <p:spPr>
          <a:xfrm>
            <a:off x="8214480" y="4445640"/>
            <a:ext cx="1812960" cy="233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5" name="图片 74"/>
          <p:cNvPicPr/>
          <p:nvPr/>
        </p:nvPicPr>
        <p:blipFill>
          <a:blip r:embed="rId6"/>
          <a:stretch>
            <a:fillRect/>
          </a:stretch>
        </p:blipFill>
        <p:spPr>
          <a:xfrm>
            <a:off x="0" y="5950080"/>
            <a:ext cx="10696320" cy="66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6" name="文本框 75"/>
          <p:cNvSpPr txBox="1"/>
          <p:nvPr/>
        </p:nvSpPr>
        <p:spPr>
          <a:xfrm>
            <a:off x="6025320" y="2689200"/>
            <a:ext cx="2378856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能够根据实际需求灵活抛出异常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任意多边形: 形状 179"/>
          <p:cNvSpPr/>
          <p:nvPr/>
        </p:nvSpPr>
        <p:spPr>
          <a:xfrm>
            <a:off x="534600" y="735120"/>
            <a:ext cx="668880" cy="33840"/>
          </a:xfrm>
          <a:custGeom>
            <a:avLst/>
            <a:gdLst/>
            <a:ahLst/>
            <a:cxnLst/>
            <a:rect l="0" t="0" r="r" b="b"/>
            <a:pathLst>
              <a:path w="1858" h="94">
                <a:moveTo>
                  <a:pt x="0" y="0"/>
                </a:moveTo>
                <a:lnTo>
                  <a:pt x="1858" y="0"/>
                </a:lnTo>
                <a:lnTo>
                  <a:pt x="1858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F890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81" name="任意多边形: 形状 180"/>
          <p:cNvSpPr/>
          <p:nvPr/>
        </p:nvSpPr>
        <p:spPr>
          <a:xfrm>
            <a:off x="551520" y="1103040"/>
            <a:ext cx="9610560" cy="944640"/>
          </a:xfrm>
          <a:custGeom>
            <a:avLst/>
            <a:gdLst/>
            <a:ahLst/>
            <a:cxnLst/>
            <a:rect l="0" t="0" r="r" b="b"/>
            <a:pathLst>
              <a:path w="26696" h="2624">
                <a:moveTo>
                  <a:pt x="0" y="2438"/>
                </a:moveTo>
                <a:lnTo>
                  <a:pt x="0" y="185"/>
                </a:lnTo>
                <a:cubicBezTo>
                  <a:pt x="0" y="173"/>
                  <a:pt x="0" y="161"/>
                  <a:pt x="2" y="149"/>
                </a:cubicBezTo>
                <a:cubicBezTo>
                  <a:pt x="4" y="137"/>
                  <a:pt x="7" y="126"/>
                  <a:pt x="10" y="114"/>
                </a:cubicBezTo>
                <a:cubicBezTo>
                  <a:pt x="14" y="103"/>
                  <a:pt x="18" y="92"/>
                  <a:pt x="23" y="82"/>
                </a:cubicBezTo>
                <a:cubicBezTo>
                  <a:pt x="28" y="72"/>
                  <a:pt x="34" y="63"/>
                  <a:pt x="40" y="54"/>
                </a:cubicBezTo>
                <a:cubicBezTo>
                  <a:pt x="47" y="45"/>
                  <a:pt x="54" y="38"/>
                  <a:pt x="61" y="31"/>
                </a:cubicBezTo>
                <a:cubicBezTo>
                  <a:pt x="69" y="24"/>
                  <a:pt x="77" y="18"/>
                  <a:pt x="86" y="14"/>
                </a:cubicBezTo>
                <a:cubicBezTo>
                  <a:pt x="94" y="9"/>
                  <a:pt x="103" y="6"/>
                  <a:pt x="112" y="3"/>
                </a:cubicBezTo>
                <a:cubicBezTo>
                  <a:pt x="121" y="1"/>
                  <a:pt x="130" y="0"/>
                  <a:pt x="139" y="0"/>
                </a:cubicBezTo>
                <a:lnTo>
                  <a:pt x="26510" y="0"/>
                </a:lnTo>
                <a:cubicBezTo>
                  <a:pt x="26522" y="0"/>
                  <a:pt x="26534" y="1"/>
                  <a:pt x="26546" y="3"/>
                </a:cubicBezTo>
                <a:cubicBezTo>
                  <a:pt x="26558" y="6"/>
                  <a:pt x="26570" y="9"/>
                  <a:pt x="26581" y="14"/>
                </a:cubicBezTo>
                <a:cubicBezTo>
                  <a:pt x="26592" y="18"/>
                  <a:pt x="26603" y="24"/>
                  <a:pt x="26613" y="31"/>
                </a:cubicBezTo>
                <a:cubicBezTo>
                  <a:pt x="26623" y="38"/>
                  <a:pt x="26633" y="45"/>
                  <a:pt x="26641" y="54"/>
                </a:cubicBezTo>
                <a:cubicBezTo>
                  <a:pt x="26650" y="63"/>
                  <a:pt x="26657" y="72"/>
                  <a:pt x="26664" y="82"/>
                </a:cubicBezTo>
                <a:cubicBezTo>
                  <a:pt x="26671" y="92"/>
                  <a:pt x="26677" y="103"/>
                  <a:pt x="26681" y="114"/>
                </a:cubicBezTo>
                <a:cubicBezTo>
                  <a:pt x="26686" y="126"/>
                  <a:pt x="26690" y="137"/>
                  <a:pt x="26692" y="149"/>
                </a:cubicBezTo>
                <a:cubicBezTo>
                  <a:pt x="26694" y="161"/>
                  <a:pt x="26696" y="173"/>
                  <a:pt x="26696" y="185"/>
                </a:cubicBezTo>
                <a:lnTo>
                  <a:pt x="26696" y="2438"/>
                </a:lnTo>
                <a:cubicBezTo>
                  <a:pt x="26696" y="2450"/>
                  <a:pt x="26694" y="2462"/>
                  <a:pt x="26692" y="2474"/>
                </a:cubicBezTo>
                <a:cubicBezTo>
                  <a:pt x="26690" y="2486"/>
                  <a:pt x="26686" y="2498"/>
                  <a:pt x="26681" y="2509"/>
                </a:cubicBezTo>
                <a:cubicBezTo>
                  <a:pt x="26677" y="2520"/>
                  <a:pt x="26671" y="2531"/>
                  <a:pt x="26664" y="2541"/>
                </a:cubicBezTo>
                <a:cubicBezTo>
                  <a:pt x="26657" y="2551"/>
                  <a:pt x="26650" y="2561"/>
                  <a:pt x="26641" y="2569"/>
                </a:cubicBezTo>
                <a:cubicBezTo>
                  <a:pt x="26633" y="2578"/>
                  <a:pt x="26623" y="2586"/>
                  <a:pt x="26613" y="2592"/>
                </a:cubicBezTo>
                <a:cubicBezTo>
                  <a:pt x="26603" y="2599"/>
                  <a:pt x="26592" y="2605"/>
                  <a:pt x="26581" y="2610"/>
                </a:cubicBezTo>
                <a:cubicBezTo>
                  <a:pt x="26570" y="2614"/>
                  <a:pt x="26558" y="2618"/>
                  <a:pt x="26546" y="2620"/>
                </a:cubicBezTo>
                <a:cubicBezTo>
                  <a:pt x="26534" y="2623"/>
                  <a:pt x="26522" y="2624"/>
                  <a:pt x="26510" y="2624"/>
                </a:cubicBezTo>
                <a:lnTo>
                  <a:pt x="139" y="2624"/>
                </a:lnTo>
                <a:cubicBezTo>
                  <a:pt x="130" y="2624"/>
                  <a:pt x="121" y="2623"/>
                  <a:pt x="112" y="2620"/>
                </a:cubicBezTo>
                <a:cubicBezTo>
                  <a:pt x="103" y="2618"/>
                  <a:pt x="94" y="2614"/>
                  <a:pt x="86" y="2610"/>
                </a:cubicBezTo>
                <a:cubicBezTo>
                  <a:pt x="77" y="2605"/>
                  <a:pt x="69" y="2599"/>
                  <a:pt x="61" y="2592"/>
                </a:cubicBezTo>
                <a:cubicBezTo>
                  <a:pt x="54" y="2586"/>
                  <a:pt x="47" y="2578"/>
                  <a:pt x="40" y="2569"/>
                </a:cubicBezTo>
                <a:cubicBezTo>
                  <a:pt x="34" y="2561"/>
                  <a:pt x="28" y="2551"/>
                  <a:pt x="23" y="2541"/>
                </a:cubicBezTo>
                <a:cubicBezTo>
                  <a:pt x="18" y="2531"/>
                  <a:pt x="14" y="2520"/>
                  <a:pt x="10" y="2509"/>
                </a:cubicBezTo>
                <a:cubicBezTo>
                  <a:pt x="7" y="2498"/>
                  <a:pt x="4" y="2486"/>
                  <a:pt x="2" y="2474"/>
                </a:cubicBezTo>
                <a:cubicBezTo>
                  <a:pt x="0" y="2462"/>
                  <a:pt x="0" y="2450"/>
                  <a:pt x="0" y="2438"/>
                </a:cubicBezTo>
                <a:close/>
              </a:path>
            </a:pathLst>
          </a:custGeom>
          <a:solidFill>
            <a:srgbClr val="1E40AF">
              <a:alpha val="4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82" name="任意多边形: 形状 181"/>
          <p:cNvSpPr/>
          <p:nvPr/>
        </p:nvSpPr>
        <p:spPr>
          <a:xfrm>
            <a:off x="534600" y="1103040"/>
            <a:ext cx="67320" cy="944640"/>
          </a:xfrm>
          <a:custGeom>
            <a:avLst/>
            <a:gdLst/>
            <a:ahLst/>
            <a:cxnLst/>
            <a:rect l="0" t="0" r="r" b="b"/>
            <a:pathLst>
              <a:path w="187" h="2624">
                <a:moveTo>
                  <a:pt x="0" y="0"/>
                </a:moveTo>
                <a:lnTo>
                  <a:pt x="187" y="0"/>
                </a:lnTo>
                <a:lnTo>
                  <a:pt x="187" y="2624"/>
                </a:lnTo>
                <a:lnTo>
                  <a:pt x="0" y="2624"/>
                </a:lnTo>
                <a:lnTo>
                  <a:pt x="0" y="0"/>
                </a:lnTo>
                <a:close/>
              </a:path>
            </a:pathLst>
          </a:custGeom>
          <a:solidFill>
            <a:srgbClr val="E5E7E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83" name="文本框 182"/>
          <p:cNvSpPr txBox="1"/>
          <p:nvPr/>
        </p:nvSpPr>
        <p:spPr>
          <a:xfrm>
            <a:off x="534960" y="252720"/>
            <a:ext cx="1522853" cy="36471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什么是异常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84" name="文本框 183"/>
          <p:cNvSpPr txBox="1"/>
          <p:nvPr/>
        </p:nvSpPr>
        <p:spPr>
          <a:xfrm>
            <a:off x="768960" y="1302120"/>
            <a:ext cx="169918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当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85" name="文本框 184"/>
          <p:cNvSpPr txBox="1"/>
          <p:nvPr/>
        </p:nvSpPr>
        <p:spPr>
          <a:xfrm>
            <a:off x="936000" y="1340640"/>
            <a:ext cx="572786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320" b="0" u="none" strike="noStrike" dirty="0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Python</a:t>
            </a:r>
            <a:endParaRPr lang="en-US" sz="1320" b="0" u="none" strike="noStrike" dirty="0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86" name="文本框 185"/>
          <p:cNvSpPr txBox="1"/>
          <p:nvPr/>
        </p:nvSpPr>
        <p:spPr>
          <a:xfrm>
            <a:off x="1515240" y="1302120"/>
            <a:ext cx="6626814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 dirty="0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检测到⼀个错误时，解释器就会指出</a:t>
            </a:r>
            <a:r>
              <a:rPr lang="zh-CN" sz="1320" b="0" u="none" strike="noStrike" dirty="0">
                <a:solidFill>
                  <a:srgbClr val="FFFFFF"/>
                </a:solidFill>
                <a:effectLst/>
                <a:uFillTx/>
                <a:latin typeface="+mj-lt"/>
                <a:ea typeface="NotoSansCJKsc"/>
              </a:rPr>
              <a:t>当前流已⽆法继续</a:t>
            </a:r>
            <a:r>
              <a:rPr lang="zh-CN" sz="1320" b="0" u="none" strike="noStrike" dirty="0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执⾏下去，这时候就出现了</a:t>
            </a:r>
            <a:r>
              <a:rPr lang="zh-CN" sz="1320" b="0" u="none" strike="noStrike" dirty="0">
                <a:solidFill>
                  <a:srgbClr val="FF8904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异常</a:t>
            </a:r>
            <a:r>
              <a:rPr lang="zh-CN" sz="1320" b="0" u="none" strike="noStrike" dirty="0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。</a:t>
            </a:r>
            <a:endParaRPr lang="en-US" sz="1320" b="0" u="none" strike="noStrike" dirty="0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87" name="文本框 186"/>
          <p:cNvSpPr txBox="1"/>
          <p:nvPr/>
        </p:nvSpPr>
        <p:spPr>
          <a:xfrm>
            <a:off x="8033400" y="1340640"/>
            <a:ext cx="49694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3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 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88" name="文本框 187"/>
          <p:cNvSpPr txBox="1"/>
          <p:nvPr/>
        </p:nvSpPr>
        <p:spPr>
          <a:xfrm>
            <a:off x="8086680" y="1302120"/>
            <a:ext cx="1869101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异常是指程序因为出错⽽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89" name="图片 188"/>
          <p:cNvPicPr/>
          <p:nvPr/>
        </p:nvPicPr>
        <p:blipFill>
          <a:blip r:embed="rId2"/>
          <a:stretch>
            <a:fillRect/>
          </a:stretch>
        </p:blipFill>
        <p:spPr>
          <a:xfrm>
            <a:off x="534960" y="2481840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0" name="文本框 189"/>
          <p:cNvSpPr txBox="1"/>
          <p:nvPr/>
        </p:nvSpPr>
        <p:spPr>
          <a:xfrm>
            <a:off x="768960" y="1577880"/>
            <a:ext cx="7986161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 dirty="0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在正常控制流以外采取的⾏为。异常是⼀个事件，该事件会在程序执⾏过程中发⽣，影响程序的正常执⾏。</a:t>
            </a:r>
            <a:endParaRPr lang="en-US" sz="1320" b="0" u="none" strike="noStrike" dirty="0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91" name="任意多边形: 形状 190"/>
          <p:cNvSpPr/>
          <p:nvPr/>
        </p:nvSpPr>
        <p:spPr>
          <a:xfrm>
            <a:off x="6016680" y="2999880"/>
            <a:ext cx="4145400" cy="2189880"/>
          </a:xfrm>
          <a:custGeom>
            <a:avLst/>
            <a:gdLst/>
            <a:ahLst/>
            <a:cxnLst/>
            <a:rect l="0" t="0" r="r" b="b"/>
            <a:pathLst>
              <a:path w="11515" h="6083">
                <a:moveTo>
                  <a:pt x="0" y="5897"/>
                </a:moveTo>
                <a:lnTo>
                  <a:pt x="0" y="139"/>
                </a:lnTo>
                <a:cubicBezTo>
                  <a:pt x="0" y="130"/>
                  <a:pt x="1" y="121"/>
                  <a:pt x="3" y="112"/>
                </a:cubicBezTo>
                <a:cubicBezTo>
                  <a:pt x="6" y="103"/>
                  <a:pt x="9" y="94"/>
                  <a:pt x="14" y="86"/>
                </a:cubicBezTo>
                <a:cubicBezTo>
                  <a:pt x="19" y="78"/>
                  <a:pt x="24" y="69"/>
                  <a:pt x="31" y="62"/>
                </a:cubicBezTo>
                <a:cubicBezTo>
                  <a:pt x="38" y="54"/>
                  <a:pt x="46" y="47"/>
                  <a:pt x="54" y="41"/>
                </a:cubicBezTo>
                <a:cubicBezTo>
                  <a:pt x="63" y="34"/>
                  <a:pt x="72" y="29"/>
                  <a:pt x="82" y="23"/>
                </a:cubicBezTo>
                <a:cubicBezTo>
                  <a:pt x="93" y="18"/>
                  <a:pt x="103" y="14"/>
                  <a:pt x="115" y="11"/>
                </a:cubicBezTo>
                <a:cubicBezTo>
                  <a:pt x="126" y="7"/>
                  <a:pt x="137" y="4"/>
                  <a:pt x="149" y="3"/>
                </a:cubicBezTo>
                <a:cubicBezTo>
                  <a:pt x="161" y="1"/>
                  <a:pt x="173" y="0"/>
                  <a:pt x="186" y="0"/>
                </a:cubicBezTo>
                <a:lnTo>
                  <a:pt x="11329" y="0"/>
                </a:lnTo>
                <a:cubicBezTo>
                  <a:pt x="11341" y="0"/>
                  <a:pt x="11353" y="1"/>
                  <a:pt x="11365" y="3"/>
                </a:cubicBezTo>
                <a:cubicBezTo>
                  <a:pt x="11377" y="4"/>
                  <a:pt x="11389" y="7"/>
                  <a:pt x="11400" y="11"/>
                </a:cubicBezTo>
                <a:cubicBezTo>
                  <a:pt x="11411" y="14"/>
                  <a:pt x="11422" y="18"/>
                  <a:pt x="11432" y="23"/>
                </a:cubicBezTo>
                <a:cubicBezTo>
                  <a:pt x="11442" y="29"/>
                  <a:pt x="11452" y="34"/>
                  <a:pt x="11460" y="41"/>
                </a:cubicBezTo>
                <a:cubicBezTo>
                  <a:pt x="11469" y="47"/>
                  <a:pt x="11476" y="54"/>
                  <a:pt x="11483" y="62"/>
                </a:cubicBezTo>
                <a:cubicBezTo>
                  <a:pt x="11490" y="69"/>
                  <a:pt x="11496" y="78"/>
                  <a:pt x="11500" y="86"/>
                </a:cubicBezTo>
                <a:cubicBezTo>
                  <a:pt x="11505" y="94"/>
                  <a:pt x="11509" y="103"/>
                  <a:pt x="11511" y="112"/>
                </a:cubicBezTo>
                <a:cubicBezTo>
                  <a:pt x="11513" y="121"/>
                  <a:pt x="11515" y="130"/>
                  <a:pt x="11515" y="139"/>
                </a:cubicBezTo>
                <a:lnTo>
                  <a:pt x="11515" y="5897"/>
                </a:lnTo>
                <a:cubicBezTo>
                  <a:pt x="11515" y="5909"/>
                  <a:pt x="11513" y="5921"/>
                  <a:pt x="11511" y="5933"/>
                </a:cubicBezTo>
                <a:cubicBezTo>
                  <a:pt x="11509" y="5945"/>
                  <a:pt x="11505" y="5957"/>
                  <a:pt x="11500" y="5968"/>
                </a:cubicBezTo>
                <a:cubicBezTo>
                  <a:pt x="11496" y="5979"/>
                  <a:pt x="11490" y="5990"/>
                  <a:pt x="11483" y="6000"/>
                </a:cubicBezTo>
                <a:cubicBezTo>
                  <a:pt x="11476" y="6010"/>
                  <a:pt x="11469" y="6020"/>
                  <a:pt x="11460" y="6028"/>
                </a:cubicBezTo>
                <a:cubicBezTo>
                  <a:pt x="11452" y="6037"/>
                  <a:pt x="11442" y="6045"/>
                  <a:pt x="11432" y="6052"/>
                </a:cubicBezTo>
                <a:cubicBezTo>
                  <a:pt x="11422" y="6058"/>
                  <a:pt x="11411" y="6064"/>
                  <a:pt x="11400" y="6069"/>
                </a:cubicBezTo>
                <a:cubicBezTo>
                  <a:pt x="11389" y="6073"/>
                  <a:pt x="11377" y="6077"/>
                  <a:pt x="11365" y="6079"/>
                </a:cubicBezTo>
                <a:cubicBezTo>
                  <a:pt x="11353" y="6082"/>
                  <a:pt x="11341" y="6083"/>
                  <a:pt x="11329" y="6083"/>
                </a:cubicBezTo>
                <a:lnTo>
                  <a:pt x="186" y="6083"/>
                </a:lnTo>
                <a:cubicBezTo>
                  <a:pt x="173" y="6083"/>
                  <a:pt x="161" y="6082"/>
                  <a:pt x="149" y="6079"/>
                </a:cubicBezTo>
                <a:cubicBezTo>
                  <a:pt x="137" y="6077"/>
                  <a:pt x="126" y="6073"/>
                  <a:pt x="115" y="6069"/>
                </a:cubicBezTo>
                <a:cubicBezTo>
                  <a:pt x="103" y="6064"/>
                  <a:pt x="93" y="6058"/>
                  <a:pt x="82" y="6052"/>
                </a:cubicBezTo>
                <a:cubicBezTo>
                  <a:pt x="72" y="6045"/>
                  <a:pt x="63" y="6037"/>
                  <a:pt x="54" y="6028"/>
                </a:cubicBezTo>
                <a:cubicBezTo>
                  <a:pt x="46" y="6020"/>
                  <a:pt x="38" y="6010"/>
                  <a:pt x="31" y="6000"/>
                </a:cubicBezTo>
                <a:cubicBezTo>
                  <a:pt x="24" y="5990"/>
                  <a:pt x="19" y="5979"/>
                  <a:pt x="14" y="5968"/>
                </a:cubicBezTo>
                <a:cubicBezTo>
                  <a:pt x="9" y="5957"/>
                  <a:pt x="6" y="5945"/>
                  <a:pt x="3" y="5933"/>
                </a:cubicBezTo>
                <a:cubicBezTo>
                  <a:pt x="1" y="5921"/>
                  <a:pt x="0" y="5909"/>
                  <a:pt x="0" y="5897"/>
                </a:cubicBezTo>
                <a:close/>
              </a:path>
            </a:pathLst>
          </a:custGeom>
          <a:solidFill>
            <a:srgbClr val="1E40AF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92" name="任意多边形: 形状 191"/>
          <p:cNvSpPr/>
          <p:nvPr/>
        </p:nvSpPr>
        <p:spPr>
          <a:xfrm>
            <a:off x="6016680" y="2983320"/>
            <a:ext cx="4145400" cy="66960"/>
          </a:xfrm>
          <a:custGeom>
            <a:avLst/>
            <a:gdLst/>
            <a:ahLst/>
            <a:cxnLst/>
            <a:rect l="0" t="0" r="r" b="b"/>
            <a:pathLst>
              <a:path w="11515" h="186">
                <a:moveTo>
                  <a:pt x="0" y="0"/>
                </a:moveTo>
                <a:lnTo>
                  <a:pt x="11515" y="0"/>
                </a:lnTo>
                <a:lnTo>
                  <a:pt x="11515" y="186"/>
                </a:lnTo>
                <a:lnTo>
                  <a:pt x="0" y="186"/>
                </a:lnTo>
                <a:lnTo>
                  <a:pt x="0" y="0"/>
                </a:lnTo>
                <a:close/>
              </a:path>
            </a:pathLst>
          </a:custGeom>
          <a:solidFill>
            <a:srgbClr val="E5E7E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93" name="任意多边形: 形状 192"/>
          <p:cNvSpPr/>
          <p:nvPr/>
        </p:nvSpPr>
        <p:spPr>
          <a:xfrm>
            <a:off x="7821720" y="3217320"/>
            <a:ext cx="535320" cy="534960"/>
          </a:xfrm>
          <a:custGeom>
            <a:avLst/>
            <a:gdLst/>
            <a:ahLst/>
            <a:cxnLst/>
            <a:rect l="0" t="0" r="r" b="b"/>
            <a:pathLst>
              <a:path w="1487" h="1486">
                <a:moveTo>
                  <a:pt x="1487" y="743"/>
                </a:moveTo>
                <a:cubicBezTo>
                  <a:pt x="1487" y="768"/>
                  <a:pt x="1485" y="792"/>
                  <a:pt x="1483" y="816"/>
                </a:cubicBezTo>
                <a:cubicBezTo>
                  <a:pt x="1481" y="840"/>
                  <a:pt x="1477" y="864"/>
                  <a:pt x="1472" y="888"/>
                </a:cubicBezTo>
                <a:cubicBezTo>
                  <a:pt x="1468" y="912"/>
                  <a:pt x="1462" y="936"/>
                  <a:pt x="1455" y="959"/>
                </a:cubicBezTo>
                <a:cubicBezTo>
                  <a:pt x="1448" y="982"/>
                  <a:pt x="1439" y="1005"/>
                  <a:pt x="1430" y="1028"/>
                </a:cubicBezTo>
                <a:cubicBezTo>
                  <a:pt x="1421" y="1050"/>
                  <a:pt x="1410" y="1072"/>
                  <a:pt x="1399" y="1094"/>
                </a:cubicBezTo>
                <a:cubicBezTo>
                  <a:pt x="1387" y="1115"/>
                  <a:pt x="1375" y="1136"/>
                  <a:pt x="1361" y="1156"/>
                </a:cubicBezTo>
                <a:cubicBezTo>
                  <a:pt x="1348" y="1176"/>
                  <a:pt x="1333" y="1196"/>
                  <a:pt x="1318" y="1215"/>
                </a:cubicBezTo>
                <a:cubicBezTo>
                  <a:pt x="1303" y="1233"/>
                  <a:pt x="1285" y="1251"/>
                  <a:pt x="1268" y="1269"/>
                </a:cubicBezTo>
                <a:cubicBezTo>
                  <a:pt x="1251" y="1286"/>
                  <a:pt x="1233" y="1302"/>
                  <a:pt x="1214" y="1318"/>
                </a:cubicBezTo>
                <a:cubicBezTo>
                  <a:pt x="1195" y="1333"/>
                  <a:pt x="1176" y="1347"/>
                  <a:pt x="1155" y="1361"/>
                </a:cubicBezTo>
                <a:cubicBezTo>
                  <a:pt x="1135" y="1374"/>
                  <a:pt x="1114" y="1387"/>
                  <a:pt x="1093" y="1398"/>
                </a:cubicBezTo>
                <a:cubicBezTo>
                  <a:pt x="1071" y="1410"/>
                  <a:pt x="1049" y="1420"/>
                  <a:pt x="1027" y="1430"/>
                </a:cubicBezTo>
                <a:cubicBezTo>
                  <a:pt x="1005" y="1439"/>
                  <a:pt x="982" y="1447"/>
                  <a:pt x="958" y="1454"/>
                </a:cubicBezTo>
                <a:cubicBezTo>
                  <a:pt x="935" y="1461"/>
                  <a:pt x="912" y="1467"/>
                  <a:pt x="888" y="1472"/>
                </a:cubicBezTo>
                <a:cubicBezTo>
                  <a:pt x="864" y="1477"/>
                  <a:pt x="840" y="1480"/>
                  <a:pt x="816" y="1483"/>
                </a:cubicBezTo>
                <a:cubicBezTo>
                  <a:pt x="791" y="1485"/>
                  <a:pt x="767" y="1486"/>
                  <a:pt x="743" y="1486"/>
                </a:cubicBezTo>
                <a:cubicBezTo>
                  <a:pt x="718" y="1486"/>
                  <a:pt x="694" y="1485"/>
                  <a:pt x="670" y="1483"/>
                </a:cubicBezTo>
                <a:cubicBezTo>
                  <a:pt x="646" y="1480"/>
                  <a:pt x="622" y="1477"/>
                  <a:pt x="598" y="1472"/>
                </a:cubicBezTo>
                <a:cubicBezTo>
                  <a:pt x="574" y="1467"/>
                  <a:pt x="550" y="1461"/>
                  <a:pt x="527" y="1454"/>
                </a:cubicBezTo>
                <a:cubicBezTo>
                  <a:pt x="504" y="1447"/>
                  <a:pt x="481" y="1439"/>
                  <a:pt x="458" y="1430"/>
                </a:cubicBezTo>
                <a:cubicBezTo>
                  <a:pt x="436" y="1420"/>
                  <a:pt x="414" y="1410"/>
                  <a:pt x="393" y="1398"/>
                </a:cubicBezTo>
                <a:cubicBezTo>
                  <a:pt x="371" y="1387"/>
                  <a:pt x="350" y="1374"/>
                  <a:pt x="330" y="1361"/>
                </a:cubicBezTo>
                <a:cubicBezTo>
                  <a:pt x="310" y="1347"/>
                  <a:pt x="290" y="1333"/>
                  <a:pt x="271" y="1318"/>
                </a:cubicBezTo>
                <a:cubicBezTo>
                  <a:pt x="253" y="1302"/>
                  <a:pt x="235" y="1286"/>
                  <a:pt x="217" y="1269"/>
                </a:cubicBezTo>
                <a:cubicBezTo>
                  <a:pt x="200" y="1251"/>
                  <a:pt x="184" y="1233"/>
                  <a:pt x="169" y="1215"/>
                </a:cubicBezTo>
                <a:cubicBezTo>
                  <a:pt x="153" y="1196"/>
                  <a:pt x="139" y="1176"/>
                  <a:pt x="125" y="1156"/>
                </a:cubicBezTo>
                <a:cubicBezTo>
                  <a:pt x="112" y="1136"/>
                  <a:pt x="99" y="1115"/>
                  <a:pt x="88" y="1094"/>
                </a:cubicBezTo>
                <a:cubicBezTo>
                  <a:pt x="76" y="1072"/>
                  <a:pt x="66" y="1050"/>
                  <a:pt x="56" y="1028"/>
                </a:cubicBezTo>
                <a:cubicBezTo>
                  <a:pt x="47" y="1005"/>
                  <a:pt x="39" y="982"/>
                  <a:pt x="32" y="959"/>
                </a:cubicBezTo>
                <a:cubicBezTo>
                  <a:pt x="25" y="936"/>
                  <a:pt x="19" y="912"/>
                  <a:pt x="14" y="888"/>
                </a:cubicBezTo>
                <a:cubicBezTo>
                  <a:pt x="9" y="864"/>
                  <a:pt x="6" y="840"/>
                  <a:pt x="3" y="816"/>
                </a:cubicBezTo>
                <a:cubicBezTo>
                  <a:pt x="1" y="792"/>
                  <a:pt x="0" y="768"/>
                  <a:pt x="0" y="743"/>
                </a:cubicBezTo>
                <a:cubicBezTo>
                  <a:pt x="0" y="719"/>
                  <a:pt x="1" y="694"/>
                  <a:pt x="3" y="670"/>
                </a:cubicBezTo>
                <a:cubicBezTo>
                  <a:pt x="6" y="645"/>
                  <a:pt x="9" y="621"/>
                  <a:pt x="14" y="597"/>
                </a:cubicBezTo>
                <a:cubicBezTo>
                  <a:pt x="19" y="574"/>
                  <a:pt x="25" y="550"/>
                  <a:pt x="32" y="527"/>
                </a:cubicBezTo>
                <a:cubicBezTo>
                  <a:pt x="39" y="503"/>
                  <a:pt x="47" y="481"/>
                  <a:pt x="56" y="458"/>
                </a:cubicBezTo>
                <a:cubicBezTo>
                  <a:pt x="66" y="436"/>
                  <a:pt x="76" y="414"/>
                  <a:pt x="88" y="392"/>
                </a:cubicBezTo>
                <a:cubicBezTo>
                  <a:pt x="99" y="371"/>
                  <a:pt x="112" y="350"/>
                  <a:pt x="125" y="330"/>
                </a:cubicBezTo>
                <a:cubicBezTo>
                  <a:pt x="139" y="309"/>
                  <a:pt x="153" y="290"/>
                  <a:pt x="169" y="271"/>
                </a:cubicBezTo>
                <a:cubicBezTo>
                  <a:pt x="184" y="252"/>
                  <a:pt x="200" y="234"/>
                  <a:pt x="217" y="217"/>
                </a:cubicBezTo>
                <a:cubicBezTo>
                  <a:pt x="235" y="200"/>
                  <a:pt x="253" y="184"/>
                  <a:pt x="271" y="168"/>
                </a:cubicBezTo>
                <a:cubicBezTo>
                  <a:pt x="290" y="153"/>
                  <a:pt x="310" y="138"/>
                  <a:pt x="330" y="125"/>
                </a:cubicBezTo>
                <a:cubicBezTo>
                  <a:pt x="350" y="111"/>
                  <a:pt x="371" y="99"/>
                  <a:pt x="393" y="87"/>
                </a:cubicBezTo>
                <a:cubicBezTo>
                  <a:pt x="414" y="76"/>
                  <a:pt x="436" y="65"/>
                  <a:pt x="458" y="56"/>
                </a:cubicBezTo>
                <a:cubicBezTo>
                  <a:pt x="481" y="47"/>
                  <a:pt x="504" y="39"/>
                  <a:pt x="527" y="32"/>
                </a:cubicBezTo>
                <a:cubicBezTo>
                  <a:pt x="550" y="24"/>
                  <a:pt x="574" y="19"/>
                  <a:pt x="598" y="14"/>
                </a:cubicBezTo>
                <a:cubicBezTo>
                  <a:pt x="622" y="9"/>
                  <a:pt x="646" y="5"/>
                  <a:pt x="670" y="3"/>
                </a:cubicBezTo>
                <a:cubicBezTo>
                  <a:pt x="694" y="1"/>
                  <a:pt x="718" y="0"/>
                  <a:pt x="743" y="0"/>
                </a:cubicBezTo>
                <a:cubicBezTo>
                  <a:pt x="767" y="0"/>
                  <a:pt x="791" y="1"/>
                  <a:pt x="816" y="3"/>
                </a:cubicBezTo>
                <a:cubicBezTo>
                  <a:pt x="840" y="5"/>
                  <a:pt x="864" y="9"/>
                  <a:pt x="888" y="14"/>
                </a:cubicBezTo>
                <a:cubicBezTo>
                  <a:pt x="912" y="19"/>
                  <a:pt x="935" y="24"/>
                  <a:pt x="958" y="32"/>
                </a:cubicBezTo>
                <a:cubicBezTo>
                  <a:pt x="982" y="39"/>
                  <a:pt x="1005" y="47"/>
                  <a:pt x="1027" y="56"/>
                </a:cubicBezTo>
                <a:cubicBezTo>
                  <a:pt x="1049" y="65"/>
                  <a:pt x="1071" y="76"/>
                  <a:pt x="1093" y="87"/>
                </a:cubicBezTo>
                <a:cubicBezTo>
                  <a:pt x="1114" y="99"/>
                  <a:pt x="1135" y="111"/>
                  <a:pt x="1155" y="125"/>
                </a:cubicBezTo>
                <a:cubicBezTo>
                  <a:pt x="1176" y="138"/>
                  <a:pt x="1195" y="153"/>
                  <a:pt x="1214" y="168"/>
                </a:cubicBezTo>
                <a:cubicBezTo>
                  <a:pt x="1233" y="184"/>
                  <a:pt x="1251" y="200"/>
                  <a:pt x="1268" y="217"/>
                </a:cubicBezTo>
                <a:cubicBezTo>
                  <a:pt x="1285" y="234"/>
                  <a:pt x="1303" y="252"/>
                  <a:pt x="1318" y="271"/>
                </a:cubicBezTo>
                <a:cubicBezTo>
                  <a:pt x="1333" y="290"/>
                  <a:pt x="1348" y="309"/>
                  <a:pt x="1361" y="330"/>
                </a:cubicBezTo>
                <a:cubicBezTo>
                  <a:pt x="1375" y="350"/>
                  <a:pt x="1387" y="371"/>
                  <a:pt x="1399" y="392"/>
                </a:cubicBezTo>
                <a:cubicBezTo>
                  <a:pt x="1410" y="414"/>
                  <a:pt x="1421" y="436"/>
                  <a:pt x="1430" y="458"/>
                </a:cubicBezTo>
                <a:cubicBezTo>
                  <a:pt x="1439" y="481"/>
                  <a:pt x="1448" y="503"/>
                  <a:pt x="1455" y="527"/>
                </a:cubicBezTo>
                <a:cubicBezTo>
                  <a:pt x="1462" y="550"/>
                  <a:pt x="1468" y="574"/>
                  <a:pt x="1472" y="597"/>
                </a:cubicBezTo>
                <a:cubicBezTo>
                  <a:pt x="1477" y="621"/>
                  <a:pt x="1481" y="645"/>
                  <a:pt x="1483" y="670"/>
                </a:cubicBezTo>
                <a:cubicBezTo>
                  <a:pt x="1485" y="694"/>
                  <a:pt x="1487" y="719"/>
                  <a:pt x="1487" y="743"/>
                </a:cubicBez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94" name="图片 193"/>
          <p:cNvPicPr/>
          <p:nvPr/>
        </p:nvPicPr>
        <p:blipFill>
          <a:blip r:embed="rId3"/>
          <a:stretch>
            <a:fillRect/>
          </a:stretch>
        </p:blipFill>
        <p:spPr>
          <a:xfrm>
            <a:off x="7989120" y="3384360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5" name="文本框 194"/>
          <p:cNvSpPr txBox="1"/>
          <p:nvPr/>
        </p:nvSpPr>
        <p:spPr>
          <a:xfrm>
            <a:off x="835560" y="2416320"/>
            <a:ext cx="1413849" cy="24314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异常的两个阶段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96" name="文本框 195"/>
          <p:cNvSpPr txBox="1"/>
          <p:nvPr/>
        </p:nvSpPr>
        <p:spPr>
          <a:xfrm>
            <a:off x="7755120" y="3867480"/>
            <a:ext cx="679673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第⼆阶段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97" name="文本框 196"/>
          <p:cNvSpPr txBox="1"/>
          <p:nvPr/>
        </p:nvSpPr>
        <p:spPr>
          <a:xfrm>
            <a:off x="7412400" y="4212720"/>
            <a:ext cx="1356140" cy="18158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B86A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检测异常并进⾏处理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98" name="文本框 197"/>
          <p:cNvSpPr txBox="1"/>
          <p:nvPr/>
        </p:nvSpPr>
        <p:spPr>
          <a:xfrm>
            <a:off x="6224760" y="4574880"/>
            <a:ext cx="1346522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使⽤异常处理结构（如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99" name="文本框 198"/>
          <p:cNvSpPr txBox="1"/>
          <p:nvPr/>
        </p:nvSpPr>
        <p:spPr>
          <a:xfrm>
            <a:off x="7603380" y="4581916"/>
            <a:ext cx="694101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 dirty="0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try...except</a:t>
            </a:r>
            <a:endParaRPr lang="en-US" sz="1050" b="0" u="none" strike="noStrike" dirty="0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00" name="文本框 199"/>
          <p:cNvSpPr txBox="1"/>
          <p:nvPr/>
        </p:nvSpPr>
        <p:spPr>
          <a:xfrm>
            <a:off x="8306640" y="4574880"/>
            <a:ext cx="807913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）捕获异常，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01" name="文本框 200"/>
          <p:cNvSpPr txBox="1"/>
          <p:nvPr/>
        </p:nvSpPr>
        <p:spPr>
          <a:xfrm>
            <a:off x="9108720" y="4605840"/>
            <a:ext cx="40076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02" name="文本框 201"/>
          <p:cNvSpPr txBox="1"/>
          <p:nvPr/>
        </p:nvSpPr>
        <p:spPr>
          <a:xfrm>
            <a:off x="9151200" y="4574880"/>
            <a:ext cx="807913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并根据异常类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203" name="图片 202"/>
          <p:cNvPicPr/>
          <p:nvPr/>
        </p:nvPicPr>
        <p:blipFill>
          <a:blip r:embed="rId4"/>
          <a:stretch>
            <a:fillRect/>
          </a:stretch>
        </p:blipFill>
        <p:spPr>
          <a:xfrm>
            <a:off x="334440" y="668520"/>
            <a:ext cx="3008160" cy="267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4" name="图片 203"/>
          <p:cNvPicPr/>
          <p:nvPr/>
        </p:nvPicPr>
        <p:blipFill>
          <a:blip r:embed="rId5"/>
          <a:stretch>
            <a:fillRect/>
          </a:stretch>
        </p:blipFill>
        <p:spPr>
          <a:xfrm>
            <a:off x="8223120" y="4445640"/>
            <a:ext cx="1804680" cy="233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5" name="任意多边形: 形状 204"/>
          <p:cNvSpPr/>
          <p:nvPr/>
        </p:nvSpPr>
        <p:spPr>
          <a:xfrm>
            <a:off x="534600" y="2999880"/>
            <a:ext cx="4145400" cy="2189880"/>
          </a:xfrm>
          <a:custGeom>
            <a:avLst/>
            <a:gdLst/>
            <a:ahLst/>
            <a:cxnLst/>
            <a:rect l="0" t="0" r="r" b="b"/>
            <a:pathLst>
              <a:path w="11515" h="6083">
                <a:moveTo>
                  <a:pt x="0" y="5897"/>
                </a:moveTo>
                <a:lnTo>
                  <a:pt x="0" y="139"/>
                </a:lnTo>
                <a:cubicBezTo>
                  <a:pt x="0" y="130"/>
                  <a:pt x="1" y="121"/>
                  <a:pt x="4" y="112"/>
                </a:cubicBezTo>
                <a:cubicBezTo>
                  <a:pt x="6" y="103"/>
                  <a:pt x="10" y="94"/>
                  <a:pt x="14" y="86"/>
                </a:cubicBezTo>
                <a:cubicBezTo>
                  <a:pt x="19" y="78"/>
                  <a:pt x="25" y="69"/>
                  <a:pt x="31" y="62"/>
                </a:cubicBezTo>
                <a:cubicBezTo>
                  <a:pt x="38" y="54"/>
                  <a:pt x="46" y="47"/>
                  <a:pt x="55" y="41"/>
                </a:cubicBezTo>
                <a:cubicBezTo>
                  <a:pt x="63" y="34"/>
                  <a:pt x="73" y="29"/>
                  <a:pt x="83" y="23"/>
                </a:cubicBezTo>
                <a:cubicBezTo>
                  <a:pt x="93" y="18"/>
                  <a:pt x="104" y="14"/>
                  <a:pt x="115" y="11"/>
                </a:cubicBezTo>
                <a:cubicBezTo>
                  <a:pt x="126" y="7"/>
                  <a:pt x="138" y="4"/>
                  <a:pt x="150" y="3"/>
                </a:cubicBezTo>
                <a:cubicBezTo>
                  <a:pt x="162" y="1"/>
                  <a:pt x="174" y="0"/>
                  <a:pt x="186" y="0"/>
                </a:cubicBezTo>
                <a:lnTo>
                  <a:pt x="11329" y="0"/>
                </a:lnTo>
                <a:cubicBezTo>
                  <a:pt x="11341" y="0"/>
                  <a:pt x="11353" y="1"/>
                  <a:pt x="11365" y="3"/>
                </a:cubicBezTo>
                <a:cubicBezTo>
                  <a:pt x="11377" y="4"/>
                  <a:pt x="11389" y="7"/>
                  <a:pt x="11400" y="11"/>
                </a:cubicBezTo>
                <a:cubicBezTo>
                  <a:pt x="11411" y="14"/>
                  <a:pt x="11422" y="18"/>
                  <a:pt x="11432" y="23"/>
                </a:cubicBezTo>
                <a:cubicBezTo>
                  <a:pt x="11442" y="29"/>
                  <a:pt x="11452" y="34"/>
                  <a:pt x="11460" y="41"/>
                </a:cubicBezTo>
                <a:cubicBezTo>
                  <a:pt x="11469" y="47"/>
                  <a:pt x="11477" y="54"/>
                  <a:pt x="11484" y="62"/>
                </a:cubicBezTo>
                <a:cubicBezTo>
                  <a:pt x="11490" y="69"/>
                  <a:pt x="11496" y="78"/>
                  <a:pt x="11501" y="86"/>
                </a:cubicBezTo>
                <a:cubicBezTo>
                  <a:pt x="11505" y="94"/>
                  <a:pt x="11509" y="103"/>
                  <a:pt x="11511" y="112"/>
                </a:cubicBezTo>
                <a:cubicBezTo>
                  <a:pt x="11514" y="121"/>
                  <a:pt x="11515" y="130"/>
                  <a:pt x="11515" y="139"/>
                </a:cubicBezTo>
                <a:lnTo>
                  <a:pt x="11515" y="5897"/>
                </a:lnTo>
                <a:cubicBezTo>
                  <a:pt x="11515" y="5909"/>
                  <a:pt x="11514" y="5921"/>
                  <a:pt x="11511" y="5933"/>
                </a:cubicBezTo>
                <a:cubicBezTo>
                  <a:pt x="11509" y="5945"/>
                  <a:pt x="11505" y="5957"/>
                  <a:pt x="11501" y="5968"/>
                </a:cubicBezTo>
                <a:cubicBezTo>
                  <a:pt x="11496" y="5979"/>
                  <a:pt x="11490" y="5990"/>
                  <a:pt x="11484" y="6000"/>
                </a:cubicBezTo>
                <a:cubicBezTo>
                  <a:pt x="11477" y="6010"/>
                  <a:pt x="11469" y="6020"/>
                  <a:pt x="11460" y="6028"/>
                </a:cubicBezTo>
                <a:cubicBezTo>
                  <a:pt x="11452" y="6037"/>
                  <a:pt x="11442" y="6045"/>
                  <a:pt x="11432" y="6052"/>
                </a:cubicBezTo>
                <a:cubicBezTo>
                  <a:pt x="11422" y="6058"/>
                  <a:pt x="11411" y="6064"/>
                  <a:pt x="11400" y="6069"/>
                </a:cubicBezTo>
                <a:cubicBezTo>
                  <a:pt x="11389" y="6073"/>
                  <a:pt x="11377" y="6077"/>
                  <a:pt x="11365" y="6079"/>
                </a:cubicBezTo>
                <a:cubicBezTo>
                  <a:pt x="11353" y="6082"/>
                  <a:pt x="11341" y="6083"/>
                  <a:pt x="11329" y="6083"/>
                </a:cubicBezTo>
                <a:lnTo>
                  <a:pt x="186" y="6083"/>
                </a:lnTo>
                <a:cubicBezTo>
                  <a:pt x="174" y="6083"/>
                  <a:pt x="162" y="6082"/>
                  <a:pt x="150" y="6079"/>
                </a:cubicBezTo>
                <a:cubicBezTo>
                  <a:pt x="138" y="6077"/>
                  <a:pt x="126" y="6073"/>
                  <a:pt x="115" y="6069"/>
                </a:cubicBezTo>
                <a:cubicBezTo>
                  <a:pt x="104" y="6064"/>
                  <a:pt x="93" y="6058"/>
                  <a:pt x="83" y="6052"/>
                </a:cubicBezTo>
                <a:cubicBezTo>
                  <a:pt x="73" y="6045"/>
                  <a:pt x="63" y="6037"/>
                  <a:pt x="55" y="6028"/>
                </a:cubicBezTo>
                <a:cubicBezTo>
                  <a:pt x="46" y="6020"/>
                  <a:pt x="38" y="6010"/>
                  <a:pt x="31" y="6000"/>
                </a:cubicBezTo>
                <a:cubicBezTo>
                  <a:pt x="25" y="5990"/>
                  <a:pt x="19" y="5979"/>
                  <a:pt x="14" y="5968"/>
                </a:cubicBezTo>
                <a:cubicBezTo>
                  <a:pt x="10" y="5957"/>
                  <a:pt x="6" y="5945"/>
                  <a:pt x="4" y="5933"/>
                </a:cubicBezTo>
                <a:cubicBezTo>
                  <a:pt x="1" y="5921"/>
                  <a:pt x="0" y="5909"/>
                  <a:pt x="0" y="5897"/>
                </a:cubicBezTo>
                <a:close/>
              </a:path>
            </a:pathLst>
          </a:custGeom>
          <a:solidFill>
            <a:srgbClr val="1E40AF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06" name="任意多边形: 形状 205"/>
          <p:cNvSpPr/>
          <p:nvPr/>
        </p:nvSpPr>
        <p:spPr>
          <a:xfrm>
            <a:off x="534600" y="2983320"/>
            <a:ext cx="4145400" cy="66960"/>
          </a:xfrm>
          <a:custGeom>
            <a:avLst/>
            <a:gdLst/>
            <a:ahLst/>
            <a:cxnLst/>
            <a:rect l="0" t="0" r="r" b="b"/>
            <a:pathLst>
              <a:path w="11515" h="186">
                <a:moveTo>
                  <a:pt x="0" y="0"/>
                </a:moveTo>
                <a:lnTo>
                  <a:pt x="11515" y="0"/>
                </a:lnTo>
                <a:lnTo>
                  <a:pt x="11515" y="186"/>
                </a:lnTo>
                <a:lnTo>
                  <a:pt x="0" y="186"/>
                </a:lnTo>
                <a:lnTo>
                  <a:pt x="0" y="0"/>
                </a:lnTo>
                <a:close/>
              </a:path>
            </a:pathLst>
          </a:custGeom>
          <a:solidFill>
            <a:srgbClr val="E5E7E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07" name="任意多边形: 形状 206"/>
          <p:cNvSpPr/>
          <p:nvPr/>
        </p:nvSpPr>
        <p:spPr>
          <a:xfrm>
            <a:off x="2339640" y="3217320"/>
            <a:ext cx="535320" cy="534960"/>
          </a:xfrm>
          <a:custGeom>
            <a:avLst/>
            <a:gdLst/>
            <a:ahLst/>
            <a:cxnLst/>
            <a:rect l="0" t="0" r="r" b="b"/>
            <a:pathLst>
              <a:path w="1487" h="1486">
                <a:moveTo>
                  <a:pt x="1487" y="743"/>
                </a:moveTo>
                <a:cubicBezTo>
                  <a:pt x="1487" y="768"/>
                  <a:pt x="1486" y="792"/>
                  <a:pt x="1483" y="816"/>
                </a:cubicBezTo>
                <a:cubicBezTo>
                  <a:pt x="1481" y="840"/>
                  <a:pt x="1477" y="864"/>
                  <a:pt x="1473" y="888"/>
                </a:cubicBezTo>
                <a:cubicBezTo>
                  <a:pt x="1468" y="912"/>
                  <a:pt x="1462" y="936"/>
                  <a:pt x="1455" y="959"/>
                </a:cubicBezTo>
                <a:cubicBezTo>
                  <a:pt x="1448" y="982"/>
                  <a:pt x="1440" y="1005"/>
                  <a:pt x="1430" y="1028"/>
                </a:cubicBezTo>
                <a:cubicBezTo>
                  <a:pt x="1421" y="1050"/>
                  <a:pt x="1411" y="1072"/>
                  <a:pt x="1399" y="1094"/>
                </a:cubicBezTo>
                <a:cubicBezTo>
                  <a:pt x="1388" y="1115"/>
                  <a:pt x="1375" y="1136"/>
                  <a:pt x="1362" y="1156"/>
                </a:cubicBezTo>
                <a:cubicBezTo>
                  <a:pt x="1348" y="1176"/>
                  <a:pt x="1334" y="1196"/>
                  <a:pt x="1318" y="1215"/>
                </a:cubicBezTo>
                <a:cubicBezTo>
                  <a:pt x="1303" y="1233"/>
                  <a:pt x="1286" y="1251"/>
                  <a:pt x="1269" y="1269"/>
                </a:cubicBezTo>
                <a:cubicBezTo>
                  <a:pt x="1252" y="1286"/>
                  <a:pt x="1234" y="1302"/>
                  <a:pt x="1215" y="1318"/>
                </a:cubicBezTo>
                <a:cubicBezTo>
                  <a:pt x="1196" y="1333"/>
                  <a:pt x="1177" y="1347"/>
                  <a:pt x="1157" y="1361"/>
                </a:cubicBezTo>
                <a:cubicBezTo>
                  <a:pt x="1136" y="1374"/>
                  <a:pt x="1116" y="1387"/>
                  <a:pt x="1094" y="1398"/>
                </a:cubicBezTo>
                <a:cubicBezTo>
                  <a:pt x="1073" y="1410"/>
                  <a:pt x="1051" y="1420"/>
                  <a:pt x="1028" y="1430"/>
                </a:cubicBezTo>
                <a:cubicBezTo>
                  <a:pt x="1006" y="1439"/>
                  <a:pt x="983" y="1447"/>
                  <a:pt x="960" y="1454"/>
                </a:cubicBezTo>
                <a:cubicBezTo>
                  <a:pt x="936" y="1461"/>
                  <a:pt x="913" y="1467"/>
                  <a:pt x="889" y="1472"/>
                </a:cubicBezTo>
                <a:cubicBezTo>
                  <a:pt x="865" y="1477"/>
                  <a:pt x="841" y="1480"/>
                  <a:pt x="817" y="1483"/>
                </a:cubicBezTo>
                <a:cubicBezTo>
                  <a:pt x="793" y="1485"/>
                  <a:pt x="768" y="1486"/>
                  <a:pt x="744" y="1486"/>
                </a:cubicBezTo>
                <a:cubicBezTo>
                  <a:pt x="720" y="1486"/>
                  <a:pt x="695" y="1485"/>
                  <a:pt x="671" y="1483"/>
                </a:cubicBezTo>
                <a:cubicBezTo>
                  <a:pt x="647" y="1480"/>
                  <a:pt x="623" y="1477"/>
                  <a:pt x="599" y="1472"/>
                </a:cubicBezTo>
                <a:cubicBezTo>
                  <a:pt x="575" y="1467"/>
                  <a:pt x="552" y="1461"/>
                  <a:pt x="528" y="1454"/>
                </a:cubicBezTo>
                <a:cubicBezTo>
                  <a:pt x="505" y="1447"/>
                  <a:pt x="482" y="1439"/>
                  <a:pt x="460" y="1430"/>
                </a:cubicBezTo>
                <a:cubicBezTo>
                  <a:pt x="437" y="1420"/>
                  <a:pt x="415" y="1410"/>
                  <a:pt x="394" y="1398"/>
                </a:cubicBezTo>
                <a:cubicBezTo>
                  <a:pt x="372" y="1387"/>
                  <a:pt x="352" y="1374"/>
                  <a:pt x="331" y="1361"/>
                </a:cubicBezTo>
                <a:cubicBezTo>
                  <a:pt x="311" y="1347"/>
                  <a:pt x="292" y="1333"/>
                  <a:pt x="273" y="1318"/>
                </a:cubicBezTo>
                <a:cubicBezTo>
                  <a:pt x="254" y="1302"/>
                  <a:pt x="236" y="1286"/>
                  <a:pt x="219" y="1269"/>
                </a:cubicBezTo>
                <a:cubicBezTo>
                  <a:pt x="202" y="1251"/>
                  <a:pt x="185" y="1233"/>
                  <a:pt x="169" y="1215"/>
                </a:cubicBezTo>
                <a:cubicBezTo>
                  <a:pt x="153" y="1196"/>
                  <a:pt x="139" y="1176"/>
                  <a:pt x="125" y="1156"/>
                </a:cubicBezTo>
                <a:cubicBezTo>
                  <a:pt x="112" y="1136"/>
                  <a:pt x="99" y="1115"/>
                  <a:pt x="88" y="1094"/>
                </a:cubicBezTo>
                <a:cubicBezTo>
                  <a:pt x="76" y="1072"/>
                  <a:pt x="66" y="1050"/>
                  <a:pt x="57" y="1028"/>
                </a:cubicBezTo>
                <a:cubicBezTo>
                  <a:pt x="47" y="1005"/>
                  <a:pt x="39" y="982"/>
                  <a:pt x="32" y="959"/>
                </a:cubicBezTo>
                <a:cubicBezTo>
                  <a:pt x="25" y="936"/>
                  <a:pt x="19" y="912"/>
                  <a:pt x="14" y="888"/>
                </a:cubicBezTo>
                <a:cubicBezTo>
                  <a:pt x="10" y="864"/>
                  <a:pt x="6" y="840"/>
                  <a:pt x="4" y="816"/>
                </a:cubicBezTo>
                <a:cubicBezTo>
                  <a:pt x="1" y="792"/>
                  <a:pt x="0" y="768"/>
                  <a:pt x="0" y="743"/>
                </a:cubicBezTo>
                <a:cubicBezTo>
                  <a:pt x="0" y="719"/>
                  <a:pt x="1" y="694"/>
                  <a:pt x="4" y="670"/>
                </a:cubicBezTo>
                <a:cubicBezTo>
                  <a:pt x="6" y="645"/>
                  <a:pt x="10" y="621"/>
                  <a:pt x="14" y="597"/>
                </a:cubicBezTo>
                <a:cubicBezTo>
                  <a:pt x="19" y="574"/>
                  <a:pt x="25" y="550"/>
                  <a:pt x="32" y="527"/>
                </a:cubicBezTo>
                <a:cubicBezTo>
                  <a:pt x="39" y="503"/>
                  <a:pt x="47" y="481"/>
                  <a:pt x="57" y="458"/>
                </a:cubicBezTo>
                <a:cubicBezTo>
                  <a:pt x="66" y="436"/>
                  <a:pt x="76" y="414"/>
                  <a:pt x="88" y="392"/>
                </a:cubicBezTo>
                <a:cubicBezTo>
                  <a:pt x="99" y="371"/>
                  <a:pt x="112" y="350"/>
                  <a:pt x="125" y="330"/>
                </a:cubicBezTo>
                <a:cubicBezTo>
                  <a:pt x="139" y="309"/>
                  <a:pt x="153" y="290"/>
                  <a:pt x="169" y="271"/>
                </a:cubicBezTo>
                <a:cubicBezTo>
                  <a:pt x="185" y="252"/>
                  <a:pt x="202" y="234"/>
                  <a:pt x="219" y="217"/>
                </a:cubicBezTo>
                <a:cubicBezTo>
                  <a:pt x="236" y="200"/>
                  <a:pt x="254" y="184"/>
                  <a:pt x="273" y="168"/>
                </a:cubicBezTo>
                <a:cubicBezTo>
                  <a:pt x="292" y="153"/>
                  <a:pt x="311" y="138"/>
                  <a:pt x="331" y="125"/>
                </a:cubicBezTo>
                <a:cubicBezTo>
                  <a:pt x="352" y="111"/>
                  <a:pt x="372" y="99"/>
                  <a:pt x="394" y="87"/>
                </a:cubicBezTo>
                <a:cubicBezTo>
                  <a:pt x="415" y="76"/>
                  <a:pt x="437" y="65"/>
                  <a:pt x="460" y="56"/>
                </a:cubicBezTo>
                <a:cubicBezTo>
                  <a:pt x="482" y="47"/>
                  <a:pt x="505" y="39"/>
                  <a:pt x="528" y="32"/>
                </a:cubicBezTo>
                <a:cubicBezTo>
                  <a:pt x="552" y="24"/>
                  <a:pt x="575" y="19"/>
                  <a:pt x="599" y="14"/>
                </a:cubicBezTo>
                <a:cubicBezTo>
                  <a:pt x="623" y="9"/>
                  <a:pt x="647" y="5"/>
                  <a:pt x="671" y="3"/>
                </a:cubicBezTo>
                <a:cubicBezTo>
                  <a:pt x="695" y="1"/>
                  <a:pt x="720" y="0"/>
                  <a:pt x="744" y="0"/>
                </a:cubicBezTo>
                <a:cubicBezTo>
                  <a:pt x="768" y="0"/>
                  <a:pt x="793" y="1"/>
                  <a:pt x="817" y="3"/>
                </a:cubicBezTo>
                <a:cubicBezTo>
                  <a:pt x="841" y="5"/>
                  <a:pt x="865" y="9"/>
                  <a:pt x="889" y="14"/>
                </a:cubicBezTo>
                <a:cubicBezTo>
                  <a:pt x="913" y="19"/>
                  <a:pt x="936" y="24"/>
                  <a:pt x="960" y="32"/>
                </a:cubicBezTo>
                <a:cubicBezTo>
                  <a:pt x="983" y="39"/>
                  <a:pt x="1006" y="47"/>
                  <a:pt x="1028" y="56"/>
                </a:cubicBezTo>
                <a:cubicBezTo>
                  <a:pt x="1051" y="65"/>
                  <a:pt x="1073" y="76"/>
                  <a:pt x="1094" y="87"/>
                </a:cubicBezTo>
                <a:cubicBezTo>
                  <a:pt x="1116" y="99"/>
                  <a:pt x="1136" y="111"/>
                  <a:pt x="1157" y="125"/>
                </a:cubicBezTo>
                <a:cubicBezTo>
                  <a:pt x="1177" y="138"/>
                  <a:pt x="1196" y="153"/>
                  <a:pt x="1215" y="168"/>
                </a:cubicBezTo>
                <a:cubicBezTo>
                  <a:pt x="1234" y="184"/>
                  <a:pt x="1252" y="200"/>
                  <a:pt x="1269" y="217"/>
                </a:cubicBezTo>
                <a:cubicBezTo>
                  <a:pt x="1286" y="234"/>
                  <a:pt x="1303" y="252"/>
                  <a:pt x="1318" y="271"/>
                </a:cubicBezTo>
                <a:cubicBezTo>
                  <a:pt x="1334" y="290"/>
                  <a:pt x="1348" y="309"/>
                  <a:pt x="1362" y="330"/>
                </a:cubicBezTo>
                <a:cubicBezTo>
                  <a:pt x="1375" y="350"/>
                  <a:pt x="1388" y="371"/>
                  <a:pt x="1399" y="392"/>
                </a:cubicBezTo>
                <a:cubicBezTo>
                  <a:pt x="1411" y="414"/>
                  <a:pt x="1421" y="436"/>
                  <a:pt x="1430" y="458"/>
                </a:cubicBezTo>
                <a:cubicBezTo>
                  <a:pt x="1440" y="481"/>
                  <a:pt x="1448" y="503"/>
                  <a:pt x="1455" y="527"/>
                </a:cubicBezTo>
                <a:cubicBezTo>
                  <a:pt x="1462" y="550"/>
                  <a:pt x="1468" y="574"/>
                  <a:pt x="1473" y="597"/>
                </a:cubicBezTo>
                <a:cubicBezTo>
                  <a:pt x="1477" y="621"/>
                  <a:pt x="1481" y="645"/>
                  <a:pt x="1483" y="670"/>
                </a:cubicBezTo>
                <a:cubicBezTo>
                  <a:pt x="1486" y="694"/>
                  <a:pt x="1487" y="719"/>
                  <a:pt x="1487" y="743"/>
                </a:cubicBez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208" name="图片 207"/>
          <p:cNvPicPr/>
          <p:nvPr/>
        </p:nvPicPr>
        <p:blipFill>
          <a:blip r:embed="rId6"/>
          <a:stretch>
            <a:fillRect/>
          </a:stretch>
        </p:blipFill>
        <p:spPr>
          <a:xfrm>
            <a:off x="2507040" y="3384360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9" name="文本框 208"/>
          <p:cNvSpPr txBox="1"/>
          <p:nvPr/>
        </p:nvSpPr>
        <p:spPr>
          <a:xfrm>
            <a:off x="6752160" y="4775400"/>
            <a:ext cx="2693045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型执⾏相应的处理代码，使程序能够继续执⾏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10" name="文本框 209"/>
          <p:cNvSpPr txBox="1"/>
          <p:nvPr/>
        </p:nvSpPr>
        <p:spPr>
          <a:xfrm>
            <a:off x="2273040" y="3867480"/>
            <a:ext cx="679673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第⼀阶段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11" name="文本框 210"/>
          <p:cNvSpPr txBox="1"/>
          <p:nvPr/>
        </p:nvSpPr>
        <p:spPr>
          <a:xfrm>
            <a:off x="2156040" y="4212720"/>
            <a:ext cx="904094" cy="18158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B86A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错误引发异常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12" name="文本框 211"/>
          <p:cNvSpPr txBox="1"/>
          <p:nvPr/>
        </p:nvSpPr>
        <p:spPr>
          <a:xfrm>
            <a:off x="740520" y="4574880"/>
            <a:ext cx="2154436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程序执⾏过程中遇到错误（如除数为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13" name="文本框 212"/>
          <p:cNvSpPr txBox="1"/>
          <p:nvPr/>
        </p:nvSpPr>
        <p:spPr>
          <a:xfrm>
            <a:off x="2880000" y="4605840"/>
            <a:ext cx="78548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0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14" name="文本框 213"/>
          <p:cNvSpPr txBox="1"/>
          <p:nvPr/>
        </p:nvSpPr>
        <p:spPr>
          <a:xfrm>
            <a:off x="2964960" y="4574880"/>
            <a:ext cx="1077218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、索引越界等），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15" name="文本框 214"/>
          <p:cNvSpPr txBox="1"/>
          <p:nvPr/>
        </p:nvSpPr>
        <p:spPr>
          <a:xfrm>
            <a:off x="3967920" y="4605840"/>
            <a:ext cx="493725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 Python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16" name="任意多边形: 形状 215"/>
          <p:cNvSpPr/>
          <p:nvPr/>
        </p:nvSpPr>
        <p:spPr>
          <a:xfrm>
            <a:off x="4846680" y="3977640"/>
            <a:ext cx="167400" cy="250920"/>
          </a:xfrm>
          <a:custGeom>
            <a:avLst/>
            <a:gdLst/>
            <a:ahLst/>
            <a:cxnLst/>
            <a:rect l="0" t="0" r="r" b="b"/>
            <a:pathLst>
              <a:path w="465" h="697">
                <a:moveTo>
                  <a:pt x="0" y="0"/>
                </a:moveTo>
                <a:lnTo>
                  <a:pt x="0" y="697"/>
                </a:lnTo>
                <a:lnTo>
                  <a:pt x="465" y="348"/>
                </a:lnTo>
                <a:lnTo>
                  <a:pt x="0" y="0"/>
                </a:lnTo>
                <a:close/>
              </a:path>
            </a:pathLst>
          </a:custGeom>
          <a:solidFill>
            <a:srgbClr val="FF990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217" name="图片 216"/>
          <p:cNvPicPr/>
          <p:nvPr/>
        </p:nvPicPr>
        <p:blipFill>
          <a:blip r:embed="rId7"/>
          <a:stretch>
            <a:fillRect/>
          </a:stretch>
        </p:blipFill>
        <p:spPr>
          <a:xfrm>
            <a:off x="3501360" y="5440320"/>
            <a:ext cx="10008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8" name="文本框 217"/>
          <p:cNvSpPr txBox="1"/>
          <p:nvPr/>
        </p:nvSpPr>
        <p:spPr>
          <a:xfrm>
            <a:off x="1404000" y="4775400"/>
            <a:ext cx="2423740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解释器检测到错误并创建相应的异常对象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19" name="文本框 218"/>
          <p:cNvSpPr txBox="1"/>
          <p:nvPr/>
        </p:nvSpPr>
        <p:spPr>
          <a:xfrm>
            <a:off x="3703320" y="5433120"/>
            <a:ext cx="41678" cy="1677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90" b="0" u="none" strike="noStrike">
                <a:solidFill>
                  <a:srgbClr val="9CA3A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 </a:t>
            </a:r>
            <a:endParaRPr lang="en-US" sz="109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220" name="图片 219"/>
          <p:cNvPicPr/>
          <p:nvPr/>
        </p:nvPicPr>
        <p:blipFill>
          <a:blip r:embed="rId8"/>
          <a:stretch>
            <a:fillRect/>
          </a:stretch>
        </p:blipFill>
        <p:spPr>
          <a:xfrm>
            <a:off x="0" y="5950080"/>
            <a:ext cx="10696320" cy="66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1" name="文本框 220"/>
          <p:cNvSpPr txBox="1"/>
          <p:nvPr/>
        </p:nvSpPr>
        <p:spPr>
          <a:xfrm>
            <a:off x="3753720" y="5402160"/>
            <a:ext cx="3625993" cy="16773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90" b="0" u="none" strike="noStrike">
                <a:solidFill>
                  <a:srgbClr val="9CA3A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理解异常处理机制可以提⾼系统健壮性，保障程序正常运⾏</a:t>
            </a:r>
            <a:endParaRPr lang="en-US" sz="109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任意多边形: 形状 77"/>
          <p:cNvSpPr/>
          <p:nvPr/>
        </p:nvSpPr>
        <p:spPr>
          <a:xfrm>
            <a:off x="534600" y="735120"/>
            <a:ext cx="668880" cy="33840"/>
          </a:xfrm>
          <a:custGeom>
            <a:avLst/>
            <a:gdLst/>
            <a:ahLst/>
            <a:cxnLst/>
            <a:rect l="0" t="0" r="r" b="b"/>
            <a:pathLst>
              <a:path w="1858" h="94">
                <a:moveTo>
                  <a:pt x="0" y="0"/>
                </a:moveTo>
                <a:lnTo>
                  <a:pt x="1858" y="0"/>
                </a:lnTo>
                <a:lnTo>
                  <a:pt x="1858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F890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79" name="任意多边形: 形状 78"/>
          <p:cNvSpPr/>
          <p:nvPr/>
        </p:nvSpPr>
        <p:spPr>
          <a:xfrm>
            <a:off x="551520" y="1036080"/>
            <a:ext cx="4663080" cy="1537920"/>
          </a:xfrm>
          <a:custGeom>
            <a:avLst/>
            <a:gdLst/>
            <a:ahLst/>
            <a:cxnLst/>
            <a:rect l="0" t="0" r="r" b="b"/>
            <a:pathLst>
              <a:path w="12953" h="4272">
                <a:moveTo>
                  <a:pt x="0" y="4086"/>
                </a:moveTo>
                <a:lnTo>
                  <a:pt x="0" y="186"/>
                </a:lnTo>
                <a:cubicBezTo>
                  <a:pt x="0" y="173"/>
                  <a:pt x="0" y="161"/>
                  <a:pt x="2" y="149"/>
                </a:cubicBezTo>
                <a:cubicBezTo>
                  <a:pt x="4" y="137"/>
                  <a:pt x="7" y="126"/>
                  <a:pt x="10" y="115"/>
                </a:cubicBezTo>
                <a:cubicBezTo>
                  <a:pt x="14" y="103"/>
                  <a:pt x="18" y="93"/>
                  <a:pt x="23" y="82"/>
                </a:cubicBezTo>
                <a:cubicBezTo>
                  <a:pt x="28" y="72"/>
                  <a:pt x="34" y="63"/>
                  <a:pt x="40" y="54"/>
                </a:cubicBezTo>
                <a:cubicBezTo>
                  <a:pt x="47" y="46"/>
                  <a:pt x="54" y="38"/>
                  <a:pt x="61" y="31"/>
                </a:cubicBezTo>
                <a:cubicBezTo>
                  <a:pt x="69" y="24"/>
                  <a:pt x="77" y="19"/>
                  <a:pt x="86" y="14"/>
                </a:cubicBezTo>
                <a:cubicBezTo>
                  <a:pt x="94" y="9"/>
                  <a:pt x="103" y="6"/>
                  <a:pt x="112" y="3"/>
                </a:cubicBezTo>
                <a:cubicBezTo>
                  <a:pt x="121" y="1"/>
                  <a:pt x="130" y="0"/>
                  <a:pt x="139" y="0"/>
                </a:cubicBezTo>
                <a:lnTo>
                  <a:pt x="12768" y="0"/>
                </a:lnTo>
                <a:cubicBezTo>
                  <a:pt x="12780" y="0"/>
                  <a:pt x="12792" y="1"/>
                  <a:pt x="12804" y="3"/>
                </a:cubicBezTo>
                <a:cubicBezTo>
                  <a:pt x="12816" y="6"/>
                  <a:pt x="12828" y="9"/>
                  <a:pt x="12839" y="14"/>
                </a:cubicBezTo>
                <a:cubicBezTo>
                  <a:pt x="12850" y="19"/>
                  <a:pt x="12861" y="24"/>
                  <a:pt x="12871" y="31"/>
                </a:cubicBezTo>
                <a:cubicBezTo>
                  <a:pt x="12881" y="38"/>
                  <a:pt x="12890" y="46"/>
                  <a:pt x="12899" y="54"/>
                </a:cubicBezTo>
                <a:cubicBezTo>
                  <a:pt x="12908" y="63"/>
                  <a:pt x="12915" y="72"/>
                  <a:pt x="12922" y="82"/>
                </a:cubicBezTo>
                <a:cubicBezTo>
                  <a:pt x="12929" y="93"/>
                  <a:pt x="12935" y="103"/>
                  <a:pt x="12939" y="115"/>
                </a:cubicBezTo>
                <a:cubicBezTo>
                  <a:pt x="12944" y="126"/>
                  <a:pt x="12947" y="137"/>
                  <a:pt x="12950" y="149"/>
                </a:cubicBezTo>
                <a:cubicBezTo>
                  <a:pt x="12952" y="161"/>
                  <a:pt x="12953" y="173"/>
                  <a:pt x="12953" y="186"/>
                </a:cubicBezTo>
                <a:lnTo>
                  <a:pt x="12953" y="4086"/>
                </a:lnTo>
                <a:cubicBezTo>
                  <a:pt x="12953" y="4099"/>
                  <a:pt x="12952" y="4111"/>
                  <a:pt x="12950" y="4123"/>
                </a:cubicBezTo>
                <a:cubicBezTo>
                  <a:pt x="12947" y="4135"/>
                  <a:pt x="12944" y="4146"/>
                  <a:pt x="12939" y="4157"/>
                </a:cubicBezTo>
                <a:cubicBezTo>
                  <a:pt x="12935" y="4169"/>
                  <a:pt x="12929" y="4179"/>
                  <a:pt x="12922" y="4190"/>
                </a:cubicBezTo>
                <a:cubicBezTo>
                  <a:pt x="12915" y="4200"/>
                  <a:pt x="12908" y="4209"/>
                  <a:pt x="12899" y="4218"/>
                </a:cubicBezTo>
                <a:cubicBezTo>
                  <a:pt x="12890" y="4226"/>
                  <a:pt x="12881" y="4234"/>
                  <a:pt x="12871" y="4241"/>
                </a:cubicBezTo>
                <a:cubicBezTo>
                  <a:pt x="12861" y="4248"/>
                  <a:pt x="12850" y="4253"/>
                  <a:pt x="12839" y="4258"/>
                </a:cubicBezTo>
                <a:cubicBezTo>
                  <a:pt x="12828" y="4263"/>
                  <a:pt x="12816" y="4266"/>
                  <a:pt x="12804" y="4269"/>
                </a:cubicBezTo>
                <a:cubicBezTo>
                  <a:pt x="12792" y="4271"/>
                  <a:pt x="12780" y="4272"/>
                  <a:pt x="12768" y="4272"/>
                </a:cubicBezTo>
                <a:lnTo>
                  <a:pt x="139" y="4272"/>
                </a:lnTo>
                <a:cubicBezTo>
                  <a:pt x="130" y="4272"/>
                  <a:pt x="121" y="4271"/>
                  <a:pt x="112" y="4269"/>
                </a:cubicBezTo>
                <a:cubicBezTo>
                  <a:pt x="103" y="4266"/>
                  <a:pt x="94" y="4263"/>
                  <a:pt x="86" y="4258"/>
                </a:cubicBezTo>
                <a:cubicBezTo>
                  <a:pt x="77" y="4253"/>
                  <a:pt x="69" y="4248"/>
                  <a:pt x="61" y="4241"/>
                </a:cubicBezTo>
                <a:cubicBezTo>
                  <a:pt x="54" y="4234"/>
                  <a:pt x="47" y="4226"/>
                  <a:pt x="40" y="4218"/>
                </a:cubicBezTo>
                <a:cubicBezTo>
                  <a:pt x="34" y="4209"/>
                  <a:pt x="28" y="4200"/>
                  <a:pt x="23" y="4190"/>
                </a:cubicBezTo>
                <a:cubicBezTo>
                  <a:pt x="18" y="4179"/>
                  <a:pt x="14" y="4169"/>
                  <a:pt x="10" y="4157"/>
                </a:cubicBezTo>
                <a:cubicBezTo>
                  <a:pt x="7" y="4146"/>
                  <a:pt x="4" y="4135"/>
                  <a:pt x="2" y="4123"/>
                </a:cubicBezTo>
                <a:cubicBezTo>
                  <a:pt x="0" y="4111"/>
                  <a:pt x="0" y="4099"/>
                  <a:pt x="0" y="4086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80" name="任意多边形: 形状 79"/>
          <p:cNvSpPr/>
          <p:nvPr/>
        </p:nvSpPr>
        <p:spPr>
          <a:xfrm>
            <a:off x="534600" y="1036080"/>
            <a:ext cx="67320" cy="1537920"/>
          </a:xfrm>
          <a:custGeom>
            <a:avLst/>
            <a:gdLst/>
            <a:ahLst/>
            <a:cxnLst/>
            <a:rect l="0" t="0" r="r" b="b"/>
            <a:pathLst>
              <a:path w="187" h="4272">
                <a:moveTo>
                  <a:pt x="0" y="0"/>
                </a:moveTo>
                <a:lnTo>
                  <a:pt x="187" y="0"/>
                </a:lnTo>
                <a:lnTo>
                  <a:pt x="187" y="4272"/>
                </a:lnTo>
                <a:lnTo>
                  <a:pt x="0" y="4272"/>
                </a:lnTo>
                <a:lnTo>
                  <a:pt x="0" y="0"/>
                </a:lnTo>
                <a:close/>
              </a:path>
            </a:pathLst>
          </a:custGeom>
          <a:solidFill>
            <a:srgbClr val="E5E7E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81" name="任意多边形: 形状 80"/>
          <p:cNvSpPr/>
          <p:nvPr/>
        </p:nvSpPr>
        <p:spPr>
          <a:xfrm>
            <a:off x="768600" y="1236600"/>
            <a:ext cx="401400" cy="401400"/>
          </a:xfrm>
          <a:custGeom>
            <a:avLst/>
            <a:gdLst/>
            <a:ahLst/>
            <a:cxnLst/>
            <a:rect l="0" t="0" r="r" b="b"/>
            <a:pathLst>
              <a:path w="1115" h="1115">
                <a:moveTo>
                  <a:pt x="1115" y="558"/>
                </a:moveTo>
                <a:cubicBezTo>
                  <a:pt x="1115" y="595"/>
                  <a:pt x="1112" y="631"/>
                  <a:pt x="1105" y="667"/>
                </a:cubicBezTo>
                <a:cubicBezTo>
                  <a:pt x="1097" y="703"/>
                  <a:pt x="1087" y="738"/>
                  <a:pt x="1073" y="771"/>
                </a:cubicBezTo>
                <a:cubicBezTo>
                  <a:pt x="1059" y="805"/>
                  <a:pt x="1042" y="837"/>
                  <a:pt x="1021" y="868"/>
                </a:cubicBezTo>
                <a:cubicBezTo>
                  <a:pt x="1001" y="898"/>
                  <a:pt x="978" y="926"/>
                  <a:pt x="952" y="952"/>
                </a:cubicBezTo>
                <a:cubicBezTo>
                  <a:pt x="926" y="978"/>
                  <a:pt x="898" y="1001"/>
                  <a:pt x="868" y="1021"/>
                </a:cubicBezTo>
                <a:cubicBezTo>
                  <a:pt x="837" y="1042"/>
                  <a:pt x="805" y="1059"/>
                  <a:pt x="771" y="1073"/>
                </a:cubicBezTo>
                <a:cubicBezTo>
                  <a:pt x="738" y="1087"/>
                  <a:pt x="703" y="1097"/>
                  <a:pt x="667" y="1105"/>
                </a:cubicBezTo>
                <a:cubicBezTo>
                  <a:pt x="630" y="1112"/>
                  <a:pt x="594" y="1115"/>
                  <a:pt x="557" y="1115"/>
                </a:cubicBezTo>
                <a:cubicBezTo>
                  <a:pt x="521" y="1115"/>
                  <a:pt x="484" y="1112"/>
                  <a:pt x="449" y="1105"/>
                </a:cubicBezTo>
                <a:cubicBezTo>
                  <a:pt x="413" y="1097"/>
                  <a:pt x="378" y="1087"/>
                  <a:pt x="344" y="1073"/>
                </a:cubicBezTo>
                <a:cubicBezTo>
                  <a:pt x="310" y="1059"/>
                  <a:pt x="278" y="1042"/>
                  <a:pt x="248" y="1021"/>
                </a:cubicBezTo>
                <a:cubicBezTo>
                  <a:pt x="217" y="1001"/>
                  <a:pt x="189" y="978"/>
                  <a:pt x="163" y="952"/>
                </a:cubicBezTo>
                <a:cubicBezTo>
                  <a:pt x="137" y="926"/>
                  <a:pt x="114" y="898"/>
                  <a:pt x="94" y="868"/>
                </a:cubicBezTo>
                <a:cubicBezTo>
                  <a:pt x="74" y="837"/>
                  <a:pt x="57" y="805"/>
                  <a:pt x="43" y="771"/>
                </a:cubicBezTo>
                <a:cubicBezTo>
                  <a:pt x="29" y="738"/>
                  <a:pt x="18" y="703"/>
                  <a:pt x="11" y="667"/>
                </a:cubicBezTo>
                <a:cubicBezTo>
                  <a:pt x="4" y="631"/>
                  <a:pt x="0" y="595"/>
                  <a:pt x="0" y="558"/>
                </a:cubicBezTo>
                <a:cubicBezTo>
                  <a:pt x="0" y="522"/>
                  <a:pt x="4" y="485"/>
                  <a:pt x="11" y="448"/>
                </a:cubicBezTo>
                <a:cubicBezTo>
                  <a:pt x="18" y="413"/>
                  <a:pt x="29" y="378"/>
                  <a:pt x="43" y="344"/>
                </a:cubicBezTo>
                <a:cubicBezTo>
                  <a:pt x="57" y="310"/>
                  <a:pt x="74" y="278"/>
                  <a:pt x="94" y="248"/>
                </a:cubicBezTo>
                <a:cubicBezTo>
                  <a:pt x="114" y="217"/>
                  <a:pt x="137" y="189"/>
                  <a:pt x="163" y="163"/>
                </a:cubicBezTo>
                <a:cubicBezTo>
                  <a:pt x="189" y="137"/>
                  <a:pt x="217" y="114"/>
                  <a:pt x="248" y="94"/>
                </a:cubicBezTo>
                <a:cubicBezTo>
                  <a:pt x="278" y="74"/>
                  <a:pt x="310" y="56"/>
                  <a:pt x="344" y="42"/>
                </a:cubicBezTo>
                <a:cubicBezTo>
                  <a:pt x="378" y="28"/>
                  <a:pt x="413" y="18"/>
                  <a:pt x="449" y="11"/>
                </a:cubicBezTo>
                <a:cubicBezTo>
                  <a:pt x="484" y="4"/>
                  <a:pt x="521" y="0"/>
                  <a:pt x="557" y="0"/>
                </a:cubicBezTo>
                <a:cubicBezTo>
                  <a:pt x="594" y="0"/>
                  <a:pt x="630" y="4"/>
                  <a:pt x="667" y="11"/>
                </a:cubicBezTo>
                <a:cubicBezTo>
                  <a:pt x="703" y="18"/>
                  <a:pt x="738" y="28"/>
                  <a:pt x="771" y="42"/>
                </a:cubicBezTo>
                <a:cubicBezTo>
                  <a:pt x="805" y="56"/>
                  <a:pt x="837" y="74"/>
                  <a:pt x="868" y="94"/>
                </a:cubicBezTo>
                <a:cubicBezTo>
                  <a:pt x="898" y="114"/>
                  <a:pt x="926" y="137"/>
                  <a:pt x="952" y="163"/>
                </a:cubicBezTo>
                <a:cubicBezTo>
                  <a:pt x="978" y="189"/>
                  <a:pt x="1001" y="217"/>
                  <a:pt x="1021" y="248"/>
                </a:cubicBezTo>
                <a:cubicBezTo>
                  <a:pt x="1042" y="278"/>
                  <a:pt x="1059" y="310"/>
                  <a:pt x="1073" y="344"/>
                </a:cubicBezTo>
                <a:cubicBezTo>
                  <a:pt x="1087" y="378"/>
                  <a:pt x="1097" y="413"/>
                  <a:pt x="1105" y="448"/>
                </a:cubicBezTo>
                <a:cubicBezTo>
                  <a:pt x="1112" y="485"/>
                  <a:pt x="1115" y="522"/>
                  <a:pt x="1115" y="558"/>
                </a:cubicBez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82" name="图片 81"/>
          <p:cNvPicPr/>
          <p:nvPr/>
        </p:nvPicPr>
        <p:blipFill>
          <a:blip r:embed="rId2"/>
          <a:stretch>
            <a:fillRect/>
          </a:stretch>
        </p:blipFill>
        <p:spPr>
          <a:xfrm>
            <a:off x="885960" y="1353960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3" name="文本框 82"/>
          <p:cNvSpPr txBox="1"/>
          <p:nvPr/>
        </p:nvSpPr>
        <p:spPr>
          <a:xfrm>
            <a:off x="534960" y="252720"/>
            <a:ext cx="2741135" cy="36471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为什么需要异常处理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84" name="文本框 83"/>
          <p:cNvSpPr txBox="1"/>
          <p:nvPr/>
        </p:nvSpPr>
        <p:spPr>
          <a:xfrm>
            <a:off x="1303560" y="1271520"/>
            <a:ext cx="1413849" cy="24314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提⾼系统健壮性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85" name="文本框 84"/>
          <p:cNvSpPr txBox="1"/>
          <p:nvPr/>
        </p:nvSpPr>
        <p:spPr>
          <a:xfrm>
            <a:off x="768960" y="1758600"/>
            <a:ext cx="4174220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 dirty="0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异常处理使程序更加健壮，能够更好地应对各种异常情况。在软件项⽬</a:t>
            </a:r>
            <a:endParaRPr lang="en-US" sz="1050" b="0" u="none" strike="noStrike" dirty="0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86" name="任意多边形: 形状 85"/>
          <p:cNvSpPr/>
          <p:nvPr/>
        </p:nvSpPr>
        <p:spPr>
          <a:xfrm>
            <a:off x="5498640" y="1036080"/>
            <a:ext cx="4663440" cy="1537920"/>
          </a:xfrm>
          <a:custGeom>
            <a:avLst/>
            <a:gdLst/>
            <a:ahLst/>
            <a:cxnLst/>
            <a:rect l="0" t="0" r="r" b="b"/>
            <a:pathLst>
              <a:path w="12954" h="4272">
                <a:moveTo>
                  <a:pt x="0" y="4086"/>
                </a:moveTo>
                <a:lnTo>
                  <a:pt x="0" y="186"/>
                </a:lnTo>
                <a:cubicBezTo>
                  <a:pt x="0" y="173"/>
                  <a:pt x="1" y="161"/>
                  <a:pt x="2" y="149"/>
                </a:cubicBezTo>
                <a:cubicBezTo>
                  <a:pt x="4" y="137"/>
                  <a:pt x="7" y="126"/>
                  <a:pt x="10" y="115"/>
                </a:cubicBezTo>
                <a:cubicBezTo>
                  <a:pt x="14" y="103"/>
                  <a:pt x="18" y="93"/>
                  <a:pt x="23" y="82"/>
                </a:cubicBezTo>
                <a:cubicBezTo>
                  <a:pt x="28" y="72"/>
                  <a:pt x="34" y="63"/>
                  <a:pt x="40" y="54"/>
                </a:cubicBezTo>
                <a:cubicBezTo>
                  <a:pt x="47" y="46"/>
                  <a:pt x="54" y="38"/>
                  <a:pt x="62" y="31"/>
                </a:cubicBezTo>
                <a:cubicBezTo>
                  <a:pt x="69" y="24"/>
                  <a:pt x="77" y="19"/>
                  <a:pt x="86" y="14"/>
                </a:cubicBezTo>
                <a:cubicBezTo>
                  <a:pt x="94" y="9"/>
                  <a:pt x="103" y="6"/>
                  <a:pt x="112" y="3"/>
                </a:cubicBezTo>
                <a:cubicBezTo>
                  <a:pt x="121" y="1"/>
                  <a:pt x="130" y="0"/>
                  <a:pt x="139" y="0"/>
                </a:cubicBezTo>
                <a:lnTo>
                  <a:pt x="12768" y="0"/>
                </a:lnTo>
                <a:cubicBezTo>
                  <a:pt x="12780" y="0"/>
                  <a:pt x="12792" y="1"/>
                  <a:pt x="12804" y="3"/>
                </a:cubicBezTo>
                <a:cubicBezTo>
                  <a:pt x="12816" y="6"/>
                  <a:pt x="12828" y="9"/>
                  <a:pt x="12839" y="14"/>
                </a:cubicBezTo>
                <a:cubicBezTo>
                  <a:pt x="12850" y="19"/>
                  <a:pt x="12861" y="24"/>
                  <a:pt x="12871" y="31"/>
                </a:cubicBezTo>
                <a:cubicBezTo>
                  <a:pt x="12881" y="38"/>
                  <a:pt x="12891" y="46"/>
                  <a:pt x="12899" y="54"/>
                </a:cubicBezTo>
                <a:cubicBezTo>
                  <a:pt x="12908" y="63"/>
                  <a:pt x="12915" y="72"/>
                  <a:pt x="12922" y="82"/>
                </a:cubicBezTo>
                <a:cubicBezTo>
                  <a:pt x="12929" y="93"/>
                  <a:pt x="12935" y="103"/>
                  <a:pt x="12939" y="115"/>
                </a:cubicBezTo>
                <a:cubicBezTo>
                  <a:pt x="12944" y="126"/>
                  <a:pt x="12948" y="137"/>
                  <a:pt x="12950" y="149"/>
                </a:cubicBezTo>
                <a:cubicBezTo>
                  <a:pt x="12952" y="161"/>
                  <a:pt x="12954" y="173"/>
                  <a:pt x="12954" y="186"/>
                </a:cubicBezTo>
                <a:lnTo>
                  <a:pt x="12954" y="4086"/>
                </a:lnTo>
                <a:cubicBezTo>
                  <a:pt x="12954" y="4099"/>
                  <a:pt x="12952" y="4111"/>
                  <a:pt x="12950" y="4123"/>
                </a:cubicBezTo>
                <a:cubicBezTo>
                  <a:pt x="12948" y="4135"/>
                  <a:pt x="12944" y="4146"/>
                  <a:pt x="12939" y="4157"/>
                </a:cubicBezTo>
                <a:cubicBezTo>
                  <a:pt x="12935" y="4169"/>
                  <a:pt x="12929" y="4179"/>
                  <a:pt x="12922" y="4190"/>
                </a:cubicBezTo>
                <a:cubicBezTo>
                  <a:pt x="12915" y="4200"/>
                  <a:pt x="12908" y="4209"/>
                  <a:pt x="12899" y="4218"/>
                </a:cubicBezTo>
                <a:cubicBezTo>
                  <a:pt x="12891" y="4226"/>
                  <a:pt x="12881" y="4234"/>
                  <a:pt x="12871" y="4241"/>
                </a:cubicBezTo>
                <a:cubicBezTo>
                  <a:pt x="12861" y="4248"/>
                  <a:pt x="12850" y="4253"/>
                  <a:pt x="12839" y="4258"/>
                </a:cubicBezTo>
                <a:cubicBezTo>
                  <a:pt x="12828" y="4263"/>
                  <a:pt x="12816" y="4266"/>
                  <a:pt x="12804" y="4269"/>
                </a:cubicBezTo>
                <a:cubicBezTo>
                  <a:pt x="12792" y="4271"/>
                  <a:pt x="12780" y="4272"/>
                  <a:pt x="12768" y="4272"/>
                </a:cubicBezTo>
                <a:lnTo>
                  <a:pt x="139" y="4272"/>
                </a:lnTo>
                <a:cubicBezTo>
                  <a:pt x="130" y="4272"/>
                  <a:pt x="121" y="4271"/>
                  <a:pt x="112" y="4269"/>
                </a:cubicBezTo>
                <a:cubicBezTo>
                  <a:pt x="103" y="4266"/>
                  <a:pt x="94" y="4263"/>
                  <a:pt x="86" y="4258"/>
                </a:cubicBezTo>
                <a:cubicBezTo>
                  <a:pt x="77" y="4253"/>
                  <a:pt x="69" y="4248"/>
                  <a:pt x="62" y="4241"/>
                </a:cubicBezTo>
                <a:cubicBezTo>
                  <a:pt x="54" y="4234"/>
                  <a:pt x="47" y="4226"/>
                  <a:pt x="40" y="4218"/>
                </a:cubicBezTo>
                <a:cubicBezTo>
                  <a:pt x="34" y="4209"/>
                  <a:pt x="28" y="4200"/>
                  <a:pt x="23" y="4190"/>
                </a:cubicBezTo>
                <a:cubicBezTo>
                  <a:pt x="18" y="4179"/>
                  <a:pt x="14" y="4169"/>
                  <a:pt x="10" y="4157"/>
                </a:cubicBezTo>
                <a:cubicBezTo>
                  <a:pt x="7" y="4146"/>
                  <a:pt x="4" y="4135"/>
                  <a:pt x="2" y="4123"/>
                </a:cubicBezTo>
                <a:cubicBezTo>
                  <a:pt x="1" y="4111"/>
                  <a:pt x="0" y="4099"/>
                  <a:pt x="0" y="4086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87" name="任意多边形: 形状 86"/>
          <p:cNvSpPr/>
          <p:nvPr/>
        </p:nvSpPr>
        <p:spPr>
          <a:xfrm>
            <a:off x="5481720" y="1036080"/>
            <a:ext cx="67320" cy="1537920"/>
          </a:xfrm>
          <a:custGeom>
            <a:avLst/>
            <a:gdLst/>
            <a:ahLst/>
            <a:cxnLst/>
            <a:rect l="0" t="0" r="r" b="b"/>
            <a:pathLst>
              <a:path w="187" h="4272">
                <a:moveTo>
                  <a:pt x="0" y="0"/>
                </a:moveTo>
                <a:lnTo>
                  <a:pt x="187" y="0"/>
                </a:lnTo>
                <a:lnTo>
                  <a:pt x="187" y="4272"/>
                </a:lnTo>
                <a:lnTo>
                  <a:pt x="0" y="4272"/>
                </a:lnTo>
                <a:lnTo>
                  <a:pt x="0" y="0"/>
                </a:lnTo>
                <a:close/>
              </a:path>
            </a:pathLst>
          </a:custGeom>
          <a:solidFill>
            <a:srgbClr val="E5E7E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88" name="任意多边形: 形状 87"/>
          <p:cNvSpPr/>
          <p:nvPr/>
        </p:nvSpPr>
        <p:spPr>
          <a:xfrm>
            <a:off x="5715720" y="1236600"/>
            <a:ext cx="401400" cy="401400"/>
          </a:xfrm>
          <a:custGeom>
            <a:avLst/>
            <a:gdLst/>
            <a:ahLst/>
            <a:cxnLst/>
            <a:rect l="0" t="0" r="r" b="b"/>
            <a:pathLst>
              <a:path w="1115" h="1115">
                <a:moveTo>
                  <a:pt x="1115" y="558"/>
                </a:moveTo>
                <a:cubicBezTo>
                  <a:pt x="1115" y="595"/>
                  <a:pt x="1112" y="631"/>
                  <a:pt x="1105" y="667"/>
                </a:cubicBezTo>
                <a:cubicBezTo>
                  <a:pt x="1098" y="703"/>
                  <a:pt x="1087" y="738"/>
                  <a:pt x="1073" y="771"/>
                </a:cubicBezTo>
                <a:cubicBezTo>
                  <a:pt x="1059" y="805"/>
                  <a:pt x="1042" y="837"/>
                  <a:pt x="1022" y="868"/>
                </a:cubicBezTo>
                <a:cubicBezTo>
                  <a:pt x="1001" y="898"/>
                  <a:pt x="978" y="926"/>
                  <a:pt x="952" y="952"/>
                </a:cubicBezTo>
                <a:cubicBezTo>
                  <a:pt x="926" y="978"/>
                  <a:pt x="898" y="1001"/>
                  <a:pt x="868" y="1021"/>
                </a:cubicBezTo>
                <a:cubicBezTo>
                  <a:pt x="837" y="1042"/>
                  <a:pt x="805" y="1059"/>
                  <a:pt x="772" y="1073"/>
                </a:cubicBezTo>
                <a:cubicBezTo>
                  <a:pt x="738" y="1087"/>
                  <a:pt x="703" y="1097"/>
                  <a:pt x="667" y="1105"/>
                </a:cubicBezTo>
                <a:cubicBezTo>
                  <a:pt x="631" y="1112"/>
                  <a:pt x="595" y="1115"/>
                  <a:pt x="558" y="1115"/>
                </a:cubicBezTo>
                <a:cubicBezTo>
                  <a:pt x="522" y="1115"/>
                  <a:pt x="486" y="1112"/>
                  <a:pt x="450" y="1105"/>
                </a:cubicBezTo>
                <a:cubicBezTo>
                  <a:pt x="414" y="1097"/>
                  <a:pt x="379" y="1087"/>
                  <a:pt x="345" y="1073"/>
                </a:cubicBezTo>
                <a:cubicBezTo>
                  <a:pt x="311" y="1059"/>
                  <a:pt x="279" y="1042"/>
                  <a:pt x="248" y="1021"/>
                </a:cubicBezTo>
                <a:cubicBezTo>
                  <a:pt x="217" y="1001"/>
                  <a:pt x="189" y="978"/>
                  <a:pt x="163" y="952"/>
                </a:cubicBezTo>
                <a:cubicBezTo>
                  <a:pt x="138" y="926"/>
                  <a:pt x="114" y="898"/>
                  <a:pt x="94" y="868"/>
                </a:cubicBezTo>
                <a:cubicBezTo>
                  <a:pt x="74" y="837"/>
                  <a:pt x="57" y="805"/>
                  <a:pt x="43" y="771"/>
                </a:cubicBezTo>
                <a:cubicBezTo>
                  <a:pt x="29" y="738"/>
                  <a:pt x="18" y="703"/>
                  <a:pt x="11" y="667"/>
                </a:cubicBezTo>
                <a:cubicBezTo>
                  <a:pt x="4" y="631"/>
                  <a:pt x="0" y="595"/>
                  <a:pt x="0" y="558"/>
                </a:cubicBezTo>
                <a:cubicBezTo>
                  <a:pt x="0" y="522"/>
                  <a:pt x="4" y="485"/>
                  <a:pt x="11" y="448"/>
                </a:cubicBezTo>
                <a:cubicBezTo>
                  <a:pt x="18" y="413"/>
                  <a:pt x="29" y="378"/>
                  <a:pt x="43" y="344"/>
                </a:cubicBezTo>
                <a:cubicBezTo>
                  <a:pt x="57" y="310"/>
                  <a:pt x="74" y="278"/>
                  <a:pt x="94" y="248"/>
                </a:cubicBezTo>
                <a:cubicBezTo>
                  <a:pt x="114" y="217"/>
                  <a:pt x="138" y="189"/>
                  <a:pt x="163" y="163"/>
                </a:cubicBezTo>
                <a:cubicBezTo>
                  <a:pt x="189" y="137"/>
                  <a:pt x="217" y="114"/>
                  <a:pt x="248" y="94"/>
                </a:cubicBezTo>
                <a:cubicBezTo>
                  <a:pt x="279" y="74"/>
                  <a:pt x="311" y="56"/>
                  <a:pt x="345" y="42"/>
                </a:cubicBezTo>
                <a:cubicBezTo>
                  <a:pt x="379" y="28"/>
                  <a:pt x="414" y="18"/>
                  <a:pt x="450" y="11"/>
                </a:cubicBezTo>
                <a:cubicBezTo>
                  <a:pt x="486" y="4"/>
                  <a:pt x="522" y="0"/>
                  <a:pt x="558" y="0"/>
                </a:cubicBezTo>
                <a:cubicBezTo>
                  <a:pt x="595" y="0"/>
                  <a:pt x="631" y="4"/>
                  <a:pt x="667" y="11"/>
                </a:cubicBezTo>
                <a:cubicBezTo>
                  <a:pt x="703" y="18"/>
                  <a:pt x="738" y="28"/>
                  <a:pt x="772" y="42"/>
                </a:cubicBezTo>
                <a:cubicBezTo>
                  <a:pt x="805" y="56"/>
                  <a:pt x="837" y="74"/>
                  <a:pt x="868" y="94"/>
                </a:cubicBezTo>
                <a:cubicBezTo>
                  <a:pt x="898" y="114"/>
                  <a:pt x="926" y="137"/>
                  <a:pt x="952" y="163"/>
                </a:cubicBezTo>
                <a:cubicBezTo>
                  <a:pt x="978" y="189"/>
                  <a:pt x="1001" y="217"/>
                  <a:pt x="1022" y="248"/>
                </a:cubicBezTo>
                <a:cubicBezTo>
                  <a:pt x="1042" y="278"/>
                  <a:pt x="1059" y="310"/>
                  <a:pt x="1073" y="344"/>
                </a:cubicBezTo>
                <a:cubicBezTo>
                  <a:pt x="1087" y="378"/>
                  <a:pt x="1098" y="413"/>
                  <a:pt x="1105" y="448"/>
                </a:cubicBezTo>
                <a:cubicBezTo>
                  <a:pt x="1112" y="485"/>
                  <a:pt x="1115" y="522"/>
                  <a:pt x="1115" y="558"/>
                </a:cubicBez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89" name="图片 88"/>
          <p:cNvPicPr/>
          <p:nvPr/>
        </p:nvPicPr>
        <p:blipFill>
          <a:blip r:embed="rId3"/>
          <a:stretch>
            <a:fillRect/>
          </a:stretch>
        </p:blipFill>
        <p:spPr>
          <a:xfrm>
            <a:off x="5833080" y="1353960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0" name="文本框 89"/>
          <p:cNvSpPr txBox="1"/>
          <p:nvPr/>
        </p:nvSpPr>
        <p:spPr>
          <a:xfrm>
            <a:off x="768960" y="1959120"/>
            <a:ext cx="3097002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 dirty="0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开发中，系统的健壮性是软件质量的重要衡量指标。</a:t>
            </a:r>
            <a:endParaRPr lang="en-US" sz="1050" b="0" u="none" strike="noStrike" dirty="0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91" name="文本框 90"/>
          <p:cNvSpPr txBox="1"/>
          <p:nvPr/>
        </p:nvSpPr>
        <p:spPr>
          <a:xfrm>
            <a:off x="6250680" y="1271520"/>
            <a:ext cx="1211870" cy="24314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应对意外情况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92" name="文本框 91"/>
          <p:cNvSpPr txBox="1"/>
          <p:nvPr/>
        </p:nvSpPr>
        <p:spPr>
          <a:xfrm>
            <a:off x="5716080" y="1758600"/>
            <a:ext cx="4174220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当程序运⾏遇到意外情况（如空指针引⽤、数组越界、⽂件不存在等）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93" name="文本框 92"/>
          <p:cNvSpPr txBox="1"/>
          <p:nvPr/>
        </p:nvSpPr>
        <p:spPr>
          <a:xfrm>
            <a:off x="5716080" y="1959120"/>
            <a:ext cx="4174220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时，适当的异常处理可以捕获并处理这些异常，使程序能够继续正常运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94" name="任意多边形: 形状 93"/>
          <p:cNvSpPr/>
          <p:nvPr/>
        </p:nvSpPr>
        <p:spPr>
          <a:xfrm>
            <a:off x="551520" y="2841120"/>
            <a:ext cx="4663080" cy="1337400"/>
          </a:xfrm>
          <a:custGeom>
            <a:avLst/>
            <a:gdLst/>
            <a:ahLst/>
            <a:cxnLst/>
            <a:rect l="0" t="0" r="r" b="b"/>
            <a:pathLst>
              <a:path w="12953" h="3715">
                <a:moveTo>
                  <a:pt x="0" y="3529"/>
                </a:moveTo>
                <a:lnTo>
                  <a:pt x="0" y="186"/>
                </a:lnTo>
                <a:cubicBezTo>
                  <a:pt x="0" y="173"/>
                  <a:pt x="0" y="161"/>
                  <a:pt x="2" y="149"/>
                </a:cubicBezTo>
                <a:cubicBezTo>
                  <a:pt x="4" y="137"/>
                  <a:pt x="7" y="126"/>
                  <a:pt x="10" y="115"/>
                </a:cubicBezTo>
                <a:cubicBezTo>
                  <a:pt x="14" y="103"/>
                  <a:pt x="18" y="93"/>
                  <a:pt x="23" y="82"/>
                </a:cubicBezTo>
                <a:cubicBezTo>
                  <a:pt x="28" y="72"/>
                  <a:pt x="34" y="63"/>
                  <a:pt x="40" y="54"/>
                </a:cubicBezTo>
                <a:cubicBezTo>
                  <a:pt x="47" y="46"/>
                  <a:pt x="54" y="38"/>
                  <a:pt x="61" y="31"/>
                </a:cubicBezTo>
                <a:cubicBezTo>
                  <a:pt x="69" y="24"/>
                  <a:pt x="77" y="19"/>
                  <a:pt x="86" y="14"/>
                </a:cubicBezTo>
                <a:cubicBezTo>
                  <a:pt x="94" y="9"/>
                  <a:pt x="103" y="6"/>
                  <a:pt x="112" y="4"/>
                </a:cubicBezTo>
                <a:cubicBezTo>
                  <a:pt x="121" y="1"/>
                  <a:pt x="130" y="0"/>
                  <a:pt x="139" y="0"/>
                </a:cubicBezTo>
                <a:lnTo>
                  <a:pt x="12768" y="0"/>
                </a:lnTo>
                <a:cubicBezTo>
                  <a:pt x="12780" y="0"/>
                  <a:pt x="12792" y="1"/>
                  <a:pt x="12804" y="4"/>
                </a:cubicBezTo>
                <a:cubicBezTo>
                  <a:pt x="12816" y="6"/>
                  <a:pt x="12828" y="9"/>
                  <a:pt x="12839" y="14"/>
                </a:cubicBezTo>
                <a:cubicBezTo>
                  <a:pt x="12850" y="19"/>
                  <a:pt x="12861" y="24"/>
                  <a:pt x="12871" y="31"/>
                </a:cubicBezTo>
                <a:cubicBezTo>
                  <a:pt x="12881" y="38"/>
                  <a:pt x="12890" y="46"/>
                  <a:pt x="12899" y="54"/>
                </a:cubicBezTo>
                <a:cubicBezTo>
                  <a:pt x="12908" y="63"/>
                  <a:pt x="12915" y="72"/>
                  <a:pt x="12922" y="82"/>
                </a:cubicBezTo>
                <a:cubicBezTo>
                  <a:pt x="12929" y="93"/>
                  <a:pt x="12935" y="103"/>
                  <a:pt x="12939" y="115"/>
                </a:cubicBezTo>
                <a:cubicBezTo>
                  <a:pt x="12944" y="126"/>
                  <a:pt x="12947" y="137"/>
                  <a:pt x="12950" y="149"/>
                </a:cubicBezTo>
                <a:cubicBezTo>
                  <a:pt x="12952" y="161"/>
                  <a:pt x="12953" y="173"/>
                  <a:pt x="12953" y="186"/>
                </a:cubicBezTo>
                <a:lnTo>
                  <a:pt x="12953" y="3529"/>
                </a:lnTo>
                <a:cubicBezTo>
                  <a:pt x="12953" y="3542"/>
                  <a:pt x="12952" y="3554"/>
                  <a:pt x="12950" y="3566"/>
                </a:cubicBezTo>
                <a:cubicBezTo>
                  <a:pt x="12947" y="3578"/>
                  <a:pt x="12944" y="3589"/>
                  <a:pt x="12939" y="3600"/>
                </a:cubicBezTo>
                <a:cubicBezTo>
                  <a:pt x="12935" y="3612"/>
                  <a:pt x="12929" y="3622"/>
                  <a:pt x="12922" y="3632"/>
                </a:cubicBezTo>
                <a:cubicBezTo>
                  <a:pt x="12915" y="3643"/>
                  <a:pt x="12908" y="3652"/>
                  <a:pt x="12899" y="3661"/>
                </a:cubicBezTo>
                <a:cubicBezTo>
                  <a:pt x="12890" y="3669"/>
                  <a:pt x="12881" y="3677"/>
                  <a:pt x="12871" y="3684"/>
                </a:cubicBezTo>
                <a:cubicBezTo>
                  <a:pt x="12861" y="3691"/>
                  <a:pt x="12850" y="3696"/>
                  <a:pt x="12839" y="3701"/>
                </a:cubicBezTo>
                <a:cubicBezTo>
                  <a:pt x="12828" y="3706"/>
                  <a:pt x="12816" y="3709"/>
                  <a:pt x="12804" y="3711"/>
                </a:cubicBezTo>
                <a:cubicBezTo>
                  <a:pt x="12792" y="3714"/>
                  <a:pt x="12780" y="3715"/>
                  <a:pt x="12768" y="3715"/>
                </a:cubicBezTo>
                <a:lnTo>
                  <a:pt x="139" y="3715"/>
                </a:lnTo>
                <a:cubicBezTo>
                  <a:pt x="130" y="3715"/>
                  <a:pt x="121" y="3714"/>
                  <a:pt x="112" y="3711"/>
                </a:cubicBezTo>
                <a:cubicBezTo>
                  <a:pt x="103" y="3709"/>
                  <a:pt x="94" y="3706"/>
                  <a:pt x="86" y="3701"/>
                </a:cubicBezTo>
                <a:cubicBezTo>
                  <a:pt x="77" y="3696"/>
                  <a:pt x="69" y="3691"/>
                  <a:pt x="61" y="3684"/>
                </a:cubicBezTo>
                <a:cubicBezTo>
                  <a:pt x="54" y="3677"/>
                  <a:pt x="47" y="3669"/>
                  <a:pt x="40" y="3661"/>
                </a:cubicBezTo>
                <a:cubicBezTo>
                  <a:pt x="34" y="3652"/>
                  <a:pt x="28" y="3643"/>
                  <a:pt x="23" y="3632"/>
                </a:cubicBezTo>
                <a:cubicBezTo>
                  <a:pt x="18" y="3622"/>
                  <a:pt x="14" y="3612"/>
                  <a:pt x="10" y="3600"/>
                </a:cubicBezTo>
                <a:cubicBezTo>
                  <a:pt x="7" y="3589"/>
                  <a:pt x="4" y="3578"/>
                  <a:pt x="2" y="3566"/>
                </a:cubicBezTo>
                <a:cubicBezTo>
                  <a:pt x="0" y="3554"/>
                  <a:pt x="0" y="3542"/>
                  <a:pt x="0" y="3529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95" name="任意多边形: 形状 94"/>
          <p:cNvSpPr/>
          <p:nvPr/>
        </p:nvSpPr>
        <p:spPr>
          <a:xfrm>
            <a:off x="534600" y="2841120"/>
            <a:ext cx="67320" cy="1337400"/>
          </a:xfrm>
          <a:custGeom>
            <a:avLst/>
            <a:gdLst/>
            <a:ahLst/>
            <a:cxnLst/>
            <a:rect l="0" t="0" r="r" b="b"/>
            <a:pathLst>
              <a:path w="187" h="3715">
                <a:moveTo>
                  <a:pt x="0" y="0"/>
                </a:moveTo>
                <a:lnTo>
                  <a:pt x="187" y="0"/>
                </a:lnTo>
                <a:lnTo>
                  <a:pt x="187" y="3715"/>
                </a:lnTo>
                <a:lnTo>
                  <a:pt x="0" y="3715"/>
                </a:lnTo>
                <a:lnTo>
                  <a:pt x="0" y="0"/>
                </a:lnTo>
                <a:close/>
              </a:path>
            </a:pathLst>
          </a:custGeom>
          <a:solidFill>
            <a:srgbClr val="E5E7E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96" name="任意多边形: 形状 95"/>
          <p:cNvSpPr/>
          <p:nvPr/>
        </p:nvSpPr>
        <p:spPr>
          <a:xfrm>
            <a:off x="768600" y="3041640"/>
            <a:ext cx="401400" cy="401400"/>
          </a:xfrm>
          <a:custGeom>
            <a:avLst/>
            <a:gdLst/>
            <a:ahLst/>
            <a:cxnLst/>
            <a:rect l="0" t="0" r="r" b="b"/>
            <a:pathLst>
              <a:path w="1115" h="1115">
                <a:moveTo>
                  <a:pt x="1115" y="557"/>
                </a:moveTo>
                <a:cubicBezTo>
                  <a:pt x="1115" y="594"/>
                  <a:pt x="1112" y="630"/>
                  <a:pt x="1105" y="666"/>
                </a:cubicBezTo>
                <a:cubicBezTo>
                  <a:pt x="1097" y="702"/>
                  <a:pt x="1087" y="737"/>
                  <a:pt x="1073" y="770"/>
                </a:cubicBezTo>
                <a:cubicBezTo>
                  <a:pt x="1059" y="804"/>
                  <a:pt x="1042" y="836"/>
                  <a:pt x="1021" y="867"/>
                </a:cubicBezTo>
                <a:cubicBezTo>
                  <a:pt x="1001" y="897"/>
                  <a:pt x="978" y="925"/>
                  <a:pt x="952" y="951"/>
                </a:cubicBezTo>
                <a:cubicBezTo>
                  <a:pt x="926" y="977"/>
                  <a:pt x="898" y="1000"/>
                  <a:pt x="868" y="1021"/>
                </a:cubicBezTo>
                <a:cubicBezTo>
                  <a:pt x="837" y="1042"/>
                  <a:pt x="805" y="1059"/>
                  <a:pt x="771" y="1073"/>
                </a:cubicBezTo>
                <a:cubicBezTo>
                  <a:pt x="738" y="1087"/>
                  <a:pt x="703" y="1097"/>
                  <a:pt x="667" y="1105"/>
                </a:cubicBezTo>
                <a:cubicBezTo>
                  <a:pt x="630" y="1112"/>
                  <a:pt x="594" y="1115"/>
                  <a:pt x="557" y="1115"/>
                </a:cubicBezTo>
                <a:cubicBezTo>
                  <a:pt x="521" y="1115"/>
                  <a:pt x="484" y="1112"/>
                  <a:pt x="449" y="1105"/>
                </a:cubicBezTo>
                <a:cubicBezTo>
                  <a:pt x="413" y="1097"/>
                  <a:pt x="378" y="1087"/>
                  <a:pt x="344" y="1073"/>
                </a:cubicBezTo>
                <a:cubicBezTo>
                  <a:pt x="310" y="1059"/>
                  <a:pt x="278" y="1042"/>
                  <a:pt x="248" y="1021"/>
                </a:cubicBezTo>
                <a:cubicBezTo>
                  <a:pt x="217" y="1000"/>
                  <a:pt x="189" y="977"/>
                  <a:pt x="163" y="951"/>
                </a:cubicBezTo>
                <a:cubicBezTo>
                  <a:pt x="137" y="925"/>
                  <a:pt x="114" y="897"/>
                  <a:pt x="94" y="867"/>
                </a:cubicBezTo>
                <a:cubicBezTo>
                  <a:pt x="74" y="836"/>
                  <a:pt x="57" y="804"/>
                  <a:pt x="43" y="770"/>
                </a:cubicBezTo>
                <a:cubicBezTo>
                  <a:pt x="29" y="737"/>
                  <a:pt x="18" y="702"/>
                  <a:pt x="11" y="666"/>
                </a:cubicBezTo>
                <a:cubicBezTo>
                  <a:pt x="4" y="630"/>
                  <a:pt x="0" y="594"/>
                  <a:pt x="0" y="557"/>
                </a:cubicBezTo>
                <a:cubicBezTo>
                  <a:pt x="0" y="521"/>
                  <a:pt x="4" y="484"/>
                  <a:pt x="11" y="448"/>
                </a:cubicBezTo>
                <a:cubicBezTo>
                  <a:pt x="18" y="413"/>
                  <a:pt x="29" y="378"/>
                  <a:pt x="43" y="344"/>
                </a:cubicBezTo>
                <a:cubicBezTo>
                  <a:pt x="57" y="310"/>
                  <a:pt x="74" y="278"/>
                  <a:pt x="94" y="248"/>
                </a:cubicBezTo>
                <a:cubicBezTo>
                  <a:pt x="114" y="217"/>
                  <a:pt x="137" y="189"/>
                  <a:pt x="163" y="163"/>
                </a:cubicBezTo>
                <a:cubicBezTo>
                  <a:pt x="189" y="137"/>
                  <a:pt x="217" y="114"/>
                  <a:pt x="248" y="94"/>
                </a:cubicBezTo>
                <a:cubicBezTo>
                  <a:pt x="278" y="74"/>
                  <a:pt x="310" y="56"/>
                  <a:pt x="344" y="42"/>
                </a:cubicBezTo>
                <a:cubicBezTo>
                  <a:pt x="378" y="28"/>
                  <a:pt x="413" y="18"/>
                  <a:pt x="449" y="11"/>
                </a:cubicBezTo>
                <a:cubicBezTo>
                  <a:pt x="484" y="4"/>
                  <a:pt x="521" y="0"/>
                  <a:pt x="557" y="0"/>
                </a:cubicBezTo>
                <a:cubicBezTo>
                  <a:pt x="594" y="0"/>
                  <a:pt x="630" y="4"/>
                  <a:pt x="667" y="11"/>
                </a:cubicBezTo>
                <a:cubicBezTo>
                  <a:pt x="703" y="18"/>
                  <a:pt x="738" y="28"/>
                  <a:pt x="771" y="42"/>
                </a:cubicBezTo>
                <a:cubicBezTo>
                  <a:pt x="805" y="56"/>
                  <a:pt x="837" y="74"/>
                  <a:pt x="868" y="94"/>
                </a:cubicBezTo>
                <a:cubicBezTo>
                  <a:pt x="898" y="114"/>
                  <a:pt x="926" y="137"/>
                  <a:pt x="952" y="163"/>
                </a:cubicBezTo>
                <a:cubicBezTo>
                  <a:pt x="978" y="189"/>
                  <a:pt x="1001" y="217"/>
                  <a:pt x="1021" y="248"/>
                </a:cubicBezTo>
                <a:cubicBezTo>
                  <a:pt x="1042" y="278"/>
                  <a:pt x="1059" y="310"/>
                  <a:pt x="1073" y="344"/>
                </a:cubicBezTo>
                <a:cubicBezTo>
                  <a:pt x="1087" y="378"/>
                  <a:pt x="1097" y="413"/>
                  <a:pt x="1105" y="448"/>
                </a:cubicBezTo>
                <a:cubicBezTo>
                  <a:pt x="1112" y="484"/>
                  <a:pt x="1115" y="521"/>
                  <a:pt x="1115" y="557"/>
                </a:cubicBez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97" name="图片 96"/>
          <p:cNvPicPr/>
          <p:nvPr/>
        </p:nvPicPr>
        <p:blipFill>
          <a:blip r:embed="rId4"/>
          <a:stretch>
            <a:fillRect/>
          </a:stretch>
        </p:blipFill>
        <p:spPr>
          <a:xfrm>
            <a:off x="885960" y="3159000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8" name="文本框 97"/>
          <p:cNvSpPr txBox="1"/>
          <p:nvPr/>
        </p:nvSpPr>
        <p:spPr>
          <a:xfrm>
            <a:off x="5716080" y="2159640"/>
            <a:ext cx="269304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⾏。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99" name="文本框 98"/>
          <p:cNvSpPr txBox="1"/>
          <p:nvPr/>
        </p:nvSpPr>
        <p:spPr>
          <a:xfrm>
            <a:off x="1303560" y="3076560"/>
            <a:ext cx="1817805" cy="24314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 dirty="0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⽅便调试和排除故障</a:t>
            </a:r>
            <a:endParaRPr lang="en-US" sz="1580" b="0" u="none" strike="noStrike" dirty="0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768960" y="3563640"/>
            <a:ext cx="4174220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 dirty="0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异常处理可以⽅便调试和排除故障，提⾼代码的可维护性。通过捕获和</a:t>
            </a:r>
            <a:endParaRPr lang="en-US" sz="1050" b="0" u="none" strike="noStrike" dirty="0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1" name="任意多边形: 形状 100"/>
          <p:cNvSpPr/>
          <p:nvPr/>
        </p:nvSpPr>
        <p:spPr>
          <a:xfrm>
            <a:off x="5498640" y="2841120"/>
            <a:ext cx="4663440" cy="1337400"/>
          </a:xfrm>
          <a:custGeom>
            <a:avLst/>
            <a:gdLst/>
            <a:ahLst/>
            <a:cxnLst/>
            <a:rect l="0" t="0" r="r" b="b"/>
            <a:pathLst>
              <a:path w="12954" h="3715">
                <a:moveTo>
                  <a:pt x="0" y="3529"/>
                </a:moveTo>
                <a:lnTo>
                  <a:pt x="0" y="186"/>
                </a:lnTo>
                <a:cubicBezTo>
                  <a:pt x="0" y="173"/>
                  <a:pt x="1" y="161"/>
                  <a:pt x="2" y="149"/>
                </a:cubicBezTo>
                <a:cubicBezTo>
                  <a:pt x="4" y="137"/>
                  <a:pt x="7" y="126"/>
                  <a:pt x="10" y="115"/>
                </a:cubicBezTo>
                <a:cubicBezTo>
                  <a:pt x="14" y="103"/>
                  <a:pt x="18" y="93"/>
                  <a:pt x="23" y="82"/>
                </a:cubicBezTo>
                <a:cubicBezTo>
                  <a:pt x="28" y="72"/>
                  <a:pt x="34" y="63"/>
                  <a:pt x="40" y="54"/>
                </a:cubicBezTo>
                <a:cubicBezTo>
                  <a:pt x="47" y="46"/>
                  <a:pt x="54" y="38"/>
                  <a:pt x="62" y="31"/>
                </a:cubicBezTo>
                <a:cubicBezTo>
                  <a:pt x="69" y="24"/>
                  <a:pt x="77" y="19"/>
                  <a:pt x="86" y="14"/>
                </a:cubicBezTo>
                <a:cubicBezTo>
                  <a:pt x="94" y="9"/>
                  <a:pt x="103" y="6"/>
                  <a:pt x="112" y="4"/>
                </a:cubicBezTo>
                <a:cubicBezTo>
                  <a:pt x="121" y="1"/>
                  <a:pt x="130" y="0"/>
                  <a:pt x="139" y="0"/>
                </a:cubicBezTo>
                <a:lnTo>
                  <a:pt x="12768" y="0"/>
                </a:lnTo>
                <a:cubicBezTo>
                  <a:pt x="12780" y="0"/>
                  <a:pt x="12792" y="1"/>
                  <a:pt x="12804" y="4"/>
                </a:cubicBezTo>
                <a:cubicBezTo>
                  <a:pt x="12816" y="6"/>
                  <a:pt x="12828" y="9"/>
                  <a:pt x="12839" y="14"/>
                </a:cubicBezTo>
                <a:cubicBezTo>
                  <a:pt x="12850" y="19"/>
                  <a:pt x="12861" y="24"/>
                  <a:pt x="12871" y="31"/>
                </a:cubicBezTo>
                <a:cubicBezTo>
                  <a:pt x="12881" y="38"/>
                  <a:pt x="12891" y="46"/>
                  <a:pt x="12899" y="54"/>
                </a:cubicBezTo>
                <a:cubicBezTo>
                  <a:pt x="12908" y="63"/>
                  <a:pt x="12915" y="72"/>
                  <a:pt x="12922" y="82"/>
                </a:cubicBezTo>
                <a:cubicBezTo>
                  <a:pt x="12929" y="93"/>
                  <a:pt x="12935" y="103"/>
                  <a:pt x="12939" y="115"/>
                </a:cubicBezTo>
                <a:cubicBezTo>
                  <a:pt x="12944" y="126"/>
                  <a:pt x="12948" y="137"/>
                  <a:pt x="12950" y="149"/>
                </a:cubicBezTo>
                <a:cubicBezTo>
                  <a:pt x="12952" y="161"/>
                  <a:pt x="12954" y="173"/>
                  <a:pt x="12954" y="186"/>
                </a:cubicBezTo>
                <a:lnTo>
                  <a:pt x="12954" y="3529"/>
                </a:lnTo>
                <a:cubicBezTo>
                  <a:pt x="12954" y="3542"/>
                  <a:pt x="12952" y="3554"/>
                  <a:pt x="12950" y="3566"/>
                </a:cubicBezTo>
                <a:cubicBezTo>
                  <a:pt x="12948" y="3578"/>
                  <a:pt x="12944" y="3589"/>
                  <a:pt x="12939" y="3600"/>
                </a:cubicBezTo>
                <a:cubicBezTo>
                  <a:pt x="12935" y="3612"/>
                  <a:pt x="12929" y="3622"/>
                  <a:pt x="12922" y="3632"/>
                </a:cubicBezTo>
                <a:cubicBezTo>
                  <a:pt x="12915" y="3643"/>
                  <a:pt x="12908" y="3652"/>
                  <a:pt x="12899" y="3661"/>
                </a:cubicBezTo>
                <a:cubicBezTo>
                  <a:pt x="12891" y="3669"/>
                  <a:pt x="12881" y="3677"/>
                  <a:pt x="12871" y="3684"/>
                </a:cubicBezTo>
                <a:cubicBezTo>
                  <a:pt x="12861" y="3691"/>
                  <a:pt x="12850" y="3696"/>
                  <a:pt x="12839" y="3701"/>
                </a:cubicBezTo>
                <a:cubicBezTo>
                  <a:pt x="12828" y="3706"/>
                  <a:pt x="12816" y="3709"/>
                  <a:pt x="12804" y="3711"/>
                </a:cubicBezTo>
                <a:cubicBezTo>
                  <a:pt x="12792" y="3714"/>
                  <a:pt x="12780" y="3715"/>
                  <a:pt x="12768" y="3715"/>
                </a:cubicBezTo>
                <a:lnTo>
                  <a:pt x="139" y="3715"/>
                </a:lnTo>
                <a:cubicBezTo>
                  <a:pt x="130" y="3715"/>
                  <a:pt x="121" y="3714"/>
                  <a:pt x="112" y="3711"/>
                </a:cubicBezTo>
                <a:cubicBezTo>
                  <a:pt x="103" y="3709"/>
                  <a:pt x="94" y="3706"/>
                  <a:pt x="86" y="3701"/>
                </a:cubicBezTo>
                <a:cubicBezTo>
                  <a:pt x="77" y="3696"/>
                  <a:pt x="69" y="3691"/>
                  <a:pt x="62" y="3684"/>
                </a:cubicBezTo>
                <a:cubicBezTo>
                  <a:pt x="54" y="3677"/>
                  <a:pt x="47" y="3669"/>
                  <a:pt x="40" y="3661"/>
                </a:cubicBezTo>
                <a:cubicBezTo>
                  <a:pt x="34" y="3652"/>
                  <a:pt x="28" y="3643"/>
                  <a:pt x="23" y="3632"/>
                </a:cubicBezTo>
                <a:cubicBezTo>
                  <a:pt x="18" y="3622"/>
                  <a:pt x="14" y="3612"/>
                  <a:pt x="10" y="3600"/>
                </a:cubicBezTo>
                <a:cubicBezTo>
                  <a:pt x="7" y="3589"/>
                  <a:pt x="4" y="3578"/>
                  <a:pt x="2" y="3566"/>
                </a:cubicBezTo>
                <a:cubicBezTo>
                  <a:pt x="1" y="3554"/>
                  <a:pt x="0" y="3542"/>
                  <a:pt x="0" y="3529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2" name="任意多边形: 形状 101"/>
          <p:cNvSpPr/>
          <p:nvPr/>
        </p:nvSpPr>
        <p:spPr>
          <a:xfrm>
            <a:off x="5481720" y="2841120"/>
            <a:ext cx="67320" cy="1337400"/>
          </a:xfrm>
          <a:custGeom>
            <a:avLst/>
            <a:gdLst/>
            <a:ahLst/>
            <a:cxnLst/>
            <a:rect l="0" t="0" r="r" b="b"/>
            <a:pathLst>
              <a:path w="187" h="3715">
                <a:moveTo>
                  <a:pt x="0" y="0"/>
                </a:moveTo>
                <a:lnTo>
                  <a:pt x="187" y="0"/>
                </a:lnTo>
                <a:lnTo>
                  <a:pt x="187" y="3715"/>
                </a:lnTo>
                <a:lnTo>
                  <a:pt x="0" y="3715"/>
                </a:lnTo>
                <a:lnTo>
                  <a:pt x="0" y="0"/>
                </a:lnTo>
                <a:close/>
              </a:path>
            </a:pathLst>
          </a:custGeom>
          <a:solidFill>
            <a:srgbClr val="E5E7E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3" name="任意多边形: 形状 102"/>
          <p:cNvSpPr/>
          <p:nvPr/>
        </p:nvSpPr>
        <p:spPr>
          <a:xfrm>
            <a:off x="5715720" y="3041640"/>
            <a:ext cx="401400" cy="401400"/>
          </a:xfrm>
          <a:custGeom>
            <a:avLst/>
            <a:gdLst/>
            <a:ahLst/>
            <a:cxnLst/>
            <a:rect l="0" t="0" r="r" b="b"/>
            <a:pathLst>
              <a:path w="1115" h="1115">
                <a:moveTo>
                  <a:pt x="1115" y="557"/>
                </a:moveTo>
                <a:cubicBezTo>
                  <a:pt x="1115" y="594"/>
                  <a:pt x="1112" y="630"/>
                  <a:pt x="1105" y="666"/>
                </a:cubicBezTo>
                <a:cubicBezTo>
                  <a:pt x="1098" y="702"/>
                  <a:pt x="1087" y="737"/>
                  <a:pt x="1073" y="770"/>
                </a:cubicBezTo>
                <a:cubicBezTo>
                  <a:pt x="1059" y="804"/>
                  <a:pt x="1042" y="836"/>
                  <a:pt x="1022" y="867"/>
                </a:cubicBezTo>
                <a:cubicBezTo>
                  <a:pt x="1001" y="897"/>
                  <a:pt x="978" y="925"/>
                  <a:pt x="952" y="951"/>
                </a:cubicBezTo>
                <a:cubicBezTo>
                  <a:pt x="926" y="977"/>
                  <a:pt x="898" y="1000"/>
                  <a:pt x="868" y="1021"/>
                </a:cubicBezTo>
                <a:cubicBezTo>
                  <a:pt x="837" y="1042"/>
                  <a:pt x="805" y="1059"/>
                  <a:pt x="772" y="1073"/>
                </a:cubicBezTo>
                <a:cubicBezTo>
                  <a:pt x="738" y="1087"/>
                  <a:pt x="703" y="1097"/>
                  <a:pt x="667" y="1105"/>
                </a:cubicBezTo>
                <a:cubicBezTo>
                  <a:pt x="631" y="1112"/>
                  <a:pt x="595" y="1115"/>
                  <a:pt x="558" y="1115"/>
                </a:cubicBezTo>
                <a:cubicBezTo>
                  <a:pt x="522" y="1115"/>
                  <a:pt x="486" y="1112"/>
                  <a:pt x="450" y="1105"/>
                </a:cubicBezTo>
                <a:cubicBezTo>
                  <a:pt x="414" y="1097"/>
                  <a:pt x="379" y="1087"/>
                  <a:pt x="345" y="1073"/>
                </a:cubicBezTo>
                <a:cubicBezTo>
                  <a:pt x="311" y="1059"/>
                  <a:pt x="279" y="1042"/>
                  <a:pt x="248" y="1021"/>
                </a:cubicBezTo>
                <a:cubicBezTo>
                  <a:pt x="217" y="1000"/>
                  <a:pt x="189" y="977"/>
                  <a:pt x="163" y="951"/>
                </a:cubicBezTo>
                <a:cubicBezTo>
                  <a:pt x="138" y="925"/>
                  <a:pt x="114" y="897"/>
                  <a:pt x="94" y="867"/>
                </a:cubicBezTo>
                <a:cubicBezTo>
                  <a:pt x="74" y="836"/>
                  <a:pt x="57" y="804"/>
                  <a:pt x="43" y="770"/>
                </a:cubicBezTo>
                <a:cubicBezTo>
                  <a:pt x="29" y="737"/>
                  <a:pt x="18" y="702"/>
                  <a:pt x="11" y="666"/>
                </a:cubicBezTo>
                <a:cubicBezTo>
                  <a:pt x="4" y="630"/>
                  <a:pt x="0" y="594"/>
                  <a:pt x="0" y="557"/>
                </a:cubicBezTo>
                <a:cubicBezTo>
                  <a:pt x="0" y="521"/>
                  <a:pt x="4" y="484"/>
                  <a:pt x="11" y="448"/>
                </a:cubicBezTo>
                <a:cubicBezTo>
                  <a:pt x="18" y="413"/>
                  <a:pt x="29" y="378"/>
                  <a:pt x="43" y="344"/>
                </a:cubicBezTo>
                <a:cubicBezTo>
                  <a:pt x="57" y="310"/>
                  <a:pt x="74" y="278"/>
                  <a:pt x="94" y="248"/>
                </a:cubicBezTo>
                <a:cubicBezTo>
                  <a:pt x="114" y="217"/>
                  <a:pt x="138" y="189"/>
                  <a:pt x="163" y="163"/>
                </a:cubicBezTo>
                <a:cubicBezTo>
                  <a:pt x="189" y="137"/>
                  <a:pt x="217" y="114"/>
                  <a:pt x="248" y="94"/>
                </a:cubicBezTo>
                <a:cubicBezTo>
                  <a:pt x="279" y="74"/>
                  <a:pt x="311" y="56"/>
                  <a:pt x="345" y="42"/>
                </a:cubicBezTo>
                <a:cubicBezTo>
                  <a:pt x="379" y="28"/>
                  <a:pt x="414" y="18"/>
                  <a:pt x="450" y="11"/>
                </a:cubicBezTo>
                <a:cubicBezTo>
                  <a:pt x="486" y="4"/>
                  <a:pt x="522" y="0"/>
                  <a:pt x="558" y="0"/>
                </a:cubicBezTo>
                <a:cubicBezTo>
                  <a:pt x="595" y="0"/>
                  <a:pt x="631" y="4"/>
                  <a:pt x="667" y="11"/>
                </a:cubicBezTo>
                <a:cubicBezTo>
                  <a:pt x="703" y="18"/>
                  <a:pt x="738" y="28"/>
                  <a:pt x="772" y="42"/>
                </a:cubicBezTo>
                <a:cubicBezTo>
                  <a:pt x="805" y="56"/>
                  <a:pt x="837" y="74"/>
                  <a:pt x="868" y="94"/>
                </a:cubicBezTo>
                <a:cubicBezTo>
                  <a:pt x="898" y="114"/>
                  <a:pt x="926" y="137"/>
                  <a:pt x="952" y="163"/>
                </a:cubicBezTo>
                <a:cubicBezTo>
                  <a:pt x="978" y="189"/>
                  <a:pt x="1001" y="217"/>
                  <a:pt x="1022" y="248"/>
                </a:cubicBezTo>
                <a:cubicBezTo>
                  <a:pt x="1042" y="278"/>
                  <a:pt x="1059" y="310"/>
                  <a:pt x="1073" y="344"/>
                </a:cubicBezTo>
                <a:cubicBezTo>
                  <a:pt x="1087" y="378"/>
                  <a:pt x="1098" y="413"/>
                  <a:pt x="1105" y="448"/>
                </a:cubicBezTo>
                <a:cubicBezTo>
                  <a:pt x="1112" y="484"/>
                  <a:pt x="1115" y="521"/>
                  <a:pt x="1115" y="557"/>
                </a:cubicBez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04" name="图片 103"/>
          <p:cNvPicPr/>
          <p:nvPr/>
        </p:nvPicPr>
        <p:blipFill>
          <a:blip r:embed="rId5"/>
          <a:stretch>
            <a:fillRect/>
          </a:stretch>
        </p:blipFill>
        <p:spPr>
          <a:xfrm>
            <a:off x="5841360" y="3159000"/>
            <a:ext cx="15012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5" name="文本框 104"/>
          <p:cNvSpPr txBox="1"/>
          <p:nvPr/>
        </p:nvSpPr>
        <p:spPr>
          <a:xfrm>
            <a:off x="768960" y="3764160"/>
            <a:ext cx="2962349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记录异常，开发⼈员可以更快地定位和解决问题。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6" name="文本框 105"/>
          <p:cNvSpPr txBox="1"/>
          <p:nvPr/>
        </p:nvSpPr>
        <p:spPr>
          <a:xfrm>
            <a:off x="6250680" y="3076560"/>
            <a:ext cx="1413849" cy="24314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保护程序安全性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07" name="文本框 106"/>
          <p:cNvSpPr txBox="1"/>
          <p:nvPr/>
        </p:nvSpPr>
        <p:spPr>
          <a:xfrm>
            <a:off x="5716080" y="3563640"/>
            <a:ext cx="4174220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 dirty="0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异常处理可以保护程序的安全性和数据完整性，降低代码的维护成本，</a:t>
            </a:r>
            <a:endParaRPr lang="en-US" sz="1050" b="0" u="none" strike="noStrike" dirty="0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08" name="图片 107"/>
          <p:cNvPicPr/>
          <p:nvPr/>
        </p:nvPicPr>
        <p:blipFill>
          <a:blip r:embed="rId6"/>
          <a:stretch>
            <a:fillRect/>
          </a:stretch>
        </p:blipFill>
        <p:spPr>
          <a:xfrm>
            <a:off x="3133800" y="4479120"/>
            <a:ext cx="12492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9" name="文本框 108"/>
          <p:cNvSpPr txBox="1"/>
          <p:nvPr/>
        </p:nvSpPr>
        <p:spPr>
          <a:xfrm>
            <a:off x="5716080" y="3764160"/>
            <a:ext cx="3500958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避免程序因为异常⽽暴露敏感信息或造成数据丢失及损坏。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10" name="文本框 109"/>
          <p:cNvSpPr txBox="1"/>
          <p:nvPr/>
        </p:nvSpPr>
        <p:spPr>
          <a:xfrm>
            <a:off x="3328560" y="4466160"/>
            <a:ext cx="49694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320" b="0" u="none" strike="noStrike">
                <a:solidFill>
                  <a:srgbClr val="FF8904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 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11" name="图片 110"/>
          <p:cNvPicPr/>
          <p:nvPr/>
        </p:nvPicPr>
        <p:blipFill>
          <a:blip r:embed="rId7"/>
          <a:stretch>
            <a:fillRect/>
          </a:stretch>
        </p:blipFill>
        <p:spPr>
          <a:xfrm>
            <a:off x="1337040" y="5081040"/>
            <a:ext cx="3016440" cy="267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2" name="图片 111"/>
          <p:cNvPicPr/>
          <p:nvPr/>
        </p:nvPicPr>
        <p:blipFill>
          <a:blip r:embed="rId8"/>
          <a:stretch>
            <a:fillRect/>
          </a:stretch>
        </p:blipFill>
        <p:spPr>
          <a:xfrm>
            <a:off x="7144920" y="2005560"/>
            <a:ext cx="2214000" cy="233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3" name="图片 112"/>
          <p:cNvPicPr/>
          <p:nvPr/>
        </p:nvPicPr>
        <p:blipFill>
          <a:blip r:embed="rId9"/>
          <a:stretch>
            <a:fillRect/>
          </a:stretch>
        </p:blipFill>
        <p:spPr>
          <a:xfrm>
            <a:off x="0" y="5950080"/>
            <a:ext cx="10696320" cy="66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4" name="文本框 113"/>
          <p:cNvSpPr txBox="1"/>
          <p:nvPr/>
        </p:nvSpPr>
        <p:spPr>
          <a:xfrm>
            <a:off x="3381840" y="4427280"/>
            <a:ext cx="4247958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8904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合理的异常处理是构建⾼质量、可靠软件系统的关键要素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图片 115"/>
          <p:cNvPicPr/>
          <p:nvPr/>
        </p:nvPicPr>
        <p:blipFill>
          <a:blip r:embed="rId2"/>
          <a:stretch>
            <a:fillRect/>
          </a:stretch>
        </p:blipFill>
        <p:spPr>
          <a:xfrm flipH="1">
            <a:off x="-54610" y="0"/>
            <a:ext cx="76200" cy="6016625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8" name="图片 117"/>
          <p:cNvPicPr/>
          <p:nvPr/>
        </p:nvPicPr>
        <p:blipFill>
          <a:blip r:embed="rId2"/>
          <a:stretch>
            <a:fillRect/>
          </a:stretch>
        </p:blipFill>
        <p:spPr>
          <a:xfrm flipH="1">
            <a:off x="10687050" y="0"/>
            <a:ext cx="76200" cy="6016625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3" name="任意多边形: 形状 122"/>
          <p:cNvSpPr/>
          <p:nvPr/>
        </p:nvSpPr>
        <p:spPr>
          <a:xfrm>
            <a:off x="534600" y="735120"/>
            <a:ext cx="668880" cy="33840"/>
          </a:xfrm>
          <a:custGeom>
            <a:avLst/>
            <a:gdLst/>
            <a:ahLst/>
            <a:cxnLst/>
            <a:rect l="0" t="0" r="r" b="b"/>
            <a:pathLst>
              <a:path w="1858" h="94">
                <a:moveTo>
                  <a:pt x="0" y="0"/>
                </a:moveTo>
                <a:lnTo>
                  <a:pt x="1858" y="0"/>
                </a:lnTo>
                <a:lnTo>
                  <a:pt x="1858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F890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4" name="任意多边形: 形状 123"/>
          <p:cNvSpPr/>
          <p:nvPr/>
        </p:nvSpPr>
        <p:spPr>
          <a:xfrm>
            <a:off x="551815" y="924560"/>
            <a:ext cx="9610725" cy="4528820"/>
          </a:xfrm>
          <a:custGeom>
            <a:avLst/>
            <a:gdLst/>
            <a:ahLst/>
            <a:cxnLst/>
            <a:rect l="0" t="0" r="r" b="b"/>
            <a:pathLst>
              <a:path w="26696" h="4202">
                <a:moveTo>
                  <a:pt x="0" y="4017"/>
                </a:moveTo>
                <a:lnTo>
                  <a:pt x="0" y="186"/>
                </a:lnTo>
                <a:cubicBezTo>
                  <a:pt x="0" y="173"/>
                  <a:pt x="0" y="161"/>
                  <a:pt x="2" y="149"/>
                </a:cubicBezTo>
                <a:cubicBezTo>
                  <a:pt x="4" y="137"/>
                  <a:pt x="7" y="126"/>
                  <a:pt x="10" y="115"/>
                </a:cubicBezTo>
                <a:cubicBezTo>
                  <a:pt x="14" y="103"/>
                  <a:pt x="18" y="93"/>
                  <a:pt x="23" y="82"/>
                </a:cubicBezTo>
                <a:cubicBezTo>
                  <a:pt x="28" y="72"/>
                  <a:pt x="34" y="63"/>
                  <a:pt x="40" y="54"/>
                </a:cubicBezTo>
                <a:cubicBezTo>
                  <a:pt x="47" y="46"/>
                  <a:pt x="54" y="38"/>
                  <a:pt x="61" y="31"/>
                </a:cubicBezTo>
                <a:cubicBezTo>
                  <a:pt x="69" y="24"/>
                  <a:pt x="77" y="19"/>
                  <a:pt x="86" y="14"/>
                </a:cubicBezTo>
                <a:cubicBezTo>
                  <a:pt x="94" y="9"/>
                  <a:pt x="103" y="6"/>
                  <a:pt x="112" y="3"/>
                </a:cubicBezTo>
                <a:cubicBezTo>
                  <a:pt x="121" y="1"/>
                  <a:pt x="130" y="0"/>
                  <a:pt x="139" y="0"/>
                </a:cubicBezTo>
                <a:lnTo>
                  <a:pt x="26510" y="0"/>
                </a:lnTo>
                <a:cubicBezTo>
                  <a:pt x="26522" y="0"/>
                  <a:pt x="26534" y="1"/>
                  <a:pt x="26546" y="3"/>
                </a:cubicBezTo>
                <a:cubicBezTo>
                  <a:pt x="26558" y="6"/>
                  <a:pt x="26570" y="9"/>
                  <a:pt x="26581" y="14"/>
                </a:cubicBezTo>
                <a:cubicBezTo>
                  <a:pt x="26592" y="19"/>
                  <a:pt x="26603" y="24"/>
                  <a:pt x="26613" y="31"/>
                </a:cubicBezTo>
                <a:cubicBezTo>
                  <a:pt x="26623" y="38"/>
                  <a:pt x="26633" y="46"/>
                  <a:pt x="26641" y="54"/>
                </a:cubicBezTo>
                <a:cubicBezTo>
                  <a:pt x="26650" y="63"/>
                  <a:pt x="26657" y="72"/>
                  <a:pt x="26664" y="82"/>
                </a:cubicBezTo>
                <a:cubicBezTo>
                  <a:pt x="26671" y="93"/>
                  <a:pt x="26677" y="103"/>
                  <a:pt x="26681" y="115"/>
                </a:cubicBezTo>
                <a:cubicBezTo>
                  <a:pt x="26686" y="126"/>
                  <a:pt x="26690" y="137"/>
                  <a:pt x="26692" y="149"/>
                </a:cubicBezTo>
                <a:cubicBezTo>
                  <a:pt x="26694" y="161"/>
                  <a:pt x="26696" y="173"/>
                  <a:pt x="26696" y="186"/>
                </a:cubicBezTo>
                <a:lnTo>
                  <a:pt x="26696" y="4017"/>
                </a:lnTo>
                <a:cubicBezTo>
                  <a:pt x="26696" y="4029"/>
                  <a:pt x="26694" y="4041"/>
                  <a:pt x="26692" y="4053"/>
                </a:cubicBezTo>
                <a:cubicBezTo>
                  <a:pt x="26690" y="4065"/>
                  <a:pt x="26686" y="4077"/>
                  <a:pt x="26681" y="4088"/>
                </a:cubicBezTo>
                <a:cubicBezTo>
                  <a:pt x="26677" y="4099"/>
                  <a:pt x="26671" y="4110"/>
                  <a:pt x="26664" y="4120"/>
                </a:cubicBezTo>
                <a:cubicBezTo>
                  <a:pt x="26657" y="4130"/>
                  <a:pt x="26650" y="4139"/>
                  <a:pt x="26641" y="4148"/>
                </a:cubicBezTo>
                <a:cubicBezTo>
                  <a:pt x="26633" y="4157"/>
                  <a:pt x="26623" y="4164"/>
                  <a:pt x="26613" y="4171"/>
                </a:cubicBezTo>
                <a:cubicBezTo>
                  <a:pt x="26603" y="4178"/>
                  <a:pt x="26592" y="4184"/>
                  <a:pt x="26581" y="4188"/>
                </a:cubicBezTo>
                <a:cubicBezTo>
                  <a:pt x="26570" y="4193"/>
                  <a:pt x="26558" y="4197"/>
                  <a:pt x="26546" y="4199"/>
                </a:cubicBezTo>
                <a:cubicBezTo>
                  <a:pt x="26534" y="4201"/>
                  <a:pt x="26522" y="4202"/>
                  <a:pt x="26510" y="4202"/>
                </a:cubicBezTo>
                <a:lnTo>
                  <a:pt x="139" y="4202"/>
                </a:lnTo>
                <a:cubicBezTo>
                  <a:pt x="130" y="4202"/>
                  <a:pt x="121" y="4201"/>
                  <a:pt x="112" y="4199"/>
                </a:cubicBezTo>
                <a:cubicBezTo>
                  <a:pt x="103" y="4197"/>
                  <a:pt x="94" y="4193"/>
                  <a:pt x="86" y="4188"/>
                </a:cubicBezTo>
                <a:cubicBezTo>
                  <a:pt x="77" y="4184"/>
                  <a:pt x="69" y="4178"/>
                  <a:pt x="61" y="4171"/>
                </a:cubicBezTo>
                <a:cubicBezTo>
                  <a:pt x="54" y="4164"/>
                  <a:pt x="47" y="4157"/>
                  <a:pt x="40" y="4148"/>
                </a:cubicBezTo>
                <a:cubicBezTo>
                  <a:pt x="34" y="4139"/>
                  <a:pt x="28" y="4130"/>
                  <a:pt x="23" y="4120"/>
                </a:cubicBezTo>
                <a:cubicBezTo>
                  <a:pt x="18" y="4110"/>
                  <a:pt x="14" y="4099"/>
                  <a:pt x="10" y="4088"/>
                </a:cubicBezTo>
                <a:cubicBezTo>
                  <a:pt x="7" y="4077"/>
                  <a:pt x="4" y="4065"/>
                  <a:pt x="2" y="4053"/>
                </a:cubicBezTo>
                <a:cubicBezTo>
                  <a:pt x="0" y="4041"/>
                  <a:pt x="0" y="4029"/>
                  <a:pt x="0" y="4017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5" name="任意多边形: 形状 124"/>
          <p:cNvSpPr/>
          <p:nvPr/>
        </p:nvSpPr>
        <p:spPr>
          <a:xfrm>
            <a:off x="534670" y="924560"/>
            <a:ext cx="76200" cy="4528820"/>
          </a:xfrm>
          <a:custGeom>
            <a:avLst/>
            <a:gdLst/>
            <a:ahLst/>
            <a:cxnLst/>
            <a:rect l="0" t="0" r="r" b="b"/>
            <a:pathLst>
              <a:path w="187" h="4202">
                <a:moveTo>
                  <a:pt x="0" y="0"/>
                </a:moveTo>
                <a:lnTo>
                  <a:pt x="187" y="0"/>
                </a:lnTo>
                <a:lnTo>
                  <a:pt x="187" y="4202"/>
                </a:lnTo>
                <a:lnTo>
                  <a:pt x="0" y="4202"/>
                </a:lnTo>
                <a:lnTo>
                  <a:pt x="0" y="0"/>
                </a:lnTo>
                <a:close/>
              </a:path>
            </a:pathLst>
          </a:custGeom>
          <a:solidFill>
            <a:srgbClr val="FF990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6" name="任意多边形: 形状 125"/>
          <p:cNvSpPr/>
          <p:nvPr/>
        </p:nvSpPr>
        <p:spPr>
          <a:xfrm>
            <a:off x="768600" y="1124840"/>
            <a:ext cx="401400" cy="401400"/>
          </a:xfrm>
          <a:custGeom>
            <a:avLst/>
            <a:gdLst/>
            <a:ahLst/>
            <a:cxnLst/>
            <a:rect l="0" t="0" r="r" b="b"/>
            <a:pathLst>
              <a:path w="1115" h="1115">
                <a:moveTo>
                  <a:pt x="1115" y="558"/>
                </a:moveTo>
                <a:cubicBezTo>
                  <a:pt x="1115" y="595"/>
                  <a:pt x="1112" y="631"/>
                  <a:pt x="1105" y="667"/>
                </a:cubicBezTo>
                <a:cubicBezTo>
                  <a:pt x="1097" y="703"/>
                  <a:pt x="1087" y="738"/>
                  <a:pt x="1073" y="771"/>
                </a:cubicBezTo>
                <a:cubicBezTo>
                  <a:pt x="1059" y="805"/>
                  <a:pt x="1042" y="837"/>
                  <a:pt x="1021" y="868"/>
                </a:cubicBezTo>
                <a:cubicBezTo>
                  <a:pt x="1001" y="898"/>
                  <a:pt x="978" y="926"/>
                  <a:pt x="952" y="952"/>
                </a:cubicBezTo>
                <a:cubicBezTo>
                  <a:pt x="926" y="978"/>
                  <a:pt x="898" y="1001"/>
                  <a:pt x="868" y="1021"/>
                </a:cubicBezTo>
                <a:cubicBezTo>
                  <a:pt x="837" y="1042"/>
                  <a:pt x="805" y="1059"/>
                  <a:pt x="771" y="1073"/>
                </a:cubicBezTo>
                <a:cubicBezTo>
                  <a:pt x="738" y="1087"/>
                  <a:pt x="703" y="1097"/>
                  <a:pt x="667" y="1105"/>
                </a:cubicBezTo>
                <a:cubicBezTo>
                  <a:pt x="630" y="1112"/>
                  <a:pt x="594" y="1115"/>
                  <a:pt x="557" y="1115"/>
                </a:cubicBezTo>
                <a:cubicBezTo>
                  <a:pt x="521" y="1115"/>
                  <a:pt x="484" y="1112"/>
                  <a:pt x="449" y="1105"/>
                </a:cubicBezTo>
                <a:cubicBezTo>
                  <a:pt x="413" y="1097"/>
                  <a:pt x="378" y="1087"/>
                  <a:pt x="344" y="1073"/>
                </a:cubicBezTo>
                <a:cubicBezTo>
                  <a:pt x="310" y="1059"/>
                  <a:pt x="278" y="1042"/>
                  <a:pt x="248" y="1021"/>
                </a:cubicBezTo>
                <a:cubicBezTo>
                  <a:pt x="217" y="1001"/>
                  <a:pt x="189" y="978"/>
                  <a:pt x="163" y="952"/>
                </a:cubicBezTo>
                <a:cubicBezTo>
                  <a:pt x="137" y="926"/>
                  <a:pt x="114" y="898"/>
                  <a:pt x="94" y="868"/>
                </a:cubicBezTo>
                <a:cubicBezTo>
                  <a:pt x="74" y="837"/>
                  <a:pt x="57" y="805"/>
                  <a:pt x="43" y="771"/>
                </a:cubicBezTo>
                <a:cubicBezTo>
                  <a:pt x="29" y="738"/>
                  <a:pt x="18" y="703"/>
                  <a:pt x="11" y="667"/>
                </a:cubicBezTo>
                <a:cubicBezTo>
                  <a:pt x="4" y="631"/>
                  <a:pt x="0" y="595"/>
                  <a:pt x="0" y="558"/>
                </a:cubicBezTo>
                <a:cubicBezTo>
                  <a:pt x="0" y="522"/>
                  <a:pt x="4" y="485"/>
                  <a:pt x="11" y="448"/>
                </a:cubicBezTo>
                <a:cubicBezTo>
                  <a:pt x="18" y="413"/>
                  <a:pt x="29" y="378"/>
                  <a:pt x="43" y="344"/>
                </a:cubicBezTo>
                <a:cubicBezTo>
                  <a:pt x="57" y="310"/>
                  <a:pt x="74" y="278"/>
                  <a:pt x="94" y="248"/>
                </a:cubicBezTo>
                <a:cubicBezTo>
                  <a:pt x="114" y="217"/>
                  <a:pt x="137" y="189"/>
                  <a:pt x="163" y="163"/>
                </a:cubicBezTo>
                <a:cubicBezTo>
                  <a:pt x="189" y="137"/>
                  <a:pt x="217" y="114"/>
                  <a:pt x="248" y="94"/>
                </a:cubicBezTo>
                <a:cubicBezTo>
                  <a:pt x="278" y="74"/>
                  <a:pt x="310" y="56"/>
                  <a:pt x="344" y="42"/>
                </a:cubicBezTo>
                <a:cubicBezTo>
                  <a:pt x="378" y="28"/>
                  <a:pt x="413" y="18"/>
                  <a:pt x="449" y="11"/>
                </a:cubicBezTo>
                <a:cubicBezTo>
                  <a:pt x="484" y="4"/>
                  <a:pt x="521" y="0"/>
                  <a:pt x="557" y="0"/>
                </a:cubicBezTo>
                <a:cubicBezTo>
                  <a:pt x="594" y="0"/>
                  <a:pt x="630" y="4"/>
                  <a:pt x="667" y="11"/>
                </a:cubicBezTo>
                <a:cubicBezTo>
                  <a:pt x="703" y="18"/>
                  <a:pt x="738" y="28"/>
                  <a:pt x="771" y="42"/>
                </a:cubicBezTo>
                <a:cubicBezTo>
                  <a:pt x="805" y="56"/>
                  <a:pt x="837" y="74"/>
                  <a:pt x="868" y="94"/>
                </a:cubicBezTo>
                <a:cubicBezTo>
                  <a:pt x="898" y="114"/>
                  <a:pt x="926" y="137"/>
                  <a:pt x="952" y="163"/>
                </a:cubicBezTo>
                <a:cubicBezTo>
                  <a:pt x="978" y="189"/>
                  <a:pt x="1001" y="217"/>
                  <a:pt x="1021" y="248"/>
                </a:cubicBezTo>
                <a:cubicBezTo>
                  <a:pt x="1042" y="278"/>
                  <a:pt x="1059" y="310"/>
                  <a:pt x="1073" y="344"/>
                </a:cubicBezTo>
                <a:cubicBezTo>
                  <a:pt x="1087" y="378"/>
                  <a:pt x="1097" y="413"/>
                  <a:pt x="1105" y="448"/>
                </a:cubicBezTo>
                <a:cubicBezTo>
                  <a:pt x="1112" y="485"/>
                  <a:pt x="1115" y="522"/>
                  <a:pt x="1115" y="558"/>
                </a:cubicBezTo>
                <a:close/>
              </a:path>
            </a:pathLst>
          </a:custGeom>
          <a:solidFill>
            <a:srgbClr val="FF890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27" name="图片 126"/>
          <p:cNvPicPr/>
          <p:nvPr/>
        </p:nvPicPr>
        <p:blipFill>
          <a:blip r:embed="rId3"/>
          <a:stretch>
            <a:fillRect/>
          </a:stretch>
        </p:blipFill>
        <p:spPr>
          <a:xfrm>
            <a:off x="869040" y="1242200"/>
            <a:ext cx="20844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8" name="文本框 127"/>
          <p:cNvSpPr txBox="1"/>
          <p:nvPr/>
        </p:nvSpPr>
        <p:spPr>
          <a:xfrm>
            <a:off x="534960" y="252720"/>
            <a:ext cx="1827423" cy="36471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程序错误类型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9" name="文本框 128"/>
          <p:cNvSpPr txBox="1"/>
          <p:nvPr/>
        </p:nvSpPr>
        <p:spPr>
          <a:xfrm>
            <a:off x="1303560" y="1092800"/>
            <a:ext cx="807913" cy="24314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8904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语法错误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0" name="文本框 129"/>
          <p:cNvSpPr txBox="1"/>
          <p:nvPr/>
        </p:nvSpPr>
        <p:spPr>
          <a:xfrm>
            <a:off x="2106000" y="1139600"/>
            <a:ext cx="1354602" cy="24314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580" b="0" u="none" strike="noStrike">
                <a:solidFill>
                  <a:srgbClr val="FF8904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 (Syntax Error)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1" name="文本框 130"/>
          <p:cNvSpPr txBox="1"/>
          <p:nvPr/>
        </p:nvSpPr>
        <p:spPr>
          <a:xfrm>
            <a:off x="1303655" y="1446530"/>
            <a:ext cx="4134485" cy="2209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lang="zh-CN" altLang="en-US" b="0" u="none" strike="noStrike">
                <a:solidFill>
                  <a:schemeClr val="tx1"/>
                </a:solidFill>
                <a:effectLst/>
                <a:uFillTx/>
                <a:latin typeface="微软雅黑" panose="020B0503020204020204" pitchFamily="34" charset="-122"/>
              </a:rPr>
              <a:t>是指不遵循</a:t>
            </a:r>
            <a:r>
              <a:rPr lang="en-US" altLang="zh-CN" b="0" u="none" strike="noStrike">
                <a:solidFill>
                  <a:schemeClr val="tx1"/>
                </a:solidFill>
                <a:effectLst/>
                <a:uFillTx/>
                <a:latin typeface="微软雅黑" panose="020B0503020204020204" pitchFamily="34" charset="-122"/>
              </a:rPr>
              <a:t>Python</a:t>
            </a:r>
            <a:r>
              <a:rPr lang="zh-CN" altLang="en-US" b="0" u="none" strike="noStrike">
                <a:solidFill>
                  <a:schemeClr val="tx1"/>
                </a:solidFill>
                <a:effectLst/>
                <a:uFillTx/>
                <a:latin typeface="微软雅黑" panose="020B0503020204020204" pitchFamily="34" charset="-122"/>
              </a:rPr>
              <a:t>语言的语法引起的错误，使程序无法正常执</a:t>
            </a:r>
          </a:p>
          <a:p>
            <a:pPr algn="l"/>
            <a:r>
              <a:rPr lang="zh-CN" altLang="en-US" sz="1050" b="0" u="none" strike="noStrike">
                <a:solidFill>
                  <a:srgbClr val="000000"/>
                </a:solidFill>
                <a:effectLst/>
                <a:uFillTx/>
                <a:latin typeface="微软雅黑" panose="020B0503020204020204" pitchFamily="34" charset="-122"/>
              </a:rPr>
              <a:t>行。</a:t>
            </a:r>
          </a:p>
        </p:txBody>
      </p:sp>
      <p:pic>
        <p:nvPicPr>
          <p:cNvPr id="133" name="图片 132"/>
          <p:cNvPicPr/>
          <p:nvPr/>
        </p:nvPicPr>
        <p:blipFill>
          <a:blip r:embed="rId4"/>
          <a:stretch>
            <a:fillRect/>
          </a:stretch>
        </p:blipFill>
        <p:spPr>
          <a:xfrm>
            <a:off x="1303560" y="178508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5" name="任意多边形: 形状 134"/>
          <p:cNvSpPr/>
          <p:nvPr/>
        </p:nvSpPr>
        <p:spPr>
          <a:xfrm>
            <a:off x="1303655" y="2035810"/>
            <a:ext cx="2871470" cy="1198880"/>
          </a:xfrm>
          <a:custGeom>
            <a:avLst/>
            <a:gdLst/>
            <a:ahLst/>
            <a:cxnLst/>
            <a:rect l="0" t="0" r="r" b="b"/>
            <a:pathLst>
              <a:path w="6245" h="558">
                <a:moveTo>
                  <a:pt x="0" y="466"/>
                </a:moveTo>
                <a:lnTo>
                  <a:pt x="0" y="93"/>
                </a:lnTo>
                <a:cubicBezTo>
                  <a:pt x="0" y="81"/>
                  <a:pt x="2" y="69"/>
                  <a:pt x="7" y="58"/>
                </a:cubicBezTo>
                <a:cubicBezTo>
                  <a:pt x="12" y="46"/>
                  <a:pt x="18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8" y="3"/>
                  <a:pt x="80" y="0"/>
                  <a:pt x="93" y="0"/>
                </a:cubicBezTo>
                <a:lnTo>
                  <a:pt x="6152" y="0"/>
                </a:lnTo>
                <a:cubicBezTo>
                  <a:pt x="6165" y="0"/>
                  <a:pt x="6176" y="3"/>
                  <a:pt x="6188" y="7"/>
                </a:cubicBezTo>
                <a:cubicBezTo>
                  <a:pt x="6199" y="12"/>
                  <a:pt x="6209" y="19"/>
                  <a:pt x="6218" y="27"/>
                </a:cubicBezTo>
                <a:cubicBezTo>
                  <a:pt x="6227" y="36"/>
                  <a:pt x="6233" y="46"/>
                  <a:pt x="6238" y="58"/>
                </a:cubicBezTo>
                <a:cubicBezTo>
                  <a:pt x="6243" y="69"/>
                  <a:pt x="6245" y="81"/>
                  <a:pt x="6245" y="93"/>
                </a:cubicBezTo>
                <a:lnTo>
                  <a:pt x="6245" y="466"/>
                </a:lnTo>
                <a:cubicBezTo>
                  <a:pt x="6245" y="478"/>
                  <a:pt x="6243" y="490"/>
                  <a:pt x="6238" y="501"/>
                </a:cubicBezTo>
                <a:cubicBezTo>
                  <a:pt x="6233" y="512"/>
                  <a:pt x="6227" y="522"/>
                  <a:pt x="6218" y="531"/>
                </a:cubicBezTo>
                <a:cubicBezTo>
                  <a:pt x="6209" y="540"/>
                  <a:pt x="6199" y="547"/>
                  <a:pt x="6188" y="551"/>
                </a:cubicBezTo>
                <a:cubicBezTo>
                  <a:pt x="6176" y="556"/>
                  <a:pt x="6165" y="558"/>
                  <a:pt x="6152" y="558"/>
                </a:cubicBezTo>
                <a:lnTo>
                  <a:pt x="93" y="558"/>
                </a:lnTo>
                <a:cubicBezTo>
                  <a:pt x="80" y="558"/>
                  <a:pt x="68" y="556"/>
                  <a:pt x="57" y="551"/>
                </a:cubicBezTo>
                <a:cubicBezTo>
                  <a:pt x="46" y="547"/>
                  <a:pt x="36" y="540"/>
                  <a:pt x="27" y="531"/>
                </a:cubicBezTo>
                <a:cubicBezTo>
                  <a:pt x="18" y="522"/>
                  <a:pt x="12" y="512"/>
                  <a:pt x="7" y="501"/>
                </a:cubicBezTo>
                <a:cubicBezTo>
                  <a:pt x="2" y="490"/>
                  <a:pt x="0" y="478"/>
                  <a:pt x="0" y="466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36" name="文本框 135"/>
          <p:cNvSpPr txBox="1"/>
          <p:nvPr/>
        </p:nvSpPr>
        <p:spPr>
          <a:xfrm>
            <a:off x="1537560" y="1787920"/>
            <a:ext cx="5334000" cy="16129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这类错误通常在编辑或编译时就会被检测出来，如果存在这类错误，程序⼀般都不会运⾏。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7" name="文本框 136"/>
          <p:cNvSpPr txBox="1"/>
          <p:nvPr/>
        </p:nvSpPr>
        <p:spPr>
          <a:xfrm>
            <a:off x="1437195" y="2186955"/>
            <a:ext cx="2499360" cy="86169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lang="en-US" altLang="zh-CN" sz="1400" b="0" u="none" strike="noStrike" dirty="0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class Person </a:t>
            </a:r>
          </a:p>
          <a:p>
            <a:pPr algn="l"/>
            <a:r>
              <a:rPr lang="en-US" altLang="zh-CN" sz="1400" b="0" u="none" strike="noStrike" dirty="0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   def __</a:t>
            </a:r>
            <a:r>
              <a:rPr lang="en-US" altLang="zh-CN" sz="1400" b="0" u="none" strike="noStrike" dirty="0" err="1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init</a:t>
            </a:r>
            <a:r>
              <a:rPr lang="en-US" altLang="zh-CN" sz="1400" b="0" u="none" strike="noStrike" dirty="0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__(</a:t>
            </a:r>
            <a:r>
              <a:rPr lang="en-US" altLang="zh-CN" sz="1400" b="0" u="none" strike="noStrike" dirty="0" err="1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self,name,age</a:t>
            </a:r>
            <a:r>
              <a:rPr lang="en-US" altLang="zh-CN" sz="1400" b="0" u="none" strike="noStrike" dirty="0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): </a:t>
            </a:r>
          </a:p>
          <a:p>
            <a:pPr algn="l"/>
            <a:r>
              <a:rPr lang="en-US" altLang="zh-CN" sz="1400" b="0" u="none" strike="noStrike" dirty="0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   self.name=name </a:t>
            </a:r>
          </a:p>
          <a:p>
            <a:pPr algn="l"/>
            <a:r>
              <a:rPr lang="en-US" altLang="zh-CN" sz="1400" b="0" u="none" strike="noStrike" dirty="0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en-US" altLang="zh-CN" sz="1400" b="0" u="none" strike="noStrike" dirty="0" err="1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self.age</a:t>
            </a:r>
            <a:r>
              <a:rPr lang="en-US" altLang="zh-CN" sz="1400" b="0" u="none" strike="noStrike" dirty="0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=age </a:t>
            </a:r>
            <a:r>
              <a:rPr lang="en-US" sz="1400" b="0" u="none" strike="noStrike" dirty="0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sz="1400" b="0" u="none" strike="noStrike" dirty="0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75" name="图片 174"/>
          <p:cNvPicPr/>
          <p:nvPr/>
        </p:nvPicPr>
        <p:blipFill>
          <a:blip r:embed="rId5"/>
          <a:stretch>
            <a:fillRect/>
          </a:stretch>
        </p:blipFill>
        <p:spPr>
          <a:xfrm>
            <a:off x="334440" y="668520"/>
            <a:ext cx="1086120" cy="267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7" name="图片 176"/>
          <p:cNvPicPr/>
          <p:nvPr/>
        </p:nvPicPr>
        <p:blipFill>
          <a:blip r:embed="rId6"/>
          <a:stretch>
            <a:fillRect/>
          </a:stretch>
        </p:blipFill>
        <p:spPr>
          <a:xfrm>
            <a:off x="-9525" y="5950135"/>
            <a:ext cx="10696320" cy="66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1303972" y="3317240"/>
            <a:ext cx="5080000" cy="33718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1600">
                <a:latin typeface="微软雅黑" panose="020B0503020204020204" pitchFamily="34" charset="-122"/>
              </a:rPr>
              <a:t>程序的运行结果如下： </a:t>
            </a:r>
          </a:p>
        </p:txBody>
      </p:sp>
      <p:sp>
        <p:nvSpPr>
          <p:cNvPr id="4" name="任意多边形: 形状 134"/>
          <p:cNvSpPr/>
          <p:nvPr/>
        </p:nvSpPr>
        <p:spPr>
          <a:xfrm>
            <a:off x="1303655" y="3653155"/>
            <a:ext cx="7328535" cy="1610995"/>
          </a:xfrm>
          <a:custGeom>
            <a:avLst/>
            <a:gdLst/>
            <a:ahLst/>
            <a:cxnLst/>
            <a:rect l="0" t="0" r="r" b="b"/>
            <a:pathLst>
              <a:path w="6245" h="558">
                <a:moveTo>
                  <a:pt x="0" y="466"/>
                </a:moveTo>
                <a:lnTo>
                  <a:pt x="0" y="93"/>
                </a:lnTo>
                <a:cubicBezTo>
                  <a:pt x="0" y="81"/>
                  <a:pt x="2" y="69"/>
                  <a:pt x="7" y="58"/>
                </a:cubicBezTo>
                <a:cubicBezTo>
                  <a:pt x="12" y="46"/>
                  <a:pt x="18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8" y="3"/>
                  <a:pt x="80" y="0"/>
                  <a:pt x="93" y="0"/>
                </a:cubicBezTo>
                <a:lnTo>
                  <a:pt x="6152" y="0"/>
                </a:lnTo>
                <a:cubicBezTo>
                  <a:pt x="6165" y="0"/>
                  <a:pt x="6176" y="3"/>
                  <a:pt x="6188" y="7"/>
                </a:cubicBezTo>
                <a:cubicBezTo>
                  <a:pt x="6199" y="12"/>
                  <a:pt x="6209" y="19"/>
                  <a:pt x="6218" y="27"/>
                </a:cubicBezTo>
                <a:cubicBezTo>
                  <a:pt x="6227" y="36"/>
                  <a:pt x="6233" y="46"/>
                  <a:pt x="6238" y="58"/>
                </a:cubicBezTo>
                <a:cubicBezTo>
                  <a:pt x="6243" y="69"/>
                  <a:pt x="6245" y="81"/>
                  <a:pt x="6245" y="93"/>
                </a:cubicBezTo>
                <a:lnTo>
                  <a:pt x="6245" y="466"/>
                </a:lnTo>
                <a:cubicBezTo>
                  <a:pt x="6245" y="478"/>
                  <a:pt x="6243" y="490"/>
                  <a:pt x="6238" y="501"/>
                </a:cubicBezTo>
                <a:cubicBezTo>
                  <a:pt x="6233" y="512"/>
                  <a:pt x="6227" y="522"/>
                  <a:pt x="6218" y="531"/>
                </a:cubicBezTo>
                <a:cubicBezTo>
                  <a:pt x="6209" y="540"/>
                  <a:pt x="6199" y="547"/>
                  <a:pt x="6188" y="551"/>
                </a:cubicBezTo>
                <a:cubicBezTo>
                  <a:pt x="6176" y="556"/>
                  <a:pt x="6165" y="558"/>
                  <a:pt x="6152" y="558"/>
                </a:cubicBezTo>
                <a:lnTo>
                  <a:pt x="93" y="558"/>
                </a:lnTo>
                <a:cubicBezTo>
                  <a:pt x="80" y="558"/>
                  <a:pt x="68" y="556"/>
                  <a:pt x="57" y="551"/>
                </a:cubicBezTo>
                <a:cubicBezTo>
                  <a:pt x="46" y="547"/>
                  <a:pt x="36" y="540"/>
                  <a:pt x="27" y="531"/>
                </a:cubicBezTo>
                <a:cubicBezTo>
                  <a:pt x="18" y="522"/>
                  <a:pt x="12" y="512"/>
                  <a:pt x="7" y="501"/>
                </a:cubicBezTo>
                <a:cubicBezTo>
                  <a:pt x="2" y="490"/>
                  <a:pt x="0" y="478"/>
                  <a:pt x="0" y="466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303655" y="3736975"/>
            <a:ext cx="7893685" cy="1076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>
                <a:latin typeface="微软雅黑" panose="020B0503020204020204" pitchFamily="34" charset="-122"/>
              </a:rPr>
              <a:t> E:\Users\yinbo\Anaconda3\python.exe C:/Users/yinbo/PycharmProjects/untitled1/test.py File "C:/Users/yinbo/PycharmProjects/untitled1/test.py", line 1 class Person ^ SyntaxError: invalid syntax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图片 115"/>
          <p:cNvPicPr/>
          <p:nvPr/>
        </p:nvPicPr>
        <p:blipFill>
          <a:blip r:embed="rId2"/>
          <a:stretch>
            <a:fillRect/>
          </a:stretch>
        </p:blipFill>
        <p:spPr>
          <a:xfrm flipH="1">
            <a:off x="-54610" y="0"/>
            <a:ext cx="76200" cy="6016625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8" name="图片 117"/>
          <p:cNvPicPr/>
          <p:nvPr/>
        </p:nvPicPr>
        <p:blipFill>
          <a:blip r:embed="rId2"/>
          <a:stretch>
            <a:fillRect/>
          </a:stretch>
        </p:blipFill>
        <p:spPr>
          <a:xfrm flipH="1">
            <a:off x="10687050" y="0"/>
            <a:ext cx="76200" cy="6016625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3" name="任意多边形: 形状 122"/>
          <p:cNvSpPr/>
          <p:nvPr/>
        </p:nvSpPr>
        <p:spPr>
          <a:xfrm>
            <a:off x="534600" y="735120"/>
            <a:ext cx="668880" cy="33840"/>
          </a:xfrm>
          <a:custGeom>
            <a:avLst/>
            <a:gdLst/>
            <a:ahLst/>
            <a:cxnLst/>
            <a:rect l="0" t="0" r="r" b="b"/>
            <a:pathLst>
              <a:path w="1858" h="94">
                <a:moveTo>
                  <a:pt x="0" y="0"/>
                </a:moveTo>
                <a:lnTo>
                  <a:pt x="1858" y="0"/>
                </a:lnTo>
                <a:lnTo>
                  <a:pt x="1858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F890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8" name="文本框 127"/>
          <p:cNvSpPr txBox="1"/>
          <p:nvPr/>
        </p:nvSpPr>
        <p:spPr>
          <a:xfrm>
            <a:off x="534960" y="252720"/>
            <a:ext cx="1827423" cy="36471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程序错误类型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41" name="任意多边形: 形状 140"/>
          <p:cNvSpPr/>
          <p:nvPr/>
        </p:nvSpPr>
        <p:spPr>
          <a:xfrm>
            <a:off x="601980" y="849630"/>
            <a:ext cx="9610725" cy="4914900"/>
          </a:xfrm>
          <a:custGeom>
            <a:avLst/>
            <a:gdLst/>
            <a:ahLst/>
            <a:cxnLst/>
            <a:rect l="0" t="0" r="r" b="b"/>
            <a:pathLst>
              <a:path w="26696" h="4179">
                <a:moveTo>
                  <a:pt x="0" y="3993"/>
                </a:moveTo>
                <a:lnTo>
                  <a:pt x="0" y="185"/>
                </a:lnTo>
                <a:cubicBezTo>
                  <a:pt x="0" y="173"/>
                  <a:pt x="0" y="161"/>
                  <a:pt x="2" y="149"/>
                </a:cubicBezTo>
                <a:cubicBezTo>
                  <a:pt x="4" y="137"/>
                  <a:pt x="7" y="126"/>
                  <a:pt x="10" y="114"/>
                </a:cubicBezTo>
                <a:cubicBezTo>
                  <a:pt x="14" y="103"/>
                  <a:pt x="18" y="92"/>
                  <a:pt x="23" y="82"/>
                </a:cubicBezTo>
                <a:cubicBezTo>
                  <a:pt x="28" y="72"/>
                  <a:pt x="34" y="63"/>
                  <a:pt x="40" y="54"/>
                </a:cubicBezTo>
                <a:cubicBezTo>
                  <a:pt x="47" y="45"/>
                  <a:pt x="54" y="38"/>
                  <a:pt x="61" y="31"/>
                </a:cubicBezTo>
                <a:cubicBezTo>
                  <a:pt x="69" y="24"/>
                  <a:pt x="77" y="19"/>
                  <a:pt x="86" y="14"/>
                </a:cubicBezTo>
                <a:cubicBezTo>
                  <a:pt x="94" y="9"/>
                  <a:pt x="103" y="6"/>
                  <a:pt x="112" y="3"/>
                </a:cubicBezTo>
                <a:cubicBezTo>
                  <a:pt x="121" y="1"/>
                  <a:pt x="130" y="0"/>
                  <a:pt x="139" y="0"/>
                </a:cubicBezTo>
                <a:lnTo>
                  <a:pt x="26510" y="0"/>
                </a:lnTo>
                <a:cubicBezTo>
                  <a:pt x="26522" y="0"/>
                  <a:pt x="26534" y="1"/>
                  <a:pt x="26546" y="3"/>
                </a:cubicBezTo>
                <a:cubicBezTo>
                  <a:pt x="26558" y="6"/>
                  <a:pt x="26570" y="9"/>
                  <a:pt x="26581" y="14"/>
                </a:cubicBezTo>
                <a:cubicBezTo>
                  <a:pt x="26592" y="19"/>
                  <a:pt x="26603" y="24"/>
                  <a:pt x="26613" y="31"/>
                </a:cubicBezTo>
                <a:cubicBezTo>
                  <a:pt x="26623" y="38"/>
                  <a:pt x="26633" y="45"/>
                  <a:pt x="26641" y="54"/>
                </a:cubicBezTo>
                <a:cubicBezTo>
                  <a:pt x="26650" y="63"/>
                  <a:pt x="26657" y="72"/>
                  <a:pt x="26664" y="82"/>
                </a:cubicBezTo>
                <a:cubicBezTo>
                  <a:pt x="26671" y="92"/>
                  <a:pt x="26677" y="103"/>
                  <a:pt x="26681" y="114"/>
                </a:cubicBezTo>
                <a:cubicBezTo>
                  <a:pt x="26686" y="126"/>
                  <a:pt x="26690" y="137"/>
                  <a:pt x="26692" y="149"/>
                </a:cubicBezTo>
                <a:cubicBezTo>
                  <a:pt x="26694" y="161"/>
                  <a:pt x="26696" y="173"/>
                  <a:pt x="26696" y="185"/>
                </a:cubicBezTo>
                <a:lnTo>
                  <a:pt x="26696" y="3993"/>
                </a:lnTo>
                <a:cubicBezTo>
                  <a:pt x="26696" y="4006"/>
                  <a:pt x="26694" y="4018"/>
                  <a:pt x="26692" y="4030"/>
                </a:cubicBezTo>
                <a:cubicBezTo>
                  <a:pt x="26690" y="4042"/>
                  <a:pt x="26686" y="4053"/>
                  <a:pt x="26681" y="4064"/>
                </a:cubicBezTo>
                <a:cubicBezTo>
                  <a:pt x="26677" y="4076"/>
                  <a:pt x="26671" y="4086"/>
                  <a:pt x="26664" y="4097"/>
                </a:cubicBezTo>
                <a:cubicBezTo>
                  <a:pt x="26657" y="4107"/>
                  <a:pt x="26650" y="4116"/>
                  <a:pt x="26641" y="4125"/>
                </a:cubicBezTo>
                <a:cubicBezTo>
                  <a:pt x="26633" y="4133"/>
                  <a:pt x="26623" y="4141"/>
                  <a:pt x="26613" y="4148"/>
                </a:cubicBezTo>
                <a:cubicBezTo>
                  <a:pt x="26603" y="4155"/>
                  <a:pt x="26592" y="4160"/>
                  <a:pt x="26581" y="4165"/>
                </a:cubicBezTo>
                <a:cubicBezTo>
                  <a:pt x="26570" y="4170"/>
                  <a:pt x="26558" y="4173"/>
                  <a:pt x="26546" y="4175"/>
                </a:cubicBezTo>
                <a:cubicBezTo>
                  <a:pt x="26534" y="4178"/>
                  <a:pt x="26522" y="4179"/>
                  <a:pt x="26510" y="4179"/>
                </a:cubicBezTo>
                <a:lnTo>
                  <a:pt x="139" y="4179"/>
                </a:lnTo>
                <a:cubicBezTo>
                  <a:pt x="130" y="4179"/>
                  <a:pt x="121" y="4178"/>
                  <a:pt x="112" y="4175"/>
                </a:cubicBezTo>
                <a:cubicBezTo>
                  <a:pt x="103" y="4173"/>
                  <a:pt x="94" y="4170"/>
                  <a:pt x="86" y="4165"/>
                </a:cubicBezTo>
                <a:cubicBezTo>
                  <a:pt x="77" y="4160"/>
                  <a:pt x="69" y="4155"/>
                  <a:pt x="61" y="4148"/>
                </a:cubicBezTo>
                <a:cubicBezTo>
                  <a:pt x="54" y="4141"/>
                  <a:pt x="47" y="4133"/>
                  <a:pt x="40" y="4125"/>
                </a:cubicBezTo>
                <a:cubicBezTo>
                  <a:pt x="34" y="4116"/>
                  <a:pt x="28" y="4107"/>
                  <a:pt x="23" y="4097"/>
                </a:cubicBezTo>
                <a:cubicBezTo>
                  <a:pt x="18" y="4086"/>
                  <a:pt x="14" y="4076"/>
                  <a:pt x="10" y="4064"/>
                </a:cubicBezTo>
                <a:cubicBezTo>
                  <a:pt x="7" y="4053"/>
                  <a:pt x="4" y="4042"/>
                  <a:pt x="2" y="4030"/>
                </a:cubicBezTo>
                <a:cubicBezTo>
                  <a:pt x="0" y="4018"/>
                  <a:pt x="0" y="4006"/>
                  <a:pt x="0" y="3993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42" name="任意多边形: 形状 141"/>
          <p:cNvSpPr/>
          <p:nvPr/>
        </p:nvSpPr>
        <p:spPr>
          <a:xfrm>
            <a:off x="484505" y="848995"/>
            <a:ext cx="76200" cy="4947285"/>
          </a:xfrm>
          <a:custGeom>
            <a:avLst/>
            <a:gdLst/>
            <a:ahLst/>
            <a:cxnLst/>
            <a:rect l="0" t="0" r="r" b="b"/>
            <a:pathLst>
              <a:path w="187" h="4179">
                <a:moveTo>
                  <a:pt x="0" y="0"/>
                </a:moveTo>
                <a:lnTo>
                  <a:pt x="187" y="0"/>
                </a:lnTo>
                <a:lnTo>
                  <a:pt x="187" y="4179"/>
                </a:lnTo>
                <a:lnTo>
                  <a:pt x="0" y="4179"/>
                </a:lnTo>
                <a:lnTo>
                  <a:pt x="0" y="0"/>
                </a:lnTo>
                <a:close/>
              </a:path>
            </a:pathLst>
          </a:custGeom>
          <a:solidFill>
            <a:srgbClr val="FF5252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43" name="任意多边形: 形状 142"/>
          <p:cNvSpPr/>
          <p:nvPr/>
        </p:nvSpPr>
        <p:spPr>
          <a:xfrm>
            <a:off x="818765" y="1050415"/>
            <a:ext cx="401400" cy="401400"/>
          </a:xfrm>
          <a:custGeom>
            <a:avLst/>
            <a:gdLst/>
            <a:ahLst/>
            <a:cxnLst/>
            <a:rect l="0" t="0" r="r" b="b"/>
            <a:pathLst>
              <a:path w="1115" h="1115">
                <a:moveTo>
                  <a:pt x="1115" y="557"/>
                </a:moveTo>
                <a:cubicBezTo>
                  <a:pt x="1115" y="594"/>
                  <a:pt x="1112" y="630"/>
                  <a:pt x="1105" y="666"/>
                </a:cubicBezTo>
                <a:cubicBezTo>
                  <a:pt x="1097" y="701"/>
                  <a:pt x="1087" y="737"/>
                  <a:pt x="1073" y="771"/>
                </a:cubicBezTo>
                <a:cubicBezTo>
                  <a:pt x="1059" y="805"/>
                  <a:pt x="1042" y="837"/>
                  <a:pt x="1021" y="867"/>
                </a:cubicBezTo>
                <a:cubicBezTo>
                  <a:pt x="1001" y="898"/>
                  <a:pt x="978" y="926"/>
                  <a:pt x="952" y="952"/>
                </a:cubicBezTo>
                <a:cubicBezTo>
                  <a:pt x="926" y="978"/>
                  <a:pt x="898" y="1001"/>
                  <a:pt x="868" y="1021"/>
                </a:cubicBezTo>
                <a:cubicBezTo>
                  <a:pt x="837" y="1041"/>
                  <a:pt x="805" y="1059"/>
                  <a:pt x="771" y="1073"/>
                </a:cubicBezTo>
                <a:cubicBezTo>
                  <a:pt x="738" y="1087"/>
                  <a:pt x="703" y="1097"/>
                  <a:pt x="667" y="1104"/>
                </a:cubicBezTo>
                <a:cubicBezTo>
                  <a:pt x="630" y="1111"/>
                  <a:pt x="594" y="1115"/>
                  <a:pt x="557" y="1115"/>
                </a:cubicBezTo>
                <a:cubicBezTo>
                  <a:pt x="521" y="1115"/>
                  <a:pt x="484" y="1111"/>
                  <a:pt x="449" y="1104"/>
                </a:cubicBezTo>
                <a:cubicBezTo>
                  <a:pt x="413" y="1097"/>
                  <a:pt x="378" y="1087"/>
                  <a:pt x="344" y="1073"/>
                </a:cubicBezTo>
                <a:cubicBezTo>
                  <a:pt x="310" y="1059"/>
                  <a:pt x="278" y="1041"/>
                  <a:pt x="248" y="1021"/>
                </a:cubicBezTo>
                <a:cubicBezTo>
                  <a:pt x="217" y="1001"/>
                  <a:pt x="189" y="978"/>
                  <a:pt x="163" y="952"/>
                </a:cubicBezTo>
                <a:cubicBezTo>
                  <a:pt x="137" y="926"/>
                  <a:pt x="114" y="898"/>
                  <a:pt x="94" y="867"/>
                </a:cubicBezTo>
                <a:cubicBezTo>
                  <a:pt x="74" y="837"/>
                  <a:pt x="57" y="805"/>
                  <a:pt x="43" y="771"/>
                </a:cubicBezTo>
                <a:cubicBezTo>
                  <a:pt x="29" y="737"/>
                  <a:pt x="18" y="701"/>
                  <a:pt x="11" y="666"/>
                </a:cubicBezTo>
                <a:cubicBezTo>
                  <a:pt x="4" y="630"/>
                  <a:pt x="0" y="594"/>
                  <a:pt x="0" y="557"/>
                </a:cubicBezTo>
                <a:cubicBezTo>
                  <a:pt x="0" y="520"/>
                  <a:pt x="4" y="484"/>
                  <a:pt x="11" y="448"/>
                </a:cubicBezTo>
                <a:cubicBezTo>
                  <a:pt x="18" y="412"/>
                  <a:pt x="29" y="378"/>
                  <a:pt x="43" y="344"/>
                </a:cubicBezTo>
                <a:cubicBezTo>
                  <a:pt x="57" y="310"/>
                  <a:pt x="74" y="278"/>
                  <a:pt x="94" y="247"/>
                </a:cubicBezTo>
                <a:cubicBezTo>
                  <a:pt x="114" y="217"/>
                  <a:pt x="137" y="189"/>
                  <a:pt x="163" y="163"/>
                </a:cubicBezTo>
                <a:cubicBezTo>
                  <a:pt x="189" y="137"/>
                  <a:pt x="217" y="114"/>
                  <a:pt x="248" y="94"/>
                </a:cubicBezTo>
                <a:cubicBezTo>
                  <a:pt x="278" y="73"/>
                  <a:pt x="310" y="56"/>
                  <a:pt x="344" y="42"/>
                </a:cubicBezTo>
                <a:cubicBezTo>
                  <a:pt x="378" y="28"/>
                  <a:pt x="413" y="18"/>
                  <a:pt x="449" y="11"/>
                </a:cubicBezTo>
                <a:cubicBezTo>
                  <a:pt x="484" y="3"/>
                  <a:pt x="521" y="0"/>
                  <a:pt x="557" y="0"/>
                </a:cubicBezTo>
                <a:cubicBezTo>
                  <a:pt x="594" y="0"/>
                  <a:pt x="630" y="3"/>
                  <a:pt x="667" y="11"/>
                </a:cubicBezTo>
                <a:cubicBezTo>
                  <a:pt x="703" y="18"/>
                  <a:pt x="738" y="28"/>
                  <a:pt x="771" y="42"/>
                </a:cubicBezTo>
                <a:cubicBezTo>
                  <a:pt x="805" y="56"/>
                  <a:pt x="837" y="73"/>
                  <a:pt x="868" y="94"/>
                </a:cubicBezTo>
                <a:cubicBezTo>
                  <a:pt x="898" y="114"/>
                  <a:pt x="926" y="137"/>
                  <a:pt x="952" y="163"/>
                </a:cubicBezTo>
                <a:cubicBezTo>
                  <a:pt x="978" y="189"/>
                  <a:pt x="1001" y="217"/>
                  <a:pt x="1021" y="247"/>
                </a:cubicBezTo>
                <a:cubicBezTo>
                  <a:pt x="1042" y="278"/>
                  <a:pt x="1059" y="310"/>
                  <a:pt x="1073" y="344"/>
                </a:cubicBezTo>
                <a:cubicBezTo>
                  <a:pt x="1087" y="378"/>
                  <a:pt x="1097" y="412"/>
                  <a:pt x="1105" y="448"/>
                </a:cubicBezTo>
                <a:cubicBezTo>
                  <a:pt x="1112" y="484"/>
                  <a:pt x="1115" y="520"/>
                  <a:pt x="1115" y="557"/>
                </a:cubicBezTo>
                <a:close/>
              </a:path>
            </a:pathLst>
          </a:custGeom>
          <a:solidFill>
            <a:srgbClr val="F87171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44" name="图片 143"/>
          <p:cNvPicPr/>
          <p:nvPr/>
        </p:nvPicPr>
        <p:blipFill>
          <a:blip r:embed="rId3"/>
          <a:stretch>
            <a:fillRect/>
          </a:stretch>
        </p:blipFill>
        <p:spPr>
          <a:xfrm>
            <a:off x="936125" y="1167415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6" name="文本框 145"/>
          <p:cNvSpPr txBox="1"/>
          <p:nvPr/>
        </p:nvSpPr>
        <p:spPr>
          <a:xfrm>
            <a:off x="1353725" y="1018375"/>
            <a:ext cx="1009892" cy="24314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87171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运⾏时错误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47" name="文本框 146"/>
          <p:cNvSpPr txBox="1"/>
          <p:nvPr/>
        </p:nvSpPr>
        <p:spPr>
          <a:xfrm>
            <a:off x="2356685" y="1064815"/>
            <a:ext cx="1537600" cy="24314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580" b="0" u="none" strike="noStrike">
                <a:solidFill>
                  <a:srgbClr val="F87171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 (Runtime Error)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48" name="文本框 147"/>
          <p:cNvSpPr txBox="1"/>
          <p:nvPr/>
        </p:nvSpPr>
        <p:spPr>
          <a:xfrm>
            <a:off x="1353725" y="1371895"/>
            <a:ext cx="4800600" cy="21526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lang="zh-CN" altLang="en-US" sz="1400" b="0" u="none" strike="noStrike">
                <a:solidFill>
                  <a:schemeClr val="tx1"/>
                </a:solidFill>
                <a:effectLst/>
                <a:uFillTx/>
                <a:latin typeface="微软雅黑" panose="020B0503020204020204" pitchFamily="34" charset="-122"/>
              </a:rPr>
              <a:t>程序在语法上都是正确的，但是在解释执行过程中产生错误。</a:t>
            </a:r>
          </a:p>
        </p:txBody>
      </p:sp>
      <p:sp>
        <p:nvSpPr>
          <p:cNvPr id="149" name="文本框 148"/>
          <p:cNvSpPr txBox="1"/>
          <p:nvPr/>
        </p:nvSpPr>
        <p:spPr>
          <a:xfrm>
            <a:off x="5231285" y="1402855"/>
            <a:ext cx="78548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0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50" name="图片 149"/>
          <p:cNvPicPr/>
          <p:nvPr/>
        </p:nvPicPr>
        <p:blipFill>
          <a:blip r:embed="rId4"/>
          <a:stretch>
            <a:fillRect/>
          </a:stretch>
        </p:blipFill>
        <p:spPr>
          <a:xfrm>
            <a:off x="1353725" y="1710655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2" name="任意多边形: 形状 151"/>
          <p:cNvSpPr/>
          <p:nvPr/>
        </p:nvSpPr>
        <p:spPr>
          <a:xfrm>
            <a:off x="1353820" y="1961515"/>
            <a:ext cx="1423035" cy="387350"/>
          </a:xfrm>
          <a:custGeom>
            <a:avLst/>
            <a:gdLst/>
            <a:ahLst/>
            <a:cxnLst/>
            <a:rect l="0" t="0" r="r" b="b"/>
            <a:pathLst>
              <a:path w="5804" h="558">
                <a:moveTo>
                  <a:pt x="0" y="465"/>
                </a:moveTo>
                <a:lnTo>
                  <a:pt x="0" y="93"/>
                </a:lnTo>
                <a:cubicBezTo>
                  <a:pt x="0" y="81"/>
                  <a:pt x="2" y="69"/>
                  <a:pt x="7" y="57"/>
                </a:cubicBezTo>
                <a:cubicBezTo>
                  <a:pt x="12" y="46"/>
                  <a:pt x="18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8" y="2"/>
                  <a:pt x="80" y="0"/>
                  <a:pt x="93" y="0"/>
                </a:cubicBezTo>
                <a:lnTo>
                  <a:pt x="5711" y="0"/>
                </a:lnTo>
                <a:cubicBezTo>
                  <a:pt x="5723" y="0"/>
                  <a:pt x="5735" y="2"/>
                  <a:pt x="5747" y="7"/>
                </a:cubicBezTo>
                <a:cubicBezTo>
                  <a:pt x="5758" y="12"/>
                  <a:pt x="5768" y="19"/>
                  <a:pt x="5777" y="27"/>
                </a:cubicBezTo>
                <a:cubicBezTo>
                  <a:pt x="5786" y="36"/>
                  <a:pt x="5792" y="46"/>
                  <a:pt x="5797" y="57"/>
                </a:cubicBezTo>
                <a:cubicBezTo>
                  <a:pt x="5802" y="69"/>
                  <a:pt x="5804" y="81"/>
                  <a:pt x="5804" y="93"/>
                </a:cubicBezTo>
                <a:lnTo>
                  <a:pt x="5804" y="465"/>
                </a:lnTo>
                <a:cubicBezTo>
                  <a:pt x="5804" y="478"/>
                  <a:pt x="5802" y="489"/>
                  <a:pt x="5797" y="501"/>
                </a:cubicBezTo>
                <a:cubicBezTo>
                  <a:pt x="5792" y="512"/>
                  <a:pt x="5786" y="522"/>
                  <a:pt x="5777" y="531"/>
                </a:cubicBezTo>
                <a:cubicBezTo>
                  <a:pt x="5768" y="540"/>
                  <a:pt x="5758" y="546"/>
                  <a:pt x="5747" y="551"/>
                </a:cubicBezTo>
                <a:cubicBezTo>
                  <a:pt x="5735" y="556"/>
                  <a:pt x="5723" y="558"/>
                  <a:pt x="5711" y="558"/>
                </a:cubicBezTo>
                <a:lnTo>
                  <a:pt x="93" y="558"/>
                </a:lnTo>
                <a:cubicBezTo>
                  <a:pt x="80" y="558"/>
                  <a:pt x="68" y="556"/>
                  <a:pt x="57" y="551"/>
                </a:cubicBezTo>
                <a:cubicBezTo>
                  <a:pt x="46" y="546"/>
                  <a:pt x="36" y="540"/>
                  <a:pt x="27" y="531"/>
                </a:cubicBezTo>
                <a:cubicBezTo>
                  <a:pt x="18" y="522"/>
                  <a:pt x="12" y="512"/>
                  <a:pt x="7" y="501"/>
                </a:cubicBezTo>
                <a:cubicBezTo>
                  <a:pt x="2" y="489"/>
                  <a:pt x="0" y="478"/>
                  <a:pt x="0" y="465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53" name="文本框 152"/>
          <p:cNvSpPr txBox="1"/>
          <p:nvPr/>
        </p:nvSpPr>
        <p:spPr>
          <a:xfrm>
            <a:off x="1587725" y="1672495"/>
            <a:ext cx="3635611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⼀旦出现这类错误，系统就会中⽌程序运⾏，然后抛出异常。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75" name="图片 174"/>
          <p:cNvPicPr/>
          <p:nvPr/>
        </p:nvPicPr>
        <p:blipFill>
          <a:blip r:embed="rId5"/>
          <a:stretch>
            <a:fillRect/>
          </a:stretch>
        </p:blipFill>
        <p:spPr>
          <a:xfrm>
            <a:off x="334440" y="668520"/>
            <a:ext cx="1086120" cy="267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7" name="图片 176"/>
          <p:cNvPicPr/>
          <p:nvPr/>
        </p:nvPicPr>
        <p:blipFill>
          <a:blip r:embed="rId6"/>
          <a:stretch>
            <a:fillRect/>
          </a:stretch>
        </p:blipFill>
        <p:spPr>
          <a:xfrm>
            <a:off x="-9525" y="5950135"/>
            <a:ext cx="10696320" cy="66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1353820" y="1967865"/>
            <a:ext cx="1196340" cy="33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>
                <a:latin typeface="微软雅黑" panose="020B0503020204020204" pitchFamily="34" charset="-122"/>
              </a:rPr>
              <a:t>a=6*2/0 </a:t>
            </a:r>
          </a:p>
        </p:txBody>
      </p:sp>
      <p:sp>
        <p:nvSpPr>
          <p:cNvPr id="4" name="任意多边形: 形状 151"/>
          <p:cNvSpPr/>
          <p:nvPr/>
        </p:nvSpPr>
        <p:spPr>
          <a:xfrm>
            <a:off x="1420495" y="2846070"/>
            <a:ext cx="8053705" cy="1750060"/>
          </a:xfrm>
          <a:custGeom>
            <a:avLst/>
            <a:gdLst/>
            <a:ahLst/>
            <a:cxnLst/>
            <a:rect l="0" t="0" r="r" b="b"/>
            <a:pathLst>
              <a:path w="5804" h="558">
                <a:moveTo>
                  <a:pt x="0" y="465"/>
                </a:moveTo>
                <a:lnTo>
                  <a:pt x="0" y="93"/>
                </a:lnTo>
                <a:cubicBezTo>
                  <a:pt x="0" y="81"/>
                  <a:pt x="2" y="69"/>
                  <a:pt x="7" y="57"/>
                </a:cubicBezTo>
                <a:cubicBezTo>
                  <a:pt x="12" y="46"/>
                  <a:pt x="18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8" y="2"/>
                  <a:pt x="80" y="0"/>
                  <a:pt x="93" y="0"/>
                </a:cubicBezTo>
                <a:lnTo>
                  <a:pt x="5711" y="0"/>
                </a:lnTo>
                <a:cubicBezTo>
                  <a:pt x="5723" y="0"/>
                  <a:pt x="5735" y="2"/>
                  <a:pt x="5747" y="7"/>
                </a:cubicBezTo>
                <a:cubicBezTo>
                  <a:pt x="5758" y="12"/>
                  <a:pt x="5768" y="19"/>
                  <a:pt x="5777" y="27"/>
                </a:cubicBezTo>
                <a:cubicBezTo>
                  <a:pt x="5786" y="36"/>
                  <a:pt x="5792" y="46"/>
                  <a:pt x="5797" y="57"/>
                </a:cubicBezTo>
                <a:cubicBezTo>
                  <a:pt x="5802" y="69"/>
                  <a:pt x="5804" y="81"/>
                  <a:pt x="5804" y="93"/>
                </a:cubicBezTo>
                <a:lnTo>
                  <a:pt x="5804" y="465"/>
                </a:lnTo>
                <a:cubicBezTo>
                  <a:pt x="5804" y="478"/>
                  <a:pt x="5802" y="489"/>
                  <a:pt x="5797" y="501"/>
                </a:cubicBezTo>
                <a:cubicBezTo>
                  <a:pt x="5792" y="512"/>
                  <a:pt x="5786" y="522"/>
                  <a:pt x="5777" y="531"/>
                </a:cubicBezTo>
                <a:cubicBezTo>
                  <a:pt x="5768" y="540"/>
                  <a:pt x="5758" y="546"/>
                  <a:pt x="5747" y="551"/>
                </a:cubicBezTo>
                <a:cubicBezTo>
                  <a:pt x="5735" y="556"/>
                  <a:pt x="5723" y="558"/>
                  <a:pt x="5711" y="558"/>
                </a:cubicBezTo>
                <a:lnTo>
                  <a:pt x="93" y="558"/>
                </a:lnTo>
                <a:cubicBezTo>
                  <a:pt x="80" y="558"/>
                  <a:pt x="68" y="556"/>
                  <a:pt x="57" y="551"/>
                </a:cubicBezTo>
                <a:cubicBezTo>
                  <a:pt x="46" y="546"/>
                  <a:pt x="36" y="540"/>
                  <a:pt x="27" y="531"/>
                </a:cubicBezTo>
                <a:cubicBezTo>
                  <a:pt x="18" y="522"/>
                  <a:pt x="12" y="512"/>
                  <a:pt x="7" y="501"/>
                </a:cubicBezTo>
                <a:cubicBezTo>
                  <a:pt x="2" y="489"/>
                  <a:pt x="0" y="478"/>
                  <a:pt x="0" y="465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354137" y="2428875"/>
            <a:ext cx="5080000" cy="33718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1600">
                <a:latin typeface="微软雅黑" panose="020B0503020204020204" pitchFamily="34" charset="-122"/>
              </a:rPr>
              <a:t>程序的运行结果如下：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420495" y="2889885"/>
            <a:ext cx="8053705" cy="156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>
                <a:latin typeface="微软雅黑" panose="020B0503020204020204" pitchFamily="34" charset="-122"/>
              </a:rPr>
              <a:t>E:\Users\yinbo\Anaconda3\python.exe </a:t>
            </a:r>
          </a:p>
          <a:p>
            <a:r>
              <a:rPr lang="en-US" altLang="zh-CN" sz="1600">
                <a:latin typeface="微软雅黑" panose="020B0503020204020204" pitchFamily="34" charset="-122"/>
              </a:rPr>
              <a:t>C:/Users/yinbo/PycharmProjects/untitled1/test.py </a:t>
            </a:r>
          </a:p>
          <a:p>
            <a:r>
              <a:rPr lang="en-US" altLang="zh-CN" sz="1600">
                <a:latin typeface="微软雅黑" panose="020B0503020204020204" pitchFamily="34" charset="-122"/>
              </a:rPr>
              <a:t>Traceback (most recent call last): </a:t>
            </a:r>
          </a:p>
          <a:p>
            <a:r>
              <a:rPr lang="en-US" altLang="zh-CN" sz="1600">
                <a:latin typeface="微软雅黑" panose="020B0503020204020204" pitchFamily="34" charset="-122"/>
              </a:rPr>
              <a:t>File "C:/Users/yinbo/PycharmProjects/untitled1/test.py", line 1, in &lt;module&gt; </a:t>
            </a:r>
          </a:p>
          <a:p>
            <a:r>
              <a:rPr lang="en-US" altLang="zh-CN" sz="1600">
                <a:latin typeface="微软雅黑" panose="020B0503020204020204" pitchFamily="34" charset="-122"/>
              </a:rPr>
              <a:t>    a=6*2/0 </a:t>
            </a:r>
          </a:p>
          <a:p>
            <a:r>
              <a:rPr lang="en-US" altLang="zh-CN" sz="1600">
                <a:latin typeface="微软雅黑" panose="020B0503020204020204" pitchFamily="34" charset="-122"/>
              </a:rPr>
              <a:t>ZeroDivisionError: division by zero 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图片 115"/>
          <p:cNvPicPr/>
          <p:nvPr/>
        </p:nvPicPr>
        <p:blipFill>
          <a:blip r:embed="rId2"/>
          <a:stretch>
            <a:fillRect/>
          </a:stretch>
        </p:blipFill>
        <p:spPr>
          <a:xfrm flipH="1">
            <a:off x="-54610" y="0"/>
            <a:ext cx="76200" cy="6016625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8" name="图片 117"/>
          <p:cNvPicPr/>
          <p:nvPr/>
        </p:nvPicPr>
        <p:blipFill>
          <a:blip r:embed="rId2"/>
          <a:stretch>
            <a:fillRect/>
          </a:stretch>
        </p:blipFill>
        <p:spPr>
          <a:xfrm flipH="1">
            <a:off x="10687050" y="0"/>
            <a:ext cx="76200" cy="6016625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3" name="任意多边形: 形状 122"/>
          <p:cNvSpPr/>
          <p:nvPr/>
        </p:nvSpPr>
        <p:spPr>
          <a:xfrm>
            <a:off x="534600" y="735120"/>
            <a:ext cx="668880" cy="33840"/>
          </a:xfrm>
          <a:custGeom>
            <a:avLst/>
            <a:gdLst/>
            <a:ahLst/>
            <a:cxnLst/>
            <a:rect l="0" t="0" r="r" b="b"/>
            <a:pathLst>
              <a:path w="1858" h="94">
                <a:moveTo>
                  <a:pt x="0" y="0"/>
                </a:moveTo>
                <a:lnTo>
                  <a:pt x="1858" y="0"/>
                </a:lnTo>
                <a:lnTo>
                  <a:pt x="1858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F890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28" name="文本框 127"/>
          <p:cNvSpPr txBox="1"/>
          <p:nvPr/>
        </p:nvSpPr>
        <p:spPr>
          <a:xfrm>
            <a:off x="534960" y="252720"/>
            <a:ext cx="1827423" cy="36471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程序错误类型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57" name="任意多边形: 形状 156"/>
          <p:cNvSpPr/>
          <p:nvPr/>
        </p:nvSpPr>
        <p:spPr>
          <a:xfrm>
            <a:off x="384810" y="906145"/>
            <a:ext cx="9610725" cy="4655820"/>
          </a:xfrm>
          <a:custGeom>
            <a:avLst/>
            <a:gdLst/>
            <a:ahLst/>
            <a:cxnLst/>
            <a:rect l="0" t="0" r="r" b="b"/>
            <a:pathLst>
              <a:path w="26696" h="4203">
                <a:moveTo>
                  <a:pt x="0" y="4017"/>
                </a:moveTo>
                <a:lnTo>
                  <a:pt x="0" y="186"/>
                </a:lnTo>
                <a:cubicBezTo>
                  <a:pt x="0" y="174"/>
                  <a:pt x="0" y="162"/>
                  <a:pt x="2" y="150"/>
                </a:cubicBezTo>
                <a:cubicBezTo>
                  <a:pt x="4" y="138"/>
                  <a:pt x="7" y="126"/>
                  <a:pt x="10" y="115"/>
                </a:cubicBezTo>
                <a:cubicBezTo>
                  <a:pt x="14" y="104"/>
                  <a:pt x="18" y="93"/>
                  <a:pt x="23" y="83"/>
                </a:cubicBezTo>
                <a:cubicBezTo>
                  <a:pt x="28" y="73"/>
                  <a:pt x="34" y="63"/>
                  <a:pt x="40" y="55"/>
                </a:cubicBezTo>
                <a:cubicBezTo>
                  <a:pt x="47" y="46"/>
                  <a:pt x="54" y="38"/>
                  <a:pt x="61" y="31"/>
                </a:cubicBezTo>
                <a:cubicBezTo>
                  <a:pt x="69" y="25"/>
                  <a:pt x="77" y="19"/>
                  <a:pt x="86" y="14"/>
                </a:cubicBezTo>
                <a:cubicBezTo>
                  <a:pt x="94" y="10"/>
                  <a:pt x="103" y="6"/>
                  <a:pt x="112" y="4"/>
                </a:cubicBezTo>
                <a:cubicBezTo>
                  <a:pt x="121" y="1"/>
                  <a:pt x="130" y="0"/>
                  <a:pt x="139" y="0"/>
                </a:cubicBezTo>
                <a:lnTo>
                  <a:pt x="26510" y="0"/>
                </a:lnTo>
                <a:cubicBezTo>
                  <a:pt x="26522" y="0"/>
                  <a:pt x="26534" y="1"/>
                  <a:pt x="26546" y="4"/>
                </a:cubicBezTo>
                <a:cubicBezTo>
                  <a:pt x="26558" y="6"/>
                  <a:pt x="26570" y="10"/>
                  <a:pt x="26581" y="14"/>
                </a:cubicBezTo>
                <a:cubicBezTo>
                  <a:pt x="26592" y="19"/>
                  <a:pt x="26603" y="25"/>
                  <a:pt x="26613" y="31"/>
                </a:cubicBezTo>
                <a:cubicBezTo>
                  <a:pt x="26623" y="38"/>
                  <a:pt x="26633" y="46"/>
                  <a:pt x="26641" y="55"/>
                </a:cubicBezTo>
                <a:cubicBezTo>
                  <a:pt x="26650" y="63"/>
                  <a:pt x="26657" y="73"/>
                  <a:pt x="26664" y="83"/>
                </a:cubicBezTo>
                <a:cubicBezTo>
                  <a:pt x="26671" y="93"/>
                  <a:pt x="26677" y="104"/>
                  <a:pt x="26681" y="115"/>
                </a:cubicBezTo>
                <a:cubicBezTo>
                  <a:pt x="26686" y="126"/>
                  <a:pt x="26690" y="138"/>
                  <a:pt x="26692" y="150"/>
                </a:cubicBezTo>
                <a:cubicBezTo>
                  <a:pt x="26694" y="162"/>
                  <a:pt x="26696" y="174"/>
                  <a:pt x="26696" y="186"/>
                </a:cubicBezTo>
                <a:lnTo>
                  <a:pt x="26696" y="4017"/>
                </a:lnTo>
                <a:cubicBezTo>
                  <a:pt x="26696" y="4029"/>
                  <a:pt x="26694" y="4041"/>
                  <a:pt x="26692" y="4053"/>
                </a:cubicBezTo>
                <a:cubicBezTo>
                  <a:pt x="26690" y="4065"/>
                  <a:pt x="26686" y="4077"/>
                  <a:pt x="26681" y="4088"/>
                </a:cubicBezTo>
                <a:cubicBezTo>
                  <a:pt x="26677" y="4099"/>
                  <a:pt x="26671" y="4110"/>
                  <a:pt x="26664" y="4120"/>
                </a:cubicBezTo>
                <a:cubicBezTo>
                  <a:pt x="26657" y="4130"/>
                  <a:pt x="26650" y="4140"/>
                  <a:pt x="26641" y="4148"/>
                </a:cubicBezTo>
                <a:cubicBezTo>
                  <a:pt x="26633" y="4157"/>
                  <a:pt x="26623" y="4165"/>
                  <a:pt x="26613" y="4171"/>
                </a:cubicBezTo>
                <a:cubicBezTo>
                  <a:pt x="26603" y="4178"/>
                  <a:pt x="26592" y="4184"/>
                  <a:pt x="26581" y="4189"/>
                </a:cubicBezTo>
                <a:cubicBezTo>
                  <a:pt x="26570" y="4193"/>
                  <a:pt x="26558" y="4197"/>
                  <a:pt x="26546" y="4199"/>
                </a:cubicBezTo>
                <a:cubicBezTo>
                  <a:pt x="26534" y="4202"/>
                  <a:pt x="26522" y="4203"/>
                  <a:pt x="26510" y="4203"/>
                </a:cubicBezTo>
                <a:lnTo>
                  <a:pt x="139" y="4203"/>
                </a:lnTo>
                <a:cubicBezTo>
                  <a:pt x="130" y="4203"/>
                  <a:pt x="121" y="4202"/>
                  <a:pt x="112" y="4199"/>
                </a:cubicBezTo>
                <a:cubicBezTo>
                  <a:pt x="103" y="4197"/>
                  <a:pt x="94" y="4193"/>
                  <a:pt x="86" y="4189"/>
                </a:cubicBezTo>
                <a:cubicBezTo>
                  <a:pt x="77" y="4184"/>
                  <a:pt x="69" y="4178"/>
                  <a:pt x="61" y="4171"/>
                </a:cubicBezTo>
                <a:cubicBezTo>
                  <a:pt x="54" y="4165"/>
                  <a:pt x="47" y="4157"/>
                  <a:pt x="40" y="4148"/>
                </a:cubicBezTo>
                <a:cubicBezTo>
                  <a:pt x="34" y="4140"/>
                  <a:pt x="28" y="4130"/>
                  <a:pt x="23" y="4120"/>
                </a:cubicBezTo>
                <a:cubicBezTo>
                  <a:pt x="18" y="4110"/>
                  <a:pt x="14" y="4099"/>
                  <a:pt x="10" y="4088"/>
                </a:cubicBezTo>
                <a:cubicBezTo>
                  <a:pt x="7" y="4077"/>
                  <a:pt x="4" y="4065"/>
                  <a:pt x="2" y="4053"/>
                </a:cubicBezTo>
                <a:cubicBezTo>
                  <a:pt x="0" y="4041"/>
                  <a:pt x="0" y="4029"/>
                  <a:pt x="0" y="4017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58" name="任意多边形: 形状 157"/>
          <p:cNvSpPr/>
          <p:nvPr/>
        </p:nvSpPr>
        <p:spPr>
          <a:xfrm>
            <a:off x="367595" y="906035"/>
            <a:ext cx="67320" cy="1513080"/>
          </a:xfrm>
          <a:custGeom>
            <a:avLst/>
            <a:gdLst/>
            <a:ahLst/>
            <a:cxnLst/>
            <a:rect l="0" t="0" r="r" b="b"/>
            <a:pathLst>
              <a:path w="187" h="4203">
                <a:moveTo>
                  <a:pt x="0" y="0"/>
                </a:moveTo>
                <a:lnTo>
                  <a:pt x="187" y="0"/>
                </a:lnTo>
                <a:lnTo>
                  <a:pt x="187" y="4203"/>
                </a:lnTo>
                <a:lnTo>
                  <a:pt x="0" y="4203"/>
                </a:lnTo>
                <a:lnTo>
                  <a:pt x="0" y="0"/>
                </a:lnTo>
                <a:close/>
              </a:path>
            </a:pathLst>
          </a:custGeom>
          <a:solidFill>
            <a:srgbClr val="4CAF5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59" name="任意多边形: 形状 158"/>
          <p:cNvSpPr/>
          <p:nvPr/>
        </p:nvSpPr>
        <p:spPr>
          <a:xfrm>
            <a:off x="601595" y="1106555"/>
            <a:ext cx="401400" cy="401760"/>
          </a:xfrm>
          <a:custGeom>
            <a:avLst/>
            <a:gdLst/>
            <a:ahLst/>
            <a:cxnLst/>
            <a:rect l="0" t="0" r="r" b="b"/>
            <a:pathLst>
              <a:path w="1115" h="1116">
                <a:moveTo>
                  <a:pt x="1115" y="558"/>
                </a:moveTo>
                <a:cubicBezTo>
                  <a:pt x="1115" y="595"/>
                  <a:pt x="1112" y="631"/>
                  <a:pt x="1105" y="667"/>
                </a:cubicBezTo>
                <a:cubicBezTo>
                  <a:pt x="1097" y="703"/>
                  <a:pt x="1087" y="738"/>
                  <a:pt x="1073" y="772"/>
                </a:cubicBezTo>
                <a:cubicBezTo>
                  <a:pt x="1059" y="805"/>
                  <a:pt x="1042" y="837"/>
                  <a:pt x="1021" y="868"/>
                </a:cubicBezTo>
                <a:cubicBezTo>
                  <a:pt x="1001" y="898"/>
                  <a:pt x="978" y="926"/>
                  <a:pt x="952" y="952"/>
                </a:cubicBezTo>
                <a:cubicBezTo>
                  <a:pt x="926" y="978"/>
                  <a:pt x="898" y="1001"/>
                  <a:pt x="868" y="1022"/>
                </a:cubicBezTo>
                <a:cubicBezTo>
                  <a:pt x="837" y="1042"/>
                  <a:pt x="805" y="1059"/>
                  <a:pt x="771" y="1073"/>
                </a:cubicBezTo>
                <a:cubicBezTo>
                  <a:pt x="738" y="1087"/>
                  <a:pt x="703" y="1098"/>
                  <a:pt x="667" y="1105"/>
                </a:cubicBezTo>
                <a:cubicBezTo>
                  <a:pt x="630" y="1112"/>
                  <a:pt x="594" y="1116"/>
                  <a:pt x="557" y="1116"/>
                </a:cubicBezTo>
                <a:cubicBezTo>
                  <a:pt x="521" y="1116"/>
                  <a:pt x="484" y="1112"/>
                  <a:pt x="449" y="1105"/>
                </a:cubicBezTo>
                <a:cubicBezTo>
                  <a:pt x="413" y="1098"/>
                  <a:pt x="378" y="1087"/>
                  <a:pt x="344" y="1073"/>
                </a:cubicBezTo>
                <a:cubicBezTo>
                  <a:pt x="310" y="1059"/>
                  <a:pt x="278" y="1042"/>
                  <a:pt x="248" y="1022"/>
                </a:cubicBezTo>
                <a:cubicBezTo>
                  <a:pt x="217" y="1001"/>
                  <a:pt x="189" y="978"/>
                  <a:pt x="163" y="952"/>
                </a:cubicBezTo>
                <a:cubicBezTo>
                  <a:pt x="137" y="926"/>
                  <a:pt x="114" y="898"/>
                  <a:pt x="94" y="868"/>
                </a:cubicBezTo>
                <a:cubicBezTo>
                  <a:pt x="74" y="837"/>
                  <a:pt x="57" y="805"/>
                  <a:pt x="43" y="772"/>
                </a:cubicBezTo>
                <a:cubicBezTo>
                  <a:pt x="29" y="738"/>
                  <a:pt x="18" y="703"/>
                  <a:pt x="11" y="667"/>
                </a:cubicBezTo>
                <a:cubicBezTo>
                  <a:pt x="4" y="631"/>
                  <a:pt x="0" y="595"/>
                  <a:pt x="0" y="558"/>
                </a:cubicBezTo>
                <a:cubicBezTo>
                  <a:pt x="0" y="522"/>
                  <a:pt x="4" y="486"/>
                  <a:pt x="11" y="450"/>
                </a:cubicBezTo>
                <a:cubicBezTo>
                  <a:pt x="18" y="413"/>
                  <a:pt x="29" y="378"/>
                  <a:pt x="43" y="344"/>
                </a:cubicBezTo>
                <a:cubicBezTo>
                  <a:pt x="57" y="310"/>
                  <a:pt x="74" y="278"/>
                  <a:pt x="94" y="248"/>
                </a:cubicBezTo>
                <a:cubicBezTo>
                  <a:pt x="114" y="217"/>
                  <a:pt x="137" y="189"/>
                  <a:pt x="163" y="163"/>
                </a:cubicBezTo>
                <a:cubicBezTo>
                  <a:pt x="189" y="138"/>
                  <a:pt x="217" y="114"/>
                  <a:pt x="248" y="94"/>
                </a:cubicBezTo>
                <a:cubicBezTo>
                  <a:pt x="278" y="74"/>
                  <a:pt x="310" y="57"/>
                  <a:pt x="344" y="43"/>
                </a:cubicBezTo>
                <a:cubicBezTo>
                  <a:pt x="378" y="29"/>
                  <a:pt x="413" y="18"/>
                  <a:pt x="449" y="11"/>
                </a:cubicBezTo>
                <a:cubicBezTo>
                  <a:pt x="484" y="4"/>
                  <a:pt x="521" y="0"/>
                  <a:pt x="557" y="0"/>
                </a:cubicBezTo>
                <a:cubicBezTo>
                  <a:pt x="594" y="0"/>
                  <a:pt x="630" y="4"/>
                  <a:pt x="667" y="11"/>
                </a:cubicBezTo>
                <a:cubicBezTo>
                  <a:pt x="703" y="18"/>
                  <a:pt x="738" y="29"/>
                  <a:pt x="771" y="43"/>
                </a:cubicBezTo>
                <a:cubicBezTo>
                  <a:pt x="805" y="57"/>
                  <a:pt x="837" y="74"/>
                  <a:pt x="868" y="94"/>
                </a:cubicBezTo>
                <a:cubicBezTo>
                  <a:pt x="898" y="114"/>
                  <a:pt x="926" y="138"/>
                  <a:pt x="952" y="163"/>
                </a:cubicBezTo>
                <a:cubicBezTo>
                  <a:pt x="978" y="189"/>
                  <a:pt x="1001" y="217"/>
                  <a:pt x="1021" y="248"/>
                </a:cubicBezTo>
                <a:cubicBezTo>
                  <a:pt x="1042" y="278"/>
                  <a:pt x="1059" y="310"/>
                  <a:pt x="1073" y="344"/>
                </a:cubicBezTo>
                <a:cubicBezTo>
                  <a:pt x="1087" y="378"/>
                  <a:pt x="1097" y="413"/>
                  <a:pt x="1105" y="450"/>
                </a:cubicBezTo>
                <a:cubicBezTo>
                  <a:pt x="1112" y="486"/>
                  <a:pt x="1115" y="522"/>
                  <a:pt x="1115" y="558"/>
                </a:cubicBezTo>
                <a:close/>
              </a:path>
            </a:pathLst>
          </a:custGeom>
          <a:solidFill>
            <a:srgbClr val="34D399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60" name="图片 159"/>
          <p:cNvPicPr/>
          <p:nvPr/>
        </p:nvPicPr>
        <p:blipFill>
          <a:blip r:embed="rId3"/>
          <a:stretch>
            <a:fillRect/>
          </a:stretch>
        </p:blipFill>
        <p:spPr>
          <a:xfrm>
            <a:off x="718955" y="1223915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2" name="文本框 161"/>
          <p:cNvSpPr txBox="1"/>
          <p:nvPr/>
        </p:nvSpPr>
        <p:spPr>
          <a:xfrm>
            <a:off x="1136555" y="1074875"/>
            <a:ext cx="807913" cy="24314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34D399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逻辑错误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63" name="文本框 162"/>
          <p:cNvSpPr txBox="1"/>
          <p:nvPr/>
        </p:nvSpPr>
        <p:spPr>
          <a:xfrm>
            <a:off x="1938995" y="1121315"/>
            <a:ext cx="1237839" cy="24314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580" b="0" u="none" strike="noStrike">
                <a:solidFill>
                  <a:srgbClr val="34D399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 (Logic Error)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64" name="图片 163"/>
          <p:cNvPicPr/>
          <p:nvPr/>
        </p:nvPicPr>
        <p:blipFill>
          <a:blip r:embed="rId4"/>
          <a:stretch>
            <a:fillRect/>
          </a:stretch>
        </p:blipFill>
        <p:spPr>
          <a:xfrm>
            <a:off x="1136555" y="1767155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5" name="文本框 164"/>
          <p:cNvSpPr txBox="1"/>
          <p:nvPr/>
        </p:nvSpPr>
        <p:spPr>
          <a:xfrm>
            <a:off x="1136555" y="1428035"/>
            <a:ext cx="2311400" cy="21526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lang="zh-CN" altLang="en-US" sz="1400" b="0" u="none" strike="noStrike">
                <a:solidFill>
                  <a:schemeClr val="tx1"/>
                </a:solidFill>
                <a:effectLst/>
                <a:uFillTx/>
                <a:latin typeface="微软雅黑" panose="020B0503020204020204" pitchFamily="34" charset="-122"/>
              </a:rPr>
              <a:t>程序的执行结果与预期不符。</a:t>
            </a:r>
          </a:p>
        </p:txBody>
      </p:sp>
      <p:sp>
        <p:nvSpPr>
          <p:cNvPr id="166" name="任意多边形: 形状 165"/>
          <p:cNvSpPr/>
          <p:nvPr/>
        </p:nvSpPr>
        <p:spPr>
          <a:xfrm>
            <a:off x="1136650" y="2136140"/>
            <a:ext cx="2115820" cy="445770"/>
          </a:xfrm>
          <a:custGeom>
            <a:avLst/>
            <a:gdLst/>
            <a:ahLst/>
            <a:cxnLst/>
            <a:rect l="0" t="0" r="r" b="b"/>
            <a:pathLst>
              <a:path w="15530" h="558">
                <a:moveTo>
                  <a:pt x="0" y="465"/>
                </a:moveTo>
                <a:lnTo>
                  <a:pt x="0" y="92"/>
                </a:lnTo>
                <a:cubicBezTo>
                  <a:pt x="0" y="80"/>
                  <a:pt x="2" y="68"/>
                  <a:pt x="7" y="57"/>
                </a:cubicBezTo>
                <a:cubicBezTo>
                  <a:pt x="12" y="45"/>
                  <a:pt x="18" y="35"/>
                  <a:pt x="27" y="27"/>
                </a:cubicBezTo>
                <a:cubicBezTo>
                  <a:pt x="36" y="18"/>
                  <a:pt x="46" y="11"/>
                  <a:pt x="57" y="7"/>
                </a:cubicBezTo>
                <a:cubicBezTo>
                  <a:pt x="68" y="2"/>
                  <a:pt x="80" y="0"/>
                  <a:pt x="93" y="0"/>
                </a:cubicBezTo>
                <a:lnTo>
                  <a:pt x="15437" y="0"/>
                </a:lnTo>
                <a:cubicBezTo>
                  <a:pt x="15450" y="0"/>
                  <a:pt x="15462" y="2"/>
                  <a:pt x="15473" y="7"/>
                </a:cubicBezTo>
                <a:cubicBezTo>
                  <a:pt x="15484" y="11"/>
                  <a:pt x="15494" y="18"/>
                  <a:pt x="15503" y="27"/>
                </a:cubicBezTo>
                <a:cubicBezTo>
                  <a:pt x="15512" y="35"/>
                  <a:pt x="15518" y="45"/>
                  <a:pt x="15523" y="57"/>
                </a:cubicBezTo>
                <a:cubicBezTo>
                  <a:pt x="15528" y="68"/>
                  <a:pt x="15530" y="80"/>
                  <a:pt x="15530" y="92"/>
                </a:cubicBezTo>
                <a:lnTo>
                  <a:pt x="15530" y="465"/>
                </a:lnTo>
                <a:cubicBezTo>
                  <a:pt x="15530" y="477"/>
                  <a:pt x="15528" y="489"/>
                  <a:pt x="15523" y="500"/>
                </a:cubicBezTo>
                <a:cubicBezTo>
                  <a:pt x="15518" y="512"/>
                  <a:pt x="15512" y="522"/>
                  <a:pt x="15503" y="530"/>
                </a:cubicBezTo>
                <a:cubicBezTo>
                  <a:pt x="15494" y="539"/>
                  <a:pt x="15484" y="546"/>
                  <a:pt x="15473" y="551"/>
                </a:cubicBezTo>
                <a:cubicBezTo>
                  <a:pt x="15462" y="555"/>
                  <a:pt x="15450" y="558"/>
                  <a:pt x="15437" y="558"/>
                </a:cubicBezTo>
                <a:lnTo>
                  <a:pt x="93" y="558"/>
                </a:lnTo>
                <a:cubicBezTo>
                  <a:pt x="80" y="558"/>
                  <a:pt x="68" y="555"/>
                  <a:pt x="57" y="551"/>
                </a:cubicBezTo>
                <a:cubicBezTo>
                  <a:pt x="46" y="546"/>
                  <a:pt x="36" y="539"/>
                  <a:pt x="27" y="530"/>
                </a:cubicBezTo>
                <a:cubicBezTo>
                  <a:pt x="18" y="522"/>
                  <a:pt x="12" y="512"/>
                  <a:pt x="7" y="500"/>
                </a:cubicBezTo>
                <a:cubicBezTo>
                  <a:pt x="2" y="489"/>
                  <a:pt x="0" y="477"/>
                  <a:pt x="0" y="465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167" name="文本框 166"/>
          <p:cNvSpPr txBox="1"/>
          <p:nvPr/>
        </p:nvSpPr>
        <p:spPr>
          <a:xfrm>
            <a:off x="1370555" y="1728995"/>
            <a:ext cx="4982133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例如运算符使⽤不合理、语句次序不正确、循环语句的初始值和终值设置不正确等。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175" name="图片 174"/>
          <p:cNvPicPr/>
          <p:nvPr/>
        </p:nvPicPr>
        <p:blipFill>
          <a:blip r:embed="rId5"/>
          <a:stretch>
            <a:fillRect/>
          </a:stretch>
        </p:blipFill>
        <p:spPr>
          <a:xfrm>
            <a:off x="334440" y="668520"/>
            <a:ext cx="1086120" cy="267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6" name="图片 175"/>
          <p:cNvPicPr/>
          <p:nvPr/>
        </p:nvPicPr>
        <p:blipFill>
          <a:blip r:embed="rId6"/>
          <a:stretch>
            <a:fillRect/>
          </a:stretch>
        </p:blipFill>
        <p:spPr>
          <a:xfrm>
            <a:off x="8356715" y="1173515"/>
            <a:ext cx="1503720" cy="241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7" name="图片 176"/>
          <p:cNvPicPr/>
          <p:nvPr/>
        </p:nvPicPr>
        <p:blipFill>
          <a:blip r:embed="rId7"/>
          <a:stretch>
            <a:fillRect/>
          </a:stretch>
        </p:blipFill>
        <p:spPr>
          <a:xfrm>
            <a:off x="-9525" y="5950135"/>
            <a:ext cx="10696320" cy="66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1136650" y="2136140"/>
            <a:ext cx="2878455" cy="33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>
                <a:latin typeface="微软雅黑" panose="020B0503020204020204" pitchFamily="34" charset="-122"/>
              </a:rPr>
              <a:t>print(3 &gt; 0 &amp; 6 &gt; 0)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136967" y="2581910"/>
            <a:ext cx="5080000" cy="33718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1600">
                <a:latin typeface="微软雅黑" panose="020B0503020204020204" pitchFamily="34" charset="-122"/>
              </a:rPr>
              <a:t>程序的运行结果如下： </a:t>
            </a:r>
          </a:p>
        </p:txBody>
      </p:sp>
      <p:sp>
        <p:nvSpPr>
          <p:cNvPr id="5" name="任意多边形: 形状 165"/>
          <p:cNvSpPr/>
          <p:nvPr/>
        </p:nvSpPr>
        <p:spPr>
          <a:xfrm>
            <a:off x="1136650" y="2978785"/>
            <a:ext cx="2115820" cy="445770"/>
          </a:xfrm>
          <a:custGeom>
            <a:avLst/>
            <a:gdLst/>
            <a:ahLst/>
            <a:cxnLst/>
            <a:rect l="0" t="0" r="r" b="b"/>
            <a:pathLst>
              <a:path w="15530" h="558">
                <a:moveTo>
                  <a:pt x="0" y="465"/>
                </a:moveTo>
                <a:lnTo>
                  <a:pt x="0" y="92"/>
                </a:lnTo>
                <a:cubicBezTo>
                  <a:pt x="0" y="80"/>
                  <a:pt x="2" y="68"/>
                  <a:pt x="7" y="57"/>
                </a:cubicBezTo>
                <a:cubicBezTo>
                  <a:pt x="12" y="45"/>
                  <a:pt x="18" y="35"/>
                  <a:pt x="27" y="27"/>
                </a:cubicBezTo>
                <a:cubicBezTo>
                  <a:pt x="36" y="18"/>
                  <a:pt x="46" y="11"/>
                  <a:pt x="57" y="7"/>
                </a:cubicBezTo>
                <a:cubicBezTo>
                  <a:pt x="68" y="2"/>
                  <a:pt x="80" y="0"/>
                  <a:pt x="93" y="0"/>
                </a:cubicBezTo>
                <a:lnTo>
                  <a:pt x="15437" y="0"/>
                </a:lnTo>
                <a:cubicBezTo>
                  <a:pt x="15450" y="0"/>
                  <a:pt x="15462" y="2"/>
                  <a:pt x="15473" y="7"/>
                </a:cubicBezTo>
                <a:cubicBezTo>
                  <a:pt x="15484" y="11"/>
                  <a:pt x="15494" y="18"/>
                  <a:pt x="15503" y="27"/>
                </a:cubicBezTo>
                <a:cubicBezTo>
                  <a:pt x="15512" y="35"/>
                  <a:pt x="15518" y="45"/>
                  <a:pt x="15523" y="57"/>
                </a:cubicBezTo>
                <a:cubicBezTo>
                  <a:pt x="15528" y="68"/>
                  <a:pt x="15530" y="80"/>
                  <a:pt x="15530" y="92"/>
                </a:cubicBezTo>
                <a:lnTo>
                  <a:pt x="15530" y="465"/>
                </a:lnTo>
                <a:cubicBezTo>
                  <a:pt x="15530" y="477"/>
                  <a:pt x="15528" y="489"/>
                  <a:pt x="15523" y="500"/>
                </a:cubicBezTo>
                <a:cubicBezTo>
                  <a:pt x="15518" y="512"/>
                  <a:pt x="15512" y="522"/>
                  <a:pt x="15503" y="530"/>
                </a:cubicBezTo>
                <a:cubicBezTo>
                  <a:pt x="15494" y="539"/>
                  <a:pt x="15484" y="546"/>
                  <a:pt x="15473" y="551"/>
                </a:cubicBezTo>
                <a:cubicBezTo>
                  <a:pt x="15462" y="555"/>
                  <a:pt x="15450" y="558"/>
                  <a:pt x="15437" y="558"/>
                </a:cubicBezTo>
                <a:lnTo>
                  <a:pt x="93" y="558"/>
                </a:lnTo>
                <a:cubicBezTo>
                  <a:pt x="80" y="558"/>
                  <a:pt x="68" y="555"/>
                  <a:pt x="57" y="551"/>
                </a:cubicBezTo>
                <a:cubicBezTo>
                  <a:pt x="46" y="546"/>
                  <a:pt x="36" y="539"/>
                  <a:pt x="27" y="530"/>
                </a:cubicBezTo>
                <a:cubicBezTo>
                  <a:pt x="18" y="522"/>
                  <a:pt x="12" y="512"/>
                  <a:pt x="7" y="500"/>
                </a:cubicBezTo>
                <a:cubicBezTo>
                  <a:pt x="2" y="489"/>
                  <a:pt x="0" y="477"/>
                  <a:pt x="0" y="465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97597" y="3021330"/>
            <a:ext cx="5080000" cy="33718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sz="1600">
                <a:latin typeface="微软雅黑" panose="020B0503020204020204" pitchFamily="34" charset="-122"/>
              </a:rPr>
              <a:t>False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任意多边形: 形状 294"/>
          <p:cNvSpPr/>
          <p:nvPr/>
        </p:nvSpPr>
        <p:spPr>
          <a:xfrm>
            <a:off x="534600" y="735120"/>
            <a:ext cx="668880" cy="33840"/>
          </a:xfrm>
          <a:custGeom>
            <a:avLst/>
            <a:gdLst/>
            <a:ahLst/>
            <a:cxnLst/>
            <a:rect l="0" t="0" r="r" b="b"/>
            <a:pathLst>
              <a:path w="1858" h="94">
                <a:moveTo>
                  <a:pt x="0" y="0"/>
                </a:moveTo>
                <a:lnTo>
                  <a:pt x="1858" y="0"/>
                </a:lnTo>
                <a:lnTo>
                  <a:pt x="1858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F890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96" name="文本框 295"/>
          <p:cNvSpPr txBox="1"/>
          <p:nvPr/>
        </p:nvSpPr>
        <p:spPr>
          <a:xfrm>
            <a:off x="534960" y="252720"/>
            <a:ext cx="1827423" cy="36471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lang="zh-CN" altLang="en-US" sz="2370" b="0" u="none" strike="noStrike" dirty="0">
                <a:solidFill>
                  <a:schemeClr val="tx1"/>
                </a:solidFill>
                <a:effectLst/>
                <a:uFillTx/>
                <a:latin typeface="微软雅黑" panose="020B0503020204020204" pitchFamily="34" charset="-122"/>
              </a:rPr>
              <a:t>异常处理概述</a:t>
            </a:r>
          </a:p>
        </p:txBody>
      </p:sp>
      <p:sp>
        <p:nvSpPr>
          <p:cNvPr id="301" name="任意多边形: 形状 300"/>
          <p:cNvSpPr/>
          <p:nvPr/>
        </p:nvSpPr>
        <p:spPr>
          <a:xfrm>
            <a:off x="534600" y="969120"/>
            <a:ext cx="334800" cy="334800"/>
          </a:xfrm>
          <a:custGeom>
            <a:avLst/>
            <a:gdLst/>
            <a:ahLst/>
            <a:cxnLst/>
            <a:rect l="0" t="0" r="r" b="b"/>
            <a:pathLst>
              <a:path w="930" h="930">
                <a:moveTo>
                  <a:pt x="930" y="464"/>
                </a:moveTo>
                <a:cubicBezTo>
                  <a:pt x="930" y="495"/>
                  <a:pt x="927" y="525"/>
                  <a:pt x="921" y="555"/>
                </a:cubicBezTo>
                <a:cubicBezTo>
                  <a:pt x="915" y="586"/>
                  <a:pt x="906" y="615"/>
                  <a:pt x="894" y="643"/>
                </a:cubicBezTo>
                <a:cubicBezTo>
                  <a:pt x="883" y="671"/>
                  <a:pt x="868" y="698"/>
                  <a:pt x="851" y="723"/>
                </a:cubicBezTo>
                <a:cubicBezTo>
                  <a:pt x="833" y="749"/>
                  <a:pt x="814" y="772"/>
                  <a:pt x="793" y="794"/>
                </a:cubicBezTo>
                <a:cubicBezTo>
                  <a:pt x="771" y="815"/>
                  <a:pt x="748" y="835"/>
                  <a:pt x="722" y="851"/>
                </a:cubicBezTo>
                <a:cubicBezTo>
                  <a:pt x="697" y="868"/>
                  <a:pt x="670" y="883"/>
                  <a:pt x="642" y="894"/>
                </a:cubicBezTo>
                <a:cubicBezTo>
                  <a:pt x="614" y="906"/>
                  <a:pt x="585" y="915"/>
                  <a:pt x="555" y="921"/>
                </a:cubicBezTo>
                <a:cubicBezTo>
                  <a:pt x="525" y="927"/>
                  <a:pt x="495" y="930"/>
                  <a:pt x="464" y="930"/>
                </a:cubicBezTo>
                <a:cubicBezTo>
                  <a:pt x="434" y="930"/>
                  <a:pt x="404" y="927"/>
                  <a:pt x="374" y="921"/>
                </a:cubicBezTo>
                <a:cubicBezTo>
                  <a:pt x="344" y="915"/>
                  <a:pt x="315" y="906"/>
                  <a:pt x="287" y="894"/>
                </a:cubicBezTo>
                <a:cubicBezTo>
                  <a:pt x="259" y="883"/>
                  <a:pt x="232" y="868"/>
                  <a:pt x="206" y="851"/>
                </a:cubicBezTo>
                <a:cubicBezTo>
                  <a:pt x="181" y="835"/>
                  <a:pt x="158" y="815"/>
                  <a:pt x="136" y="794"/>
                </a:cubicBezTo>
                <a:cubicBezTo>
                  <a:pt x="115" y="772"/>
                  <a:pt x="95" y="749"/>
                  <a:pt x="78" y="723"/>
                </a:cubicBezTo>
                <a:cubicBezTo>
                  <a:pt x="61" y="698"/>
                  <a:pt x="47" y="671"/>
                  <a:pt x="35" y="643"/>
                </a:cubicBezTo>
                <a:cubicBezTo>
                  <a:pt x="24" y="615"/>
                  <a:pt x="15" y="586"/>
                  <a:pt x="9" y="555"/>
                </a:cubicBezTo>
                <a:cubicBezTo>
                  <a:pt x="3" y="525"/>
                  <a:pt x="0" y="495"/>
                  <a:pt x="0" y="464"/>
                </a:cubicBezTo>
                <a:cubicBezTo>
                  <a:pt x="0" y="434"/>
                  <a:pt x="3" y="404"/>
                  <a:pt x="9" y="374"/>
                </a:cubicBezTo>
                <a:cubicBezTo>
                  <a:pt x="15" y="344"/>
                  <a:pt x="24" y="315"/>
                  <a:pt x="35" y="287"/>
                </a:cubicBezTo>
                <a:cubicBezTo>
                  <a:pt x="47" y="259"/>
                  <a:pt x="61" y="232"/>
                  <a:pt x="78" y="207"/>
                </a:cubicBezTo>
                <a:cubicBezTo>
                  <a:pt x="95" y="181"/>
                  <a:pt x="115" y="158"/>
                  <a:pt x="136" y="136"/>
                </a:cubicBezTo>
                <a:cubicBezTo>
                  <a:pt x="158" y="115"/>
                  <a:pt x="181" y="95"/>
                  <a:pt x="206" y="78"/>
                </a:cubicBezTo>
                <a:cubicBezTo>
                  <a:pt x="232" y="62"/>
                  <a:pt x="259" y="47"/>
                  <a:pt x="287" y="36"/>
                </a:cubicBezTo>
                <a:cubicBezTo>
                  <a:pt x="315" y="24"/>
                  <a:pt x="344" y="15"/>
                  <a:pt x="374" y="9"/>
                </a:cubicBezTo>
                <a:cubicBezTo>
                  <a:pt x="404" y="3"/>
                  <a:pt x="434" y="0"/>
                  <a:pt x="464" y="0"/>
                </a:cubicBezTo>
                <a:cubicBezTo>
                  <a:pt x="495" y="0"/>
                  <a:pt x="525" y="3"/>
                  <a:pt x="555" y="9"/>
                </a:cubicBezTo>
                <a:cubicBezTo>
                  <a:pt x="585" y="15"/>
                  <a:pt x="614" y="24"/>
                  <a:pt x="642" y="36"/>
                </a:cubicBezTo>
                <a:cubicBezTo>
                  <a:pt x="670" y="47"/>
                  <a:pt x="697" y="62"/>
                  <a:pt x="722" y="78"/>
                </a:cubicBezTo>
                <a:cubicBezTo>
                  <a:pt x="748" y="95"/>
                  <a:pt x="771" y="115"/>
                  <a:pt x="793" y="136"/>
                </a:cubicBezTo>
                <a:cubicBezTo>
                  <a:pt x="814" y="158"/>
                  <a:pt x="833" y="181"/>
                  <a:pt x="851" y="207"/>
                </a:cubicBezTo>
                <a:cubicBezTo>
                  <a:pt x="868" y="232"/>
                  <a:pt x="883" y="259"/>
                  <a:pt x="894" y="287"/>
                </a:cubicBezTo>
                <a:cubicBezTo>
                  <a:pt x="906" y="315"/>
                  <a:pt x="915" y="344"/>
                  <a:pt x="921" y="374"/>
                </a:cubicBezTo>
                <a:cubicBezTo>
                  <a:pt x="927" y="404"/>
                  <a:pt x="930" y="434"/>
                  <a:pt x="930" y="464"/>
                </a:cubicBezTo>
                <a:close/>
              </a:path>
            </a:pathLst>
          </a:custGeom>
          <a:solidFill>
            <a:srgbClr val="1E40A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302" name="图片 301"/>
          <p:cNvPicPr/>
          <p:nvPr/>
        </p:nvPicPr>
        <p:blipFill>
          <a:blip r:embed="rId2"/>
          <a:stretch>
            <a:fillRect/>
          </a:stretch>
        </p:blipFill>
        <p:spPr>
          <a:xfrm>
            <a:off x="635040" y="106956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4" name="文本框 303"/>
          <p:cNvSpPr txBox="1"/>
          <p:nvPr/>
        </p:nvSpPr>
        <p:spPr>
          <a:xfrm>
            <a:off x="969480" y="970560"/>
            <a:ext cx="807913" cy="24314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基本概念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308" name="任意多边形: 形状 307"/>
          <p:cNvSpPr/>
          <p:nvPr/>
        </p:nvSpPr>
        <p:spPr>
          <a:xfrm>
            <a:off x="534600" y="1739093"/>
            <a:ext cx="334800" cy="334440"/>
          </a:xfrm>
          <a:custGeom>
            <a:avLst/>
            <a:gdLst/>
            <a:ahLst/>
            <a:cxnLst/>
            <a:rect l="0" t="0" r="r" b="b"/>
            <a:pathLst>
              <a:path w="930" h="929">
                <a:moveTo>
                  <a:pt x="930" y="464"/>
                </a:moveTo>
                <a:cubicBezTo>
                  <a:pt x="930" y="495"/>
                  <a:pt x="927" y="525"/>
                  <a:pt x="921" y="555"/>
                </a:cubicBezTo>
                <a:cubicBezTo>
                  <a:pt x="915" y="585"/>
                  <a:pt x="906" y="614"/>
                  <a:pt x="894" y="642"/>
                </a:cubicBezTo>
                <a:cubicBezTo>
                  <a:pt x="883" y="671"/>
                  <a:pt x="868" y="698"/>
                  <a:pt x="851" y="723"/>
                </a:cubicBezTo>
                <a:cubicBezTo>
                  <a:pt x="833" y="748"/>
                  <a:pt x="814" y="772"/>
                  <a:pt x="793" y="793"/>
                </a:cubicBezTo>
                <a:cubicBezTo>
                  <a:pt x="771" y="815"/>
                  <a:pt x="748" y="834"/>
                  <a:pt x="722" y="851"/>
                </a:cubicBezTo>
                <a:cubicBezTo>
                  <a:pt x="697" y="868"/>
                  <a:pt x="670" y="882"/>
                  <a:pt x="642" y="894"/>
                </a:cubicBezTo>
                <a:cubicBezTo>
                  <a:pt x="614" y="906"/>
                  <a:pt x="585" y="915"/>
                  <a:pt x="555" y="921"/>
                </a:cubicBezTo>
                <a:cubicBezTo>
                  <a:pt x="525" y="926"/>
                  <a:pt x="495" y="929"/>
                  <a:pt x="464" y="929"/>
                </a:cubicBezTo>
                <a:cubicBezTo>
                  <a:pt x="434" y="929"/>
                  <a:pt x="404" y="926"/>
                  <a:pt x="374" y="921"/>
                </a:cubicBezTo>
                <a:cubicBezTo>
                  <a:pt x="344" y="915"/>
                  <a:pt x="315" y="906"/>
                  <a:pt x="287" y="894"/>
                </a:cubicBezTo>
                <a:cubicBezTo>
                  <a:pt x="259" y="882"/>
                  <a:pt x="232" y="868"/>
                  <a:pt x="206" y="851"/>
                </a:cubicBezTo>
                <a:cubicBezTo>
                  <a:pt x="181" y="834"/>
                  <a:pt x="158" y="815"/>
                  <a:pt x="136" y="793"/>
                </a:cubicBezTo>
                <a:cubicBezTo>
                  <a:pt x="115" y="772"/>
                  <a:pt x="95" y="748"/>
                  <a:pt x="78" y="723"/>
                </a:cubicBezTo>
                <a:cubicBezTo>
                  <a:pt x="61" y="698"/>
                  <a:pt x="47" y="671"/>
                  <a:pt x="35" y="642"/>
                </a:cubicBezTo>
                <a:cubicBezTo>
                  <a:pt x="24" y="614"/>
                  <a:pt x="15" y="585"/>
                  <a:pt x="9" y="555"/>
                </a:cubicBezTo>
                <a:cubicBezTo>
                  <a:pt x="3" y="525"/>
                  <a:pt x="0" y="495"/>
                  <a:pt x="0" y="464"/>
                </a:cubicBezTo>
                <a:cubicBezTo>
                  <a:pt x="0" y="434"/>
                  <a:pt x="3" y="404"/>
                  <a:pt x="9" y="374"/>
                </a:cubicBezTo>
                <a:cubicBezTo>
                  <a:pt x="15" y="344"/>
                  <a:pt x="24" y="315"/>
                  <a:pt x="35" y="287"/>
                </a:cubicBezTo>
                <a:cubicBezTo>
                  <a:pt x="47" y="258"/>
                  <a:pt x="61" y="232"/>
                  <a:pt x="78" y="206"/>
                </a:cubicBezTo>
                <a:cubicBezTo>
                  <a:pt x="95" y="181"/>
                  <a:pt x="115" y="157"/>
                  <a:pt x="136" y="136"/>
                </a:cubicBezTo>
                <a:cubicBezTo>
                  <a:pt x="158" y="114"/>
                  <a:pt x="181" y="95"/>
                  <a:pt x="206" y="78"/>
                </a:cubicBezTo>
                <a:cubicBezTo>
                  <a:pt x="232" y="61"/>
                  <a:pt x="259" y="47"/>
                  <a:pt x="287" y="35"/>
                </a:cubicBezTo>
                <a:cubicBezTo>
                  <a:pt x="315" y="24"/>
                  <a:pt x="344" y="15"/>
                  <a:pt x="374" y="9"/>
                </a:cubicBezTo>
                <a:cubicBezTo>
                  <a:pt x="404" y="3"/>
                  <a:pt x="434" y="0"/>
                  <a:pt x="464" y="0"/>
                </a:cubicBezTo>
                <a:cubicBezTo>
                  <a:pt x="495" y="0"/>
                  <a:pt x="525" y="3"/>
                  <a:pt x="555" y="9"/>
                </a:cubicBezTo>
                <a:cubicBezTo>
                  <a:pt x="585" y="15"/>
                  <a:pt x="614" y="24"/>
                  <a:pt x="642" y="35"/>
                </a:cubicBezTo>
                <a:cubicBezTo>
                  <a:pt x="670" y="47"/>
                  <a:pt x="697" y="61"/>
                  <a:pt x="722" y="78"/>
                </a:cubicBezTo>
                <a:cubicBezTo>
                  <a:pt x="748" y="95"/>
                  <a:pt x="771" y="114"/>
                  <a:pt x="793" y="136"/>
                </a:cubicBezTo>
                <a:cubicBezTo>
                  <a:pt x="814" y="157"/>
                  <a:pt x="833" y="181"/>
                  <a:pt x="851" y="206"/>
                </a:cubicBezTo>
                <a:cubicBezTo>
                  <a:pt x="868" y="232"/>
                  <a:pt x="883" y="258"/>
                  <a:pt x="894" y="287"/>
                </a:cubicBezTo>
                <a:cubicBezTo>
                  <a:pt x="906" y="315"/>
                  <a:pt x="915" y="344"/>
                  <a:pt x="921" y="374"/>
                </a:cubicBezTo>
                <a:cubicBezTo>
                  <a:pt x="927" y="404"/>
                  <a:pt x="930" y="434"/>
                  <a:pt x="930" y="464"/>
                </a:cubicBezTo>
                <a:close/>
              </a:path>
            </a:pathLst>
          </a:custGeom>
          <a:solidFill>
            <a:srgbClr val="1E40A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309" name="图片 308"/>
          <p:cNvPicPr/>
          <p:nvPr/>
        </p:nvPicPr>
        <p:blipFill>
          <a:blip r:embed="rId3"/>
          <a:stretch>
            <a:fillRect/>
          </a:stretch>
        </p:blipFill>
        <p:spPr>
          <a:xfrm>
            <a:off x="618480" y="1839533"/>
            <a:ext cx="16668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1" name="任意多边形: 形状 310"/>
          <p:cNvSpPr/>
          <p:nvPr/>
        </p:nvSpPr>
        <p:spPr>
          <a:xfrm>
            <a:off x="5481720" y="1739093"/>
            <a:ext cx="334800" cy="334440"/>
          </a:xfrm>
          <a:custGeom>
            <a:avLst/>
            <a:gdLst/>
            <a:ahLst/>
            <a:cxnLst/>
            <a:rect l="0" t="0" r="r" b="b"/>
            <a:pathLst>
              <a:path w="930" h="929">
                <a:moveTo>
                  <a:pt x="930" y="464"/>
                </a:moveTo>
                <a:cubicBezTo>
                  <a:pt x="930" y="495"/>
                  <a:pt x="927" y="525"/>
                  <a:pt x="921" y="555"/>
                </a:cubicBezTo>
                <a:cubicBezTo>
                  <a:pt x="915" y="585"/>
                  <a:pt x="906" y="614"/>
                  <a:pt x="894" y="642"/>
                </a:cubicBezTo>
                <a:cubicBezTo>
                  <a:pt x="883" y="671"/>
                  <a:pt x="868" y="698"/>
                  <a:pt x="852" y="723"/>
                </a:cubicBezTo>
                <a:cubicBezTo>
                  <a:pt x="835" y="748"/>
                  <a:pt x="815" y="772"/>
                  <a:pt x="794" y="793"/>
                </a:cubicBezTo>
                <a:cubicBezTo>
                  <a:pt x="772" y="815"/>
                  <a:pt x="749" y="834"/>
                  <a:pt x="723" y="851"/>
                </a:cubicBezTo>
                <a:cubicBezTo>
                  <a:pt x="698" y="868"/>
                  <a:pt x="671" y="882"/>
                  <a:pt x="643" y="894"/>
                </a:cubicBezTo>
                <a:cubicBezTo>
                  <a:pt x="615" y="906"/>
                  <a:pt x="586" y="915"/>
                  <a:pt x="556" y="921"/>
                </a:cubicBezTo>
                <a:cubicBezTo>
                  <a:pt x="526" y="926"/>
                  <a:pt x="496" y="929"/>
                  <a:pt x="466" y="929"/>
                </a:cubicBezTo>
                <a:cubicBezTo>
                  <a:pt x="435" y="929"/>
                  <a:pt x="405" y="926"/>
                  <a:pt x="375" y="921"/>
                </a:cubicBezTo>
                <a:cubicBezTo>
                  <a:pt x="345" y="915"/>
                  <a:pt x="316" y="906"/>
                  <a:pt x="288" y="894"/>
                </a:cubicBezTo>
                <a:cubicBezTo>
                  <a:pt x="260" y="882"/>
                  <a:pt x="233" y="868"/>
                  <a:pt x="208" y="851"/>
                </a:cubicBezTo>
                <a:cubicBezTo>
                  <a:pt x="182" y="834"/>
                  <a:pt x="159" y="815"/>
                  <a:pt x="137" y="793"/>
                </a:cubicBezTo>
                <a:cubicBezTo>
                  <a:pt x="116" y="772"/>
                  <a:pt x="96" y="748"/>
                  <a:pt x="79" y="723"/>
                </a:cubicBezTo>
                <a:cubicBezTo>
                  <a:pt x="62" y="698"/>
                  <a:pt x="47" y="671"/>
                  <a:pt x="36" y="642"/>
                </a:cubicBezTo>
                <a:cubicBezTo>
                  <a:pt x="24" y="614"/>
                  <a:pt x="15" y="585"/>
                  <a:pt x="9" y="555"/>
                </a:cubicBezTo>
                <a:cubicBezTo>
                  <a:pt x="3" y="525"/>
                  <a:pt x="0" y="495"/>
                  <a:pt x="0" y="464"/>
                </a:cubicBezTo>
                <a:cubicBezTo>
                  <a:pt x="0" y="434"/>
                  <a:pt x="3" y="404"/>
                  <a:pt x="9" y="374"/>
                </a:cubicBezTo>
                <a:cubicBezTo>
                  <a:pt x="15" y="344"/>
                  <a:pt x="24" y="315"/>
                  <a:pt x="36" y="287"/>
                </a:cubicBezTo>
                <a:cubicBezTo>
                  <a:pt x="47" y="258"/>
                  <a:pt x="62" y="232"/>
                  <a:pt x="79" y="206"/>
                </a:cubicBezTo>
                <a:cubicBezTo>
                  <a:pt x="96" y="181"/>
                  <a:pt x="116" y="157"/>
                  <a:pt x="137" y="136"/>
                </a:cubicBezTo>
                <a:cubicBezTo>
                  <a:pt x="159" y="114"/>
                  <a:pt x="182" y="95"/>
                  <a:pt x="208" y="78"/>
                </a:cubicBezTo>
                <a:cubicBezTo>
                  <a:pt x="233" y="61"/>
                  <a:pt x="260" y="47"/>
                  <a:pt x="288" y="35"/>
                </a:cubicBezTo>
                <a:cubicBezTo>
                  <a:pt x="316" y="24"/>
                  <a:pt x="345" y="15"/>
                  <a:pt x="375" y="9"/>
                </a:cubicBezTo>
                <a:cubicBezTo>
                  <a:pt x="405" y="3"/>
                  <a:pt x="435" y="0"/>
                  <a:pt x="466" y="0"/>
                </a:cubicBezTo>
                <a:cubicBezTo>
                  <a:pt x="496" y="0"/>
                  <a:pt x="526" y="3"/>
                  <a:pt x="556" y="9"/>
                </a:cubicBezTo>
                <a:cubicBezTo>
                  <a:pt x="586" y="15"/>
                  <a:pt x="615" y="24"/>
                  <a:pt x="643" y="35"/>
                </a:cubicBezTo>
                <a:cubicBezTo>
                  <a:pt x="671" y="47"/>
                  <a:pt x="698" y="61"/>
                  <a:pt x="723" y="78"/>
                </a:cubicBezTo>
                <a:cubicBezTo>
                  <a:pt x="749" y="95"/>
                  <a:pt x="772" y="114"/>
                  <a:pt x="794" y="136"/>
                </a:cubicBezTo>
                <a:cubicBezTo>
                  <a:pt x="815" y="157"/>
                  <a:pt x="835" y="181"/>
                  <a:pt x="852" y="206"/>
                </a:cubicBezTo>
                <a:cubicBezTo>
                  <a:pt x="868" y="232"/>
                  <a:pt x="883" y="258"/>
                  <a:pt x="894" y="287"/>
                </a:cubicBezTo>
                <a:cubicBezTo>
                  <a:pt x="906" y="315"/>
                  <a:pt x="915" y="344"/>
                  <a:pt x="921" y="374"/>
                </a:cubicBezTo>
                <a:cubicBezTo>
                  <a:pt x="927" y="404"/>
                  <a:pt x="930" y="434"/>
                  <a:pt x="930" y="464"/>
                </a:cubicBezTo>
                <a:close/>
              </a:path>
            </a:pathLst>
          </a:custGeom>
          <a:solidFill>
            <a:srgbClr val="1E40A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312" name="图片 311"/>
          <p:cNvPicPr/>
          <p:nvPr/>
        </p:nvPicPr>
        <p:blipFill>
          <a:blip r:embed="rId4"/>
          <a:stretch>
            <a:fillRect/>
          </a:stretch>
        </p:blipFill>
        <p:spPr>
          <a:xfrm>
            <a:off x="5565600" y="1839533"/>
            <a:ext cx="16668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3" name="文本框 312"/>
          <p:cNvSpPr txBox="1"/>
          <p:nvPr/>
        </p:nvSpPr>
        <p:spPr>
          <a:xfrm>
            <a:off x="969480" y="1740533"/>
            <a:ext cx="807913" cy="24314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语法结构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314" name="任意多边形: 形状 313"/>
          <p:cNvSpPr/>
          <p:nvPr/>
        </p:nvSpPr>
        <p:spPr>
          <a:xfrm>
            <a:off x="534600" y="4974087"/>
            <a:ext cx="334800" cy="334440"/>
          </a:xfrm>
          <a:custGeom>
            <a:avLst/>
            <a:gdLst/>
            <a:ahLst/>
            <a:cxnLst/>
            <a:rect l="0" t="0" r="r" b="b"/>
            <a:pathLst>
              <a:path w="930" h="929">
                <a:moveTo>
                  <a:pt x="930" y="465"/>
                </a:moveTo>
                <a:cubicBezTo>
                  <a:pt x="930" y="496"/>
                  <a:pt x="927" y="526"/>
                  <a:pt x="921" y="556"/>
                </a:cubicBezTo>
                <a:cubicBezTo>
                  <a:pt x="915" y="586"/>
                  <a:pt x="906" y="615"/>
                  <a:pt x="894" y="643"/>
                </a:cubicBezTo>
                <a:cubicBezTo>
                  <a:pt x="883" y="671"/>
                  <a:pt x="868" y="698"/>
                  <a:pt x="851" y="723"/>
                </a:cubicBezTo>
                <a:cubicBezTo>
                  <a:pt x="833" y="748"/>
                  <a:pt x="814" y="772"/>
                  <a:pt x="793" y="793"/>
                </a:cubicBezTo>
                <a:cubicBezTo>
                  <a:pt x="771" y="815"/>
                  <a:pt x="748" y="834"/>
                  <a:pt x="722" y="851"/>
                </a:cubicBezTo>
                <a:cubicBezTo>
                  <a:pt x="697" y="868"/>
                  <a:pt x="670" y="882"/>
                  <a:pt x="642" y="894"/>
                </a:cubicBezTo>
                <a:cubicBezTo>
                  <a:pt x="614" y="906"/>
                  <a:pt x="585" y="915"/>
                  <a:pt x="555" y="920"/>
                </a:cubicBezTo>
                <a:cubicBezTo>
                  <a:pt x="525" y="926"/>
                  <a:pt x="495" y="929"/>
                  <a:pt x="464" y="929"/>
                </a:cubicBezTo>
                <a:cubicBezTo>
                  <a:pt x="434" y="929"/>
                  <a:pt x="404" y="926"/>
                  <a:pt x="374" y="920"/>
                </a:cubicBezTo>
                <a:cubicBezTo>
                  <a:pt x="344" y="915"/>
                  <a:pt x="315" y="906"/>
                  <a:pt x="287" y="894"/>
                </a:cubicBezTo>
                <a:cubicBezTo>
                  <a:pt x="259" y="882"/>
                  <a:pt x="232" y="868"/>
                  <a:pt x="206" y="851"/>
                </a:cubicBezTo>
                <a:cubicBezTo>
                  <a:pt x="181" y="834"/>
                  <a:pt x="158" y="815"/>
                  <a:pt x="136" y="793"/>
                </a:cubicBezTo>
                <a:cubicBezTo>
                  <a:pt x="115" y="772"/>
                  <a:pt x="95" y="748"/>
                  <a:pt x="78" y="723"/>
                </a:cubicBezTo>
                <a:cubicBezTo>
                  <a:pt x="61" y="698"/>
                  <a:pt x="47" y="671"/>
                  <a:pt x="35" y="643"/>
                </a:cubicBezTo>
                <a:cubicBezTo>
                  <a:pt x="24" y="615"/>
                  <a:pt x="15" y="586"/>
                  <a:pt x="9" y="556"/>
                </a:cubicBezTo>
                <a:cubicBezTo>
                  <a:pt x="3" y="526"/>
                  <a:pt x="0" y="496"/>
                  <a:pt x="0" y="465"/>
                </a:cubicBezTo>
                <a:cubicBezTo>
                  <a:pt x="0" y="434"/>
                  <a:pt x="3" y="403"/>
                  <a:pt x="9" y="374"/>
                </a:cubicBezTo>
                <a:cubicBezTo>
                  <a:pt x="15" y="344"/>
                  <a:pt x="24" y="315"/>
                  <a:pt x="35" y="286"/>
                </a:cubicBezTo>
                <a:cubicBezTo>
                  <a:pt x="47" y="258"/>
                  <a:pt x="61" y="232"/>
                  <a:pt x="78" y="206"/>
                </a:cubicBezTo>
                <a:cubicBezTo>
                  <a:pt x="95" y="181"/>
                  <a:pt x="115" y="157"/>
                  <a:pt x="136" y="136"/>
                </a:cubicBezTo>
                <a:cubicBezTo>
                  <a:pt x="158" y="114"/>
                  <a:pt x="181" y="95"/>
                  <a:pt x="206" y="78"/>
                </a:cubicBezTo>
                <a:cubicBezTo>
                  <a:pt x="232" y="61"/>
                  <a:pt x="259" y="47"/>
                  <a:pt x="287" y="35"/>
                </a:cubicBezTo>
                <a:cubicBezTo>
                  <a:pt x="315" y="24"/>
                  <a:pt x="344" y="15"/>
                  <a:pt x="374" y="9"/>
                </a:cubicBezTo>
                <a:cubicBezTo>
                  <a:pt x="404" y="3"/>
                  <a:pt x="434" y="0"/>
                  <a:pt x="464" y="0"/>
                </a:cubicBezTo>
                <a:cubicBezTo>
                  <a:pt x="495" y="0"/>
                  <a:pt x="525" y="3"/>
                  <a:pt x="555" y="9"/>
                </a:cubicBezTo>
                <a:cubicBezTo>
                  <a:pt x="585" y="15"/>
                  <a:pt x="614" y="24"/>
                  <a:pt x="642" y="35"/>
                </a:cubicBezTo>
                <a:cubicBezTo>
                  <a:pt x="670" y="47"/>
                  <a:pt x="697" y="61"/>
                  <a:pt x="722" y="78"/>
                </a:cubicBezTo>
                <a:cubicBezTo>
                  <a:pt x="748" y="95"/>
                  <a:pt x="771" y="114"/>
                  <a:pt x="793" y="136"/>
                </a:cubicBezTo>
                <a:cubicBezTo>
                  <a:pt x="814" y="157"/>
                  <a:pt x="833" y="181"/>
                  <a:pt x="851" y="206"/>
                </a:cubicBezTo>
                <a:cubicBezTo>
                  <a:pt x="868" y="232"/>
                  <a:pt x="883" y="258"/>
                  <a:pt x="894" y="286"/>
                </a:cubicBezTo>
                <a:cubicBezTo>
                  <a:pt x="906" y="315"/>
                  <a:pt x="915" y="344"/>
                  <a:pt x="921" y="374"/>
                </a:cubicBezTo>
                <a:cubicBezTo>
                  <a:pt x="927" y="403"/>
                  <a:pt x="930" y="434"/>
                  <a:pt x="930" y="465"/>
                </a:cubicBezTo>
                <a:close/>
              </a:path>
            </a:pathLst>
          </a:custGeom>
          <a:solidFill>
            <a:srgbClr val="1E40A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315" name="图片 314"/>
          <p:cNvPicPr/>
          <p:nvPr/>
        </p:nvPicPr>
        <p:blipFill>
          <a:blip r:embed="rId5"/>
          <a:stretch>
            <a:fillRect/>
          </a:stretch>
        </p:blipFill>
        <p:spPr>
          <a:xfrm>
            <a:off x="635040" y="5074527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6" name="文本框 315"/>
          <p:cNvSpPr txBox="1"/>
          <p:nvPr/>
        </p:nvSpPr>
        <p:spPr>
          <a:xfrm>
            <a:off x="5916600" y="1740533"/>
            <a:ext cx="807913" cy="24314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实例演⽰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318" name="文本框 317"/>
          <p:cNvSpPr txBox="1"/>
          <p:nvPr/>
        </p:nvSpPr>
        <p:spPr>
          <a:xfrm>
            <a:off x="969480" y="4975527"/>
            <a:ext cx="807913" cy="24314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执⾏流程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332" name="图片 331"/>
          <p:cNvPicPr/>
          <p:nvPr/>
        </p:nvPicPr>
        <p:blipFill>
          <a:blip r:embed="rId6"/>
          <a:stretch>
            <a:fillRect/>
          </a:stretch>
        </p:blipFill>
        <p:spPr>
          <a:xfrm>
            <a:off x="334440" y="668520"/>
            <a:ext cx="3125160" cy="267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4" name="任意多边形: 形状 333"/>
          <p:cNvSpPr/>
          <p:nvPr/>
        </p:nvSpPr>
        <p:spPr>
          <a:xfrm>
            <a:off x="534670" y="2207260"/>
            <a:ext cx="4679950" cy="2767965"/>
          </a:xfrm>
          <a:custGeom>
            <a:avLst/>
            <a:gdLst/>
            <a:ahLst/>
            <a:cxnLst/>
            <a:rect l="0" t="0" r="r" b="b"/>
            <a:pathLst>
              <a:path w="13000" h="7429">
                <a:moveTo>
                  <a:pt x="0" y="7243"/>
                </a:moveTo>
                <a:lnTo>
                  <a:pt x="0" y="186"/>
                </a:lnTo>
                <a:cubicBezTo>
                  <a:pt x="0" y="173"/>
                  <a:pt x="1" y="161"/>
                  <a:pt x="4" y="149"/>
                </a:cubicBezTo>
                <a:cubicBezTo>
                  <a:pt x="6" y="137"/>
                  <a:pt x="10" y="126"/>
                  <a:pt x="14" y="114"/>
                </a:cubicBezTo>
                <a:cubicBezTo>
                  <a:pt x="19" y="103"/>
                  <a:pt x="25" y="93"/>
                  <a:pt x="31" y="82"/>
                </a:cubicBezTo>
                <a:cubicBezTo>
                  <a:pt x="38" y="72"/>
                  <a:pt x="46" y="63"/>
                  <a:pt x="55" y="54"/>
                </a:cubicBezTo>
                <a:cubicBezTo>
                  <a:pt x="63" y="46"/>
                  <a:pt x="73" y="38"/>
                  <a:pt x="83" y="31"/>
                </a:cubicBezTo>
                <a:cubicBezTo>
                  <a:pt x="93" y="24"/>
                  <a:pt x="104" y="19"/>
                  <a:pt x="115" y="14"/>
                </a:cubicBezTo>
                <a:cubicBezTo>
                  <a:pt x="126" y="9"/>
                  <a:pt x="138" y="6"/>
                  <a:pt x="150" y="3"/>
                </a:cubicBezTo>
                <a:cubicBezTo>
                  <a:pt x="162" y="1"/>
                  <a:pt x="174" y="0"/>
                  <a:pt x="186" y="0"/>
                </a:cubicBezTo>
                <a:lnTo>
                  <a:pt x="12815" y="0"/>
                </a:lnTo>
                <a:cubicBezTo>
                  <a:pt x="12827" y="0"/>
                  <a:pt x="12839" y="1"/>
                  <a:pt x="12851" y="3"/>
                </a:cubicBezTo>
                <a:cubicBezTo>
                  <a:pt x="12863" y="6"/>
                  <a:pt x="12875" y="9"/>
                  <a:pt x="12886" y="14"/>
                </a:cubicBezTo>
                <a:cubicBezTo>
                  <a:pt x="12897" y="19"/>
                  <a:pt x="12908" y="24"/>
                  <a:pt x="12918" y="31"/>
                </a:cubicBezTo>
                <a:cubicBezTo>
                  <a:pt x="12928" y="38"/>
                  <a:pt x="12937" y="46"/>
                  <a:pt x="12946" y="54"/>
                </a:cubicBezTo>
                <a:cubicBezTo>
                  <a:pt x="12955" y="63"/>
                  <a:pt x="12962" y="72"/>
                  <a:pt x="12969" y="82"/>
                </a:cubicBezTo>
                <a:cubicBezTo>
                  <a:pt x="12976" y="93"/>
                  <a:pt x="12982" y="103"/>
                  <a:pt x="12986" y="114"/>
                </a:cubicBezTo>
                <a:cubicBezTo>
                  <a:pt x="12991" y="126"/>
                  <a:pt x="12994" y="137"/>
                  <a:pt x="12997" y="149"/>
                </a:cubicBezTo>
                <a:cubicBezTo>
                  <a:pt x="12999" y="161"/>
                  <a:pt x="13000" y="173"/>
                  <a:pt x="13000" y="186"/>
                </a:cubicBezTo>
                <a:lnTo>
                  <a:pt x="13000" y="7243"/>
                </a:lnTo>
                <a:cubicBezTo>
                  <a:pt x="13000" y="7256"/>
                  <a:pt x="12999" y="7268"/>
                  <a:pt x="12997" y="7280"/>
                </a:cubicBezTo>
                <a:cubicBezTo>
                  <a:pt x="12994" y="7292"/>
                  <a:pt x="12991" y="7303"/>
                  <a:pt x="12986" y="7314"/>
                </a:cubicBezTo>
                <a:cubicBezTo>
                  <a:pt x="12982" y="7326"/>
                  <a:pt x="12976" y="7336"/>
                  <a:pt x="12969" y="7347"/>
                </a:cubicBezTo>
                <a:cubicBezTo>
                  <a:pt x="12962" y="7357"/>
                  <a:pt x="12955" y="7366"/>
                  <a:pt x="12946" y="7375"/>
                </a:cubicBezTo>
                <a:cubicBezTo>
                  <a:pt x="12937" y="7383"/>
                  <a:pt x="12928" y="7391"/>
                  <a:pt x="12918" y="7398"/>
                </a:cubicBezTo>
                <a:cubicBezTo>
                  <a:pt x="12908" y="7405"/>
                  <a:pt x="12897" y="7410"/>
                  <a:pt x="12886" y="7415"/>
                </a:cubicBezTo>
                <a:cubicBezTo>
                  <a:pt x="12875" y="7420"/>
                  <a:pt x="12863" y="7423"/>
                  <a:pt x="12851" y="7425"/>
                </a:cubicBezTo>
                <a:cubicBezTo>
                  <a:pt x="12839" y="7428"/>
                  <a:pt x="12827" y="7429"/>
                  <a:pt x="12815" y="7429"/>
                </a:cubicBezTo>
                <a:lnTo>
                  <a:pt x="186" y="7429"/>
                </a:lnTo>
                <a:cubicBezTo>
                  <a:pt x="174" y="7429"/>
                  <a:pt x="162" y="7428"/>
                  <a:pt x="150" y="7425"/>
                </a:cubicBezTo>
                <a:cubicBezTo>
                  <a:pt x="138" y="7423"/>
                  <a:pt x="126" y="7420"/>
                  <a:pt x="115" y="7415"/>
                </a:cubicBezTo>
                <a:cubicBezTo>
                  <a:pt x="104" y="7410"/>
                  <a:pt x="93" y="7405"/>
                  <a:pt x="83" y="7398"/>
                </a:cubicBezTo>
                <a:cubicBezTo>
                  <a:pt x="73" y="7391"/>
                  <a:pt x="63" y="7383"/>
                  <a:pt x="55" y="7375"/>
                </a:cubicBezTo>
                <a:cubicBezTo>
                  <a:pt x="46" y="7366"/>
                  <a:pt x="38" y="7357"/>
                  <a:pt x="31" y="7347"/>
                </a:cubicBezTo>
                <a:cubicBezTo>
                  <a:pt x="25" y="7336"/>
                  <a:pt x="19" y="7326"/>
                  <a:pt x="14" y="7314"/>
                </a:cubicBezTo>
                <a:cubicBezTo>
                  <a:pt x="10" y="7303"/>
                  <a:pt x="6" y="7292"/>
                  <a:pt x="4" y="7280"/>
                </a:cubicBezTo>
                <a:cubicBezTo>
                  <a:pt x="1" y="7268"/>
                  <a:pt x="0" y="7256"/>
                  <a:pt x="0" y="7243"/>
                </a:cubicBezTo>
                <a:close/>
              </a:path>
            </a:pathLst>
          </a:custGeom>
          <a:solidFill>
            <a:srgbClr val="003366">
              <a:alpha val="7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366" name="图片 365"/>
          <p:cNvPicPr/>
          <p:nvPr/>
        </p:nvPicPr>
        <p:blipFill>
          <a:blip r:embed="rId7"/>
          <a:stretch>
            <a:fillRect/>
          </a:stretch>
        </p:blipFill>
        <p:spPr>
          <a:xfrm>
            <a:off x="0" y="6250680"/>
            <a:ext cx="10696320" cy="66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706755" y="2191385"/>
            <a:ext cx="4423410" cy="226187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zh-CN" sz="1600" dirty="0">
                <a:latin typeface="微软雅黑" panose="020B0503020204020204" pitchFamily="34" charset="-122"/>
              </a:rPr>
              <a:t>try: </a:t>
            </a:r>
          </a:p>
          <a:p>
            <a:pPr indent="457200"/>
            <a:r>
              <a:rPr lang="en-US" altLang="zh-CN" sz="1600" dirty="0">
                <a:latin typeface="微软雅黑" panose="020B0503020204020204" pitchFamily="34" charset="-122"/>
              </a:rPr>
              <a:t># </a:t>
            </a:r>
            <a:r>
              <a:rPr lang="zh-CN" altLang="en-US" sz="1600" dirty="0">
                <a:latin typeface="微软雅黑" panose="020B0503020204020204" pitchFamily="34" charset="-122"/>
              </a:rPr>
              <a:t>可能产生异常的代码块 </a:t>
            </a:r>
          </a:p>
          <a:p>
            <a:pPr indent="0"/>
            <a:r>
              <a:rPr lang="en-US" altLang="zh-CN" sz="1600" dirty="0">
                <a:latin typeface="微软雅黑" panose="020B0503020204020204" pitchFamily="34" charset="-122"/>
              </a:rPr>
              <a:t>except Exception1 as e: </a:t>
            </a:r>
          </a:p>
          <a:p>
            <a:pPr indent="457200"/>
            <a:r>
              <a:rPr lang="en-US" altLang="zh-CN" sz="1600" dirty="0">
                <a:latin typeface="微软雅黑" panose="020B0503020204020204" pitchFamily="34" charset="-122"/>
              </a:rPr>
              <a:t># </a:t>
            </a:r>
            <a:r>
              <a:rPr lang="zh-CN" altLang="en-US" sz="1600" dirty="0">
                <a:latin typeface="微软雅黑" panose="020B0503020204020204" pitchFamily="34" charset="-122"/>
              </a:rPr>
              <a:t>处理异常的代码块</a:t>
            </a:r>
            <a:r>
              <a:rPr lang="en-US" altLang="zh-CN" sz="1600" dirty="0">
                <a:latin typeface="微软雅黑" panose="020B0503020204020204" pitchFamily="34" charset="-122"/>
              </a:rPr>
              <a:t>1 </a:t>
            </a:r>
          </a:p>
          <a:p>
            <a:pPr indent="0"/>
            <a:r>
              <a:rPr lang="en-US" altLang="zh-CN" sz="1600" dirty="0">
                <a:latin typeface="微软雅黑" panose="020B0503020204020204" pitchFamily="34" charset="-122"/>
              </a:rPr>
              <a:t>except Exception2 as e: </a:t>
            </a:r>
          </a:p>
          <a:p>
            <a:pPr indent="457200"/>
            <a:r>
              <a:rPr lang="en-US" altLang="zh-CN" sz="1600" dirty="0">
                <a:latin typeface="微软雅黑" panose="020B0503020204020204" pitchFamily="34" charset="-122"/>
              </a:rPr>
              <a:t># </a:t>
            </a:r>
            <a:r>
              <a:rPr lang="zh-CN" altLang="en-US" sz="1600" dirty="0">
                <a:latin typeface="微软雅黑" panose="020B0503020204020204" pitchFamily="34" charset="-122"/>
              </a:rPr>
              <a:t>处理异常的代码块</a:t>
            </a:r>
            <a:r>
              <a:rPr lang="en-US" altLang="zh-CN" sz="1600" dirty="0">
                <a:latin typeface="微软雅黑" panose="020B0503020204020204" pitchFamily="34" charset="-122"/>
              </a:rPr>
              <a:t>2 </a:t>
            </a:r>
          </a:p>
          <a:p>
            <a:pPr indent="0"/>
            <a:r>
              <a:rPr lang="en-US" altLang="zh-CN" sz="1600" dirty="0">
                <a:latin typeface="微软雅黑" panose="020B0503020204020204" pitchFamily="34" charset="-122"/>
              </a:rPr>
              <a:t>… </a:t>
            </a:r>
          </a:p>
          <a:p>
            <a:pPr indent="0"/>
            <a:r>
              <a:rPr lang="en-US" altLang="zh-CN" sz="1600" dirty="0">
                <a:latin typeface="微软雅黑" panose="020B0503020204020204" pitchFamily="34" charset="-122"/>
              </a:rPr>
              <a:t>else: </a:t>
            </a:r>
          </a:p>
          <a:p>
            <a:pPr indent="457200"/>
            <a:r>
              <a:rPr lang="en-US" altLang="zh-CN" sz="1600" dirty="0">
                <a:latin typeface="微软雅黑" panose="020B0503020204020204" pitchFamily="34" charset="-122"/>
              </a:rPr>
              <a:t># </a:t>
            </a:r>
            <a:r>
              <a:rPr lang="zh-CN" altLang="en-US" sz="1600" dirty="0">
                <a:latin typeface="微软雅黑" panose="020B0503020204020204" pitchFamily="34" charset="-122"/>
              </a:rPr>
              <a:t>无异常时执行的代码块 </a:t>
            </a:r>
          </a:p>
          <a:p>
            <a:pPr indent="0"/>
            <a:r>
              <a:rPr lang="en-US" altLang="zh-CN" sz="1600" dirty="0">
                <a:latin typeface="微软雅黑" panose="020B0503020204020204" pitchFamily="34" charset="-122"/>
              </a:rPr>
              <a:t>finally: </a:t>
            </a:r>
          </a:p>
          <a:p>
            <a:pPr indent="457200"/>
            <a:r>
              <a:rPr lang="en-US" altLang="zh-CN" sz="1600" dirty="0">
                <a:latin typeface="微软雅黑" panose="020B0503020204020204" pitchFamily="34" charset="-122"/>
              </a:rPr>
              <a:t># </a:t>
            </a:r>
            <a:r>
              <a:rPr lang="zh-CN" altLang="en-US" sz="1600" dirty="0">
                <a:latin typeface="微软雅黑" panose="020B0503020204020204" pitchFamily="34" charset="-122"/>
              </a:rPr>
              <a:t>资源回收代码块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84860" y="1202690"/>
            <a:ext cx="9507220" cy="47688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altLang="zh-CN" sz="1600">
                <a:latin typeface="微软雅黑" panose="020B0503020204020204" pitchFamily="34" charset="-122"/>
              </a:rPr>
              <a:t>Python </a:t>
            </a:r>
            <a:r>
              <a:rPr lang="zh-CN" altLang="en-US" sz="1600">
                <a:latin typeface="微软雅黑" panose="020B0503020204020204" pitchFamily="34" charset="-122"/>
              </a:rPr>
              <a:t>使用</a:t>
            </a:r>
            <a:r>
              <a:rPr lang="en-US" altLang="zh-CN" sz="1600">
                <a:latin typeface="微软雅黑" panose="020B0503020204020204" pitchFamily="34" charset="-122"/>
              </a:rPr>
              <a:t>try…except</a:t>
            </a:r>
            <a:r>
              <a:rPr lang="zh-CN" altLang="en-US" sz="1600">
                <a:latin typeface="微软雅黑" panose="020B0503020204020204" pitchFamily="34" charset="-122"/>
              </a:rPr>
              <a:t>语句块来捕获并处理异常，</a:t>
            </a:r>
            <a:r>
              <a:rPr lang="en-US" altLang="zh-CN" sz="1600">
                <a:latin typeface="微软雅黑" panose="020B0503020204020204" pitchFamily="34" charset="-122"/>
              </a:rPr>
              <a:t>Python </a:t>
            </a:r>
            <a:r>
              <a:rPr lang="zh-CN" altLang="en-US" sz="1600">
                <a:latin typeface="微软雅黑" panose="020B0503020204020204" pitchFamily="34" charset="-122"/>
              </a:rPr>
              <a:t>完整的异常处理语法结构</a:t>
            </a:r>
            <a:r>
              <a:rPr lang="en-US" altLang="zh-CN" sz="1600">
                <a:latin typeface="微软雅黑" panose="020B0503020204020204" pitchFamily="34" charset="-122"/>
              </a:rPr>
              <a:t>try…except…else…finally…</a:t>
            </a:r>
          </a:p>
        </p:txBody>
      </p:sp>
      <p:sp>
        <p:nvSpPr>
          <p:cNvPr id="471" name="任意多边形: 形状 470"/>
          <p:cNvSpPr/>
          <p:nvPr/>
        </p:nvSpPr>
        <p:spPr>
          <a:xfrm>
            <a:off x="5481720" y="2168929"/>
            <a:ext cx="4680360" cy="2766534"/>
          </a:xfrm>
          <a:custGeom>
            <a:avLst/>
            <a:gdLst/>
            <a:ahLst/>
            <a:cxnLst/>
            <a:rect l="0" t="0" r="r" b="b"/>
            <a:pathLst>
              <a:path w="13001" h="7986">
                <a:moveTo>
                  <a:pt x="0" y="7801"/>
                </a:moveTo>
                <a:lnTo>
                  <a:pt x="0" y="187"/>
                </a:lnTo>
                <a:cubicBezTo>
                  <a:pt x="0" y="175"/>
                  <a:pt x="1" y="163"/>
                  <a:pt x="4" y="151"/>
                </a:cubicBezTo>
                <a:cubicBezTo>
                  <a:pt x="6" y="139"/>
                  <a:pt x="10" y="127"/>
                  <a:pt x="14" y="116"/>
                </a:cubicBezTo>
                <a:cubicBezTo>
                  <a:pt x="19" y="105"/>
                  <a:pt x="25" y="94"/>
                  <a:pt x="32" y="84"/>
                </a:cubicBezTo>
                <a:cubicBezTo>
                  <a:pt x="38" y="74"/>
                  <a:pt x="46" y="64"/>
                  <a:pt x="55" y="56"/>
                </a:cubicBezTo>
                <a:cubicBezTo>
                  <a:pt x="63" y="47"/>
                  <a:pt x="73" y="39"/>
                  <a:pt x="83" y="32"/>
                </a:cubicBezTo>
                <a:cubicBezTo>
                  <a:pt x="93" y="26"/>
                  <a:pt x="104" y="20"/>
                  <a:pt x="115" y="15"/>
                </a:cubicBezTo>
                <a:cubicBezTo>
                  <a:pt x="126" y="11"/>
                  <a:pt x="138" y="7"/>
                  <a:pt x="150" y="5"/>
                </a:cubicBezTo>
                <a:cubicBezTo>
                  <a:pt x="162" y="2"/>
                  <a:pt x="174" y="0"/>
                  <a:pt x="186" y="0"/>
                </a:cubicBezTo>
                <a:lnTo>
                  <a:pt x="12815" y="0"/>
                </a:lnTo>
                <a:cubicBezTo>
                  <a:pt x="12827" y="0"/>
                  <a:pt x="12839" y="2"/>
                  <a:pt x="12851" y="5"/>
                </a:cubicBezTo>
                <a:cubicBezTo>
                  <a:pt x="12863" y="7"/>
                  <a:pt x="12875" y="11"/>
                  <a:pt x="12886" y="15"/>
                </a:cubicBezTo>
                <a:cubicBezTo>
                  <a:pt x="12897" y="20"/>
                  <a:pt x="12908" y="26"/>
                  <a:pt x="12918" y="32"/>
                </a:cubicBezTo>
                <a:cubicBezTo>
                  <a:pt x="12928" y="39"/>
                  <a:pt x="12938" y="47"/>
                  <a:pt x="12946" y="56"/>
                </a:cubicBezTo>
                <a:cubicBezTo>
                  <a:pt x="12955" y="64"/>
                  <a:pt x="12962" y="74"/>
                  <a:pt x="12969" y="84"/>
                </a:cubicBezTo>
                <a:cubicBezTo>
                  <a:pt x="12976" y="94"/>
                  <a:pt x="12982" y="105"/>
                  <a:pt x="12986" y="116"/>
                </a:cubicBezTo>
                <a:cubicBezTo>
                  <a:pt x="12991" y="127"/>
                  <a:pt x="12995" y="139"/>
                  <a:pt x="12997" y="151"/>
                </a:cubicBezTo>
                <a:cubicBezTo>
                  <a:pt x="12999" y="163"/>
                  <a:pt x="13001" y="175"/>
                  <a:pt x="13001" y="187"/>
                </a:cubicBezTo>
                <a:lnTo>
                  <a:pt x="13001" y="7801"/>
                </a:lnTo>
                <a:cubicBezTo>
                  <a:pt x="13001" y="7813"/>
                  <a:pt x="12999" y="7825"/>
                  <a:pt x="12997" y="7837"/>
                </a:cubicBezTo>
                <a:cubicBezTo>
                  <a:pt x="12995" y="7849"/>
                  <a:pt x="12991" y="7861"/>
                  <a:pt x="12986" y="7872"/>
                </a:cubicBezTo>
                <a:cubicBezTo>
                  <a:pt x="12982" y="7883"/>
                  <a:pt x="12976" y="7894"/>
                  <a:pt x="12969" y="7904"/>
                </a:cubicBezTo>
                <a:cubicBezTo>
                  <a:pt x="12962" y="7914"/>
                  <a:pt x="12955" y="7923"/>
                  <a:pt x="12946" y="7932"/>
                </a:cubicBezTo>
                <a:cubicBezTo>
                  <a:pt x="12938" y="7941"/>
                  <a:pt x="12928" y="7948"/>
                  <a:pt x="12918" y="7955"/>
                </a:cubicBezTo>
                <a:cubicBezTo>
                  <a:pt x="12908" y="7962"/>
                  <a:pt x="12897" y="7968"/>
                  <a:pt x="12886" y="7972"/>
                </a:cubicBezTo>
                <a:cubicBezTo>
                  <a:pt x="12875" y="7977"/>
                  <a:pt x="12863" y="7980"/>
                  <a:pt x="12851" y="7983"/>
                </a:cubicBezTo>
                <a:cubicBezTo>
                  <a:pt x="12839" y="7985"/>
                  <a:pt x="12827" y="7986"/>
                  <a:pt x="12815" y="7986"/>
                </a:cubicBezTo>
                <a:lnTo>
                  <a:pt x="186" y="7986"/>
                </a:lnTo>
                <a:cubicBezTo>
                  <a:pt x="174" y="7986"/>
                  <a:pt x="162" y="7985"/>
                  <a:pt x="150" y="7983"/>
                </a:cubicBezTo>
                <a:cubicBezTo>
                  <a:pt x="138" y="7980"/>
                  <a:pt x="126" y="7977"/>
                  <a:pt x="115" y="7972"/>
                </a:cubicBezTo>
                <a:cubicBezTo>
                  <a:pt x="104" y="7968"/>
                  <a:pt x="93" y="7962"/>
                  <a:pt x="83" y="7955"/>
                </a:cubicBezTo>
                <a:cubicBezTo>
                  <a:pt x="73" y="7948"/>
                  <a:pt x="63" y="7941"/>
                  <a:pt x="55" y="7932"/>
                </a:cubicBezTo>
                <a:cubicBezTo>
                  <a:pt x="46" y="7923"/>
                  <a:pt x="38" y="7914"/>
                  <a:pt x="32" y="7904"/>
                </a:cubicBezTo>
                <a:cubicBezTo>
                  <a:pt x="25" y="7894"/>
                  <a:pt x="19" y="7883"/>
                  <a:pt x="14" y="7872"/>
                </a:cubicBezTo>
                <a:cubicBezTo>
                  <a:pt x="10" y="7861"/>
                  <a:pt x="6" y="7849"/>
                  <a:pt x="4" y="7837"/>
                </a:cubicBezTo>
                <a:cubicBezTo>
                  <a:pt x="1" y="7825"/>
                  <a:pt x="0" y="7813"/>
                  <a:pt x="0" y="7801"/>
                </a:cubicBezTo>
                <a:close/>
              </a:path>
            </a:pathLst>
          </a:custGeom>
          <a:solidFill>
            <a:srgbClr val="0F172A">
              <a:alpha val="8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76" name="文本框 475"/>
          <p:cNvSpPr txBox="1"/>
          <p:nvPr/>
        </p:nvSpPr>
        <p:spPr>
          <a:xfrm>
            <a:off x="5615640" y="2325169"/>
            <a:ext cx="203582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9900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try</a:t>
            </a:r>
            <a:r>
              <a:rPr lang="en-US" sz="1050" b="0" u="none" strike="noStrike">
                <a:solidFill>
                  <a:srgbClr val="F0F0F0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: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77" name="文本框 476"/>
          <p:cNvSpPr txBox="1"/>
          <p:nvPr/>
        </p:nvSpPr>
        <p:spPr>
          <a:xfrm>
            <a:off x="5615640" y="2525689"/>
            <a:ext cx="2061462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0F0F0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    file = open("example.txt", "r")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78" name="文本框 477"/>
          <p:cNvSpPr txBox="1"/>
          <p:nvPr/>
        </p:nvSpPr>
        <p:spPr>
          <a:xfrm>
            <a:off x="5615640" y="2726209"/>
            <a:ext cx="1439497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0F0F0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    content = file.read()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79" name="文本框 478"/>
          <p:cNvSpPr txBox="1"/>
          <p:nvPr/>
        </p:nvSpPr>
        <p:spPr>
          <a:xfrm>
            <a:off x="5615640" y="2926729"/>
            <a:ext cx="1051570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0F0F0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    print(content)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80" name="文本框 479"/>
          <p:cNvSpPr txBox="1"/>
          <p:nvPr/>
        </p:nvSpPr>
        <p:spPr>
          <a:xfrm>
            <a:off x="5615640" y="3127609"/>
            <a:ext cx="1684757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9900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except</a:t>
            </a:r>
            <a:r>
              <a:rPr lang="en-US" sz="1050" b="0" u="none" strike="noStrike">
                <a:solidFill>
                  <a:srgbClr val="F0F0F0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 FileNotFoundError: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81" name="文本框 480"/>
          <p:cNvSpPr txBox="1"/>
          <p:nvPr/>
        </p:nvSpPr>
        <p:spPr>
          <a:xfrm>
            <a:off x="5615640" y="3328129"/>
            <a:ext cx="570669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0F0F0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    print("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82" name="文本框 481"/>
          <p:cNvSpPr txBox="1"/>
          <p:nvPr/>
        </p:nvSpPr>
        <p:spPr>
          <a:xfrm>
            <a:off x="6498360" y="3284209"/>
            <a:ext cx="673261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0F0F0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⽂件不存在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83" name="文本框 482"/>
          <p:cNvSpPr txBox="1"/>
          <p:nvPr/>
        </p:nvSpPr>
        <p:spPr>
          <a:xfrm>
            <a:off x="7166880" y="3328129"/>
            <a:ext cx="104196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0F0F0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")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84" name="文本框 483"/>
          <p:cNvSpPr txBox="1"/>
          <p:nvPr/>
        </p:nvSpPr>
        <p:spPr>
          <a:xfrm>
            <a:off x="5615640" y="3528649"/>
            <a:ext cx="283732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9900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else</a:t>
            </a:r>
            <a:r>
              <a:rPr lang="en-US" sz="1050" b="0" u="none" strike="noStrike">
                <a:solidFill>
                  <a:srgbClr val="F0F0F0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: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85" name="文本框 484"/>
          <p:cNvSpPr txBox="1"/>
          <p:nvPr/>
        </p:nvSpPr>
        <p:spPr>
          <a:xfrm>
            <a:off x="5615640" y="3729169"/>
            <a:ext cx="570669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0F0F0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    print("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86" name="文本框 485"/>
          <p:cNvSpPr txBox="1"/>
          <p:nvPr/>
        </p:nvSpPr>
        <p:spPr>
          <a:xfrm>
            <a:off x="6498360" y="3685249"/>
            <a:ext cx="807913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0F0F0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⽂件读取成功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87" name="文本框 486"/>
          <p:cNvSpPr txBox="1"/>
          <p:nvPr/>
        </p:nvSpPr>
        <p:spPr>
          <a:xfrm>
            <a:off x="7300440" y="3729169"/>
            <a:ext cx="104196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0F0F0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")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88" name="文本框 487"/>
          <p:cNvSpPr txBox="1"/>
          <p:nvPr/>
        </p:nvSpPr>
        <p:spPr>
          <a:xfrm>
            <a:off x="5615640" y="3929689"/>
            <a:ext cx="411972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9900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finally</a:t>
            </a:r>
            <a:r>
              <a:rPr lang="en-US" sz="1050" b="0" u="none" strike="noStrike">
                <a:solidFill>
                  <a:srgbClr val="F0F0F0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: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89" name="文本框 488"/>
          <p:cNvSpPr txBox="1"/>
          <p:nvPr/>
        </p:nvSpPr>
        <p:spPr>
          <a:xfrm>
            <a:off x="5615640" y="4130209"/>
            <a:ext cx="570669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0F0F0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    print("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90" name="文本框 489"/>
          <p:cNvSpPr txBox="1"/>
          <p:nvPr/>
        </p:nvSpPr>
        <p:spPr>
          <a:xfrm>
            <a:off x="6498360" y="4086649"/>
            <a:ext cx="1615827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0F0F0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⽆论如何都会执⾏这段代码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91" name="文本框 490"/>
          <p:cNvSpPr txBox="1"/>
          <p:nvPr/>
        </p:nvSpPr>
        <p:spPr>
          <a:xfrm>
            <a:off x="8102880" y="4130209"/>
            <a:ext cx="104196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0F0F0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")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92" name="文本框 491"/>
          <p:cNvSpPr txBox="1"/>
          <p:nvPr/>
        </p:nvSpPr>
        <p:spPr>
          <a:xfrm>
            <a:off x="5615640" y="4330729"/>
            <a:ext cx="1226298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0F0F0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    </a:t>
            </a:r>
            <a:r>
              <a:rPr lang="en-US" sz="1050" b="0" u="none" strike="noStrike">
                <a:solidFill>
                  <a:srgbClr val="FF9900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if 'file' in locals():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93" name="文本框 492"/>
          <p:cNvSpPr txBox="1"/>
          <p:nvPr/>
        </p:nvSpPr>
        <p:spPr>
          <a:xfrm>
            <a:off x="5615640" y="4531249"/>
            <a:ext cx="963405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0F0F0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        file.close()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94" name="文本框 493"/>
          <p:cNvSpPr txBox="1"/>
          <p:nvPr/>
        </p:nvSpPr>
        <p:spPr>
          <a:xfrm>
            <a:off x="5615640" y="4731769"/>
            <a:ext cx="730969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0F0F0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        print("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95" name="文本框 494"/>
          <p:cNvSpPr txBox="1"/>
          <p:nvPr/>
        </p:nvSpPr>
        <p:spPr>
          <a:xfrm>
            <a:off x="6819120" y="4688209"/>
            <a:ext cx="673261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0F0F0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⽂件已关闭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97" name="文本框 496"/>
          <p:cNvSpPr txBox="1"/>
          <p:nvPr/>
        </p:nvSpPr>
        <p:spPr>
          <a:xfrm>
            <a:off x="7487640" y="4731769"/>
            <a:ext cx="104196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0F0F0"/>
                </a:solidFill>
                <a:effectLst/>
                <a:uFillTx/>
                <a:latin typeface="微软雅黑" panose="020B0503020204020204" pitchFamily="34" charset="-122"/>
                <a:ea typeface="Courier New" panose="02070309020205020404"/>
              </a:rPr>
              <a:t>")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499" name="图片 498"/>
          <p:cNvPicPr/>
          <p:nvPr/>
        </p:nvPicPr>
        <p:blipFill>
          <a:blip r:embed="rId8"/>
          <a:stretch>
            <a:fillRect/>
          </a:stretch>
        </p:blipFill>
        <p:spPr>
          <a:xfrm>
            <a:off x="7311960" y="4852467"/>
            <a:ext cx="2046960" cy="267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24" name="文本框 523"/>
          <p:cNvSpPr txBox="1"/>
          <p:nvPr/>
        </p:nvSpPr>
        <p:spPr>
          <a:xfrm>
            <a:off x="1033200" y="5419351"/>
            <a:ext cx="150682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8904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1.</a:t>
            </a:r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25" name="文本框 524"/>
          <p:cNvSpPr txBox="1"/>
          <p:nvPr/>
        </p:nvSpPr>
        <p:spPr>
          <a:xfrm>
            <a:off x="1203480" y="5388391"/>
            <a:ext cx="269304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执⾏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26" name="文本框 525"/>
          <p:cNvSpPr txBox="1"/>
          <p:nvPr/>
        </p:nvSpPr>
        <p:spPr>
          <a:xfrm>
            <a:off x="1470960" y="5419351"/>
            <a:ext cx="251672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 try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27" name="任意多边形: 形状 526"/>
          <p:cNvSpPr/>
          <p:nvPr/>
        </p:nvSpPr>
        <p:spPr>
          <a:xfrm>
            <a:off x="698760" y="5367871"/>
            <a:ext cx="134280" cy="133920"/>
          </a:xfrm>
          <a:custGeom>
            <a:avLst/>
            <a:gdLst/>
            <a:ahLst/>
            <a:cxnLst/>
            <a:rect l="0" t="0" r="r" b="b"/>
            <a:pathLst>
              <a:path w="373" h="372">
                <a:moveTo>
                  <a:pt x="373" y="187"/>
                </a:moveTo>
                <a:cubicBezTo>
                  <a:pt x="373" y="199"/>
                  <a:pt x="372" y="211"/>
                  <a:pt x="369" y="223"/>
                </a:cubicBezTo>
                <a:cubicBezTo>
                  <a:pt x="367" y="235"/>
                  <a:pt x="363" y="246"/>
                  <a:pt x="359" y="258"/>
                </a:cubicBezTo>
                <a:cubicBezTo>
                  <a:pt x="353" y="269"/>
                  <a:pt x="347" y="280"/>
                  <a:pt x="340" y="290"/>
                </a:cubicBezTo>
                <a:cubicBezTo>
                  <a:pt x="334" y="300"/>
                  <a:pt x="326" y="309"/>
                  <a:pt x="317" y="318"/>
                </a:cubicBezTo>
                <a:cubicBezTo>
                  <a:pt x="309" y="327"/>
                  <a:pt x="299" y="334"/>
                  <a:pt x="289" y="341"/>
                </a:cubicBezTo>
                <a:cubicBezTo>
                  <a:pt x="279" y="348"/>
                  <a:pt x="268" y="353"/>
                  <a:pt x="257" y="358"/>
                </a:cubicBezTo>
                <a:cubicBezTo>
                  <a:pt x="246" y="363"/>
                  <a:pt x="234" y="366"/>
                  <a:pt x="222" y="369"/>
                </a:cubicBezTo>
                <a:cubicBezTo>
                  <a:pt x="210" y="371"/>
                  <a:pt x="198" y="372"/>
                  <a:pt x="186" y="372"/>
                </a:cubicBezTo>
                <a:cubicBezTo>
                  <a:pt x="174" y="372"/>
                  <a:pt x="162" y="371"/>
                  <a:pt x="150" y="369"/>
                </a:cubicBezTo>
                <a:cubicBezTo>
                  <a:pt x="138" y="366"/>
                  <a:pt x="126" y="363"/>
                  <a:pt x="115" y="358"/>
                </a:cubicBezTo>
                <a:cubicBezTo>
                  <a:pt x="104" y="353"/>
                  <a:pt x="93" y="348"/>
                  <a:pt x="83" y="341"/>
                </a:cubicBezTo>
                <a:cubicBezTo>
                  <a:pt x="73" y="334"/>
                  <a:pt x="63" y="327"/>
                  <a:pt x="55" y="318"/>
                </a:cubicBezTo>
                <a:cubicBezTo>
                  <a:pt x="46" y="309"/>
                  <a:pt x="38" y="300"/>
                  <a:pt x="32" y="290"/>
                </a:cubicBezTo>
                <a:cubicBezTo>
                  <a:pt x="25" y="280"/>
                  <a:pt x="19" y="269"/>
                  <a:pt x="15" y="258"/>
                </a:cubicBezTo>
                <a:cubicBezTo>
                  <a:pt x="10" y="246"/>
                  <a:pt x="6" y="235"/>
                  <a:pt x="4" y="223"/>
                </a:cubicBezTo>
                <a:cubicBezTo>
                  <a:pt x="2" y="211"/>
                  <a:pt x="0" y="199"/>
                  <a:pt x="0" y="187"/>
                </a:cubicBezTo>
                <a:cubicBezTo>
                  <a:pt x="0" y="174"/>
                  <a:pt x="2" y="162"/>
                  <a:pt x="4" y="150"/>
                </a:cubicBezTo>
                <a:cubicBezTo>
                  <a:pt x="6" y="138"/>
                  <a:pt x="10" y="127"/>
                  <a:pt x="15" y="116"/>
                </a:cubicBezTo>
                <a:cubicBezTo>
                  <a:pt x="19" y="104"/>
                  <a:pt x="25" y="94"/>
                  <a:pt x="32" y="83"/>
                </a:cubicBezTo>
                <a:cubicBezTo>
                  <a:pt x="38" y="72"/>
                  <a:pt x="46" y="63"/>
                  <a:pt x="55" y="54"/>
                </a:cubicBezTo>
                <a:cubicBezTo>
                  <a:pt x="63" y="46"/>
                  <a:pt x="73" y="38"/>
                  <a:pt x="83" y="31"/>
                </a:cubicBezTo>
                <a:cubicBezTo>
                  <a:pt x="93" y="24"/>
                  <a:pt x="104" y="19"/>
                  <a:pt x="115" y="14"/>
                </a:cubicBezTo>
                <a:cubicBezTo>
                  <a:pt x="126" y="9"/>
                  <a:pt x="138" y="6"/>
                  <a:pt x="150" y="3"/>
                </a:cubicBezTo>
                <a:cubicBezTo>
                  <a:pt x="162" y="1"/>
                  <a:pt x="174" y="0"/>
                  <a:pt x="186" y="0"/>
                </a:cubicBezTo>
                <a:cubicBezTo>
                  <a:pt x="198" y="0"/>
                  <a:pt x="210" y="1"/>
                  <a:pt x="222" y="3"/>
                </a:cubicBezTo>
                <a:cubicBezTo>
                  <a:pt x="234" y="6"/>
                  <a:pt x="246" y="9"/>
                  <a:pt x="257" y="14"/>
                </a:cubicBezTo>
                <a:cubicBezTo>
                  <a:pt x="268" y="19"/>
                  <a:pt x="279" y="24"/>
                  <a:pt x="289" y="31"/>
                </a:cubicBezTo>
                <a:cubicBezTo>
                  <a:pt x="299" y="38"/>
                  <a:pt x="309" y="46"/>
                  <a:pt x="317" y="54"/>
                </a:cubicBezTo>
                <a:cubicBezTo>
                  <a:pt x="326" y="63"/>
                  <a:pt x="334" y="72"/>
                  <a:pt x="340" y="83"/>
                </a:cubicBezTo>
                <a:cubicBezTo>
                  <a:pt x="347" y="94"/>
                  <a:pt x="353" y="104"/>
                  <a:pt x="359" y="116"/>
                </a:cubicBezTo>
                <a:cubicBezTo>
                  <a:pt x="363" y="127"/>
                  <a:pt x="367" y="138"/>
                  <a:pt x="369" y="150"/>
                </a:cubicBezTo>
                <a:cubicBezTo>
                  <a:pt x="372" y="162"/>
                  <a:pt x="373" y="174"/>
                  <a:pt x="373" y="187"/>
                </a:cubicBezTo>
                <a:close/>
              </a:path>
            </a:pathLst>
          </a:custGeom>
          <a:solidFill>
            <a:srgbClr val="FF890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28" name="文本框 527"/>
          <p:cNvSpPr txBox="1"/>
          <p:nvPr/>
        </p:nvSpPr>
        <p:spPr>
          <a:xfrm>
            <a:off x="1742400" y="5388391"/>
            <a:ext cx="673261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块中的代码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29" name="文本框 528"/>
          <p:cNvSpPr txBox="1"/>
          <p:nvPr/>
        </p:nvSpPr>
        <p:spPr>
          <a:xfrm>
            <a:off x="1033200" y="5753791"/>
            <a:ext cx="150682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8904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2.</a:t>
            </a:r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203480" y="5722831"/>
            <a:ext cx="1615827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如果发⽣异常，执⾏对应的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808000" y="5753791"/>
            <a:ext cx="506549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 except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32" name="任意多边形: 形状 531"/>
          <p:cNvSpPr/>
          <p:nvPr/>
        </p:nvSpPr>
        <p:spPr>
          <a:xfrm>
            <a:off x="698760" y="5701951"/>
            <a:ext cx="134280" cy="134280"/>
          </a:xfrm>
          <a:custGeom>
            <a:avLst/>
            <a:gdLst/>
            <a:ahLst/>
            <a:cxnLst/>
            <a:rect l="0" t="0" r="r" b="b"/>
            <a:pathLst>
              <a:path w="373" h="373">
                <a:moveTo>
                  <a:pt x="373" y="186"/>
                </a:moveTo>
                <a:cubicBezTo>
                  <a:pt x="373" y="198"/>
                  <a:pt x="372" y="210"/>
                  <a:pt x="369" y="222"/>
                </a:cubicBezTo>
                <a:cubicBezTo>
                  <a:pt x="367" y="234"/>
                  <a:pt x="363" y="246"/>
                  <a:pt x="359" y="257"/>
                </a:cubicBezTo>
                <a:cubicBezTo>
                  <a:pt x="353" y="269"/>
                  <a:pt x="347" y="280"/>
                  <a:pt x="340" y="290"/>
                </a:cubicBezTo>
                <a:cubicBezTo>
                  <a:pt x="334" y="300"/>
                  <a:pt x="326" y="310"/>
                  <a:pt x="317" y="318"/>
                </a:cubicBezTo>
                <a:cubicBezTo>
                  <a:pt x="309" y="327"/>
                  <a:pt x="299" y="335"/>
                  <a:pt x="289" y="342"/>
                </a:cubicBezTo>
                <a:cubicBezTo>
                  <a:pt x="279" y="348"/>
                  <a:pt x="268" y="354"/>
                  <a:pt x="257" y="359"/>
                </a:cubicBezTo>
                <a:cubicBezTo>
                  <a:pt x="246" y="363"/>
                  <a:pt x="234" y="367"/>
                  <a:pt x="222" y="369"/>
                </a:cubicBezTo>
                <a:cubicBezTo>
                  <a:pt x="210" y="372"/>
                  <a:pt x="198" y="373"/>
                  <a:pt x="186" y="373"/>
                </a:cubicBezTo>
                <a:cubicBezTo>
                  <a:pt x="174" y="373"/>
                  <a:pt x="162" y="372"/>
                  <a:pt x="150" y="369"/>
                </a:cubicBezTo>
                <a:cubicBezTo>
                  <a:pt x="138" y="367"/>
                  <a:pt x="126" y="363"/>
                  <a:pt x="115" y="359"/>
                </a:cubicBezTo>
                <a:cubicBezTo>
                  <a:pt x="104" y="354"/>
                  <a:pt x="93" y="348"/>
                  <a:pt x="83" y="342"/>
                </a:cubicBezTo>
                <a:cubicBezTo>
                  <a:pt x="73" y="335"/>
                  <a:pt x="63" y="327"/>
                  <a:pt x="55" y="318"/>
                </a:cubicBezTo>
                <a:cubicBezTo>
                  <a:pt x="46" y="310"/>
                  <a:pt x="38" y="300"/>
                  <a:pt x="32" y="290"/>
                </a:cubicBezTo>
                <a:cubicBezTo>
                  <a:pt x="25" y="280"/>
                  <a:pt x="19" y="269"/>
                  <a:pt x="15" y="257"/>
                </a:cubicBezTo>
                <a:cubicBezTo>
                  <a:pt x="10" y="246"/>
                  <a:pt x="6" y="234"/>
                  <a:pt x="4" y="222"/>
                </a:cubicBezTo>
                <a:cubicBezTo>
                  <a:pt x="2" y="210"/>
                  <a:pt x="0" y="198"/>
                  <a:pt x="0" y="186"/>
                </a:cubicBezTo>
                <a:cubicBezTo>
                  <a:pt x="0" y="174"/>
                  <a:pt x="2" y="162"/>
                  <a:pt x="4" y="150"/>
                </a:cubicBezTo>
                <a:cubicBezTo>
                  <a:pt x="6" y="138"/>
                  <a:pt x="10" y="126"/>
                  <a:pt x="15" y="115"/>
                </a:cubicBezTo>
                <a:cubicBezTo>
                  <a:pt x="19" y="104"/>
                  <a:pt x="25" y="93"/>
                  <a:pt x="32" y="83"/>
                </a:cubicBezTo>
                <a:cubicBezTo>
                  <a:pt x="38" y="73"/>
                  <a:pt x="46" y="63"/>
                  <a:pt x="55" y="55"/>
                </a:cubicBezTo>
                <a:cubicBezTo>
                  <a:pt x="63" y="46"/>
                  <a:pt x="73" y="38"/>
                  <a:pt x="83" y="32"/>
                </a:cubicBezTo>
                <a:cubicBezTo>
                  <a:pt x="93" y="25"/>
                  <a:pt x="104" y="19"/>
                  <a:pt x="115" y="15"/>
                </a:cubicBezTo>
                <a:cubicBezTo>
                  <a:pt x="126" y="10"/>
                  <a:pt x="138" y="6"/>
                  <a:pt x="150" y="4"/>
                </a:cubicBezTo>
                <a:cubicBezTo>
                  <a:pt x="162" y="2"/>
                  <a:pt x="174" y="0"/>
                  <a:pt x="186" y="0"/>
                </a:cubicBezTo>
                <a:cubicBezTo>
                  <a:pt x="198" y="0"/>
                  <a:pt x="210" y="2"/>
                  <a:pt x="222" y="4"/>
                </a:cubicBezTo>
                <a:cubicBezTo>
                  <a:pt x="234" y="6"/>
                  <a:pt x="246" y="10"/>
                  <a:pt x="257" y="15"/>
                </a:cubicBezTo>
                <a:cubicBezTo>
                  <a:pt x="268" y="19"/>
                  <a:pt x="279" y="25"/>
                  <a:pt x="289" y="32"/>
                </a:cubicBezTo>
                <a:cubicBezTo>
                  <a:pt x="299" y="38"/>
                  <a:pt x="309" y="46"/>
                  <a:pt x="317" y="55"/>
                </a:cubicBezTo>
                <a:cubicBezTo>
                  <a:pt x="326" y="63"/>
                  <a:pt x="334" y="73"/>
                  <a:pt x="340" y="83"/>
                </a:cubicBezTo>
                <a:cubicBezTo>
                  <a:pt x="347" y="93"/>
                  <a:pt x="353" y="104"/>
                  <a:pt x="359" y="115"/>
                </a:cubicBezTo>
                <a:cubicBezTo>
                  <a:pt x="363" y="126"/>
                  <a:pt x="367" y="138"/>
                  <a:pt x="369" y="150"/>
                </a:cubicBezTo>
                <a:cubicBezTo>
                  <a:pt x="372" y="162"/>
                  <a:pt x="373" y="174"/>
                  <a:pt x="373" y="186"/>
                </a:cubicBezTo>
                <a:close/>
              </a:path>
            </a:pathLst>
          </a:custGeom>
          <a:solidFill>
            <a:srgbClr val="FF890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342600" y="5722831"/>
            <a:ext cx="134652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块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34" name="文本框 533"/>
          <p:cNvSpPr txBox="1"/>
          <p:nvPr/>
        </p:nvSpPr>
        <p:spPr>
          <a:xfrm>
            <a:off x="4500935" y="5402071"/>
            <a:ext cx="150682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8904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3.</a:t>
            </a:r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35" name="文本框 534"/>
          <p:cNvSpPr txBox="1"/>
          <p:nvPr/>
        </p:nvSpPr>
        <p:spPr>
          <a:xfrm>
            <a:off x="4671215" y="5371111"/>
            <a:ext cx="1211870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如果没有异常，执⾏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36" name="文本框 535"/>
          <p:cNvSpPr txBox="1"/>
          <p:nvPr/>
        </p:nvSpPr>
        <p:spPr>
          <a:xfrm>
            <a:off x="5874695" y="5402071"/>
            <a:ext cx="331822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 else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37" name="任意多边形: 形状 536"/>
          <p:cNvSpPr/>
          <p:nvPr/>
        </p:nvSpPr>
        <p:spPr>
          <a:xfrm>
            <a:off x="4166495" y="5350591"/>
            <a:ext cx="134280" cy="133920"/>
          </a:xfrm>
          <a:custGeom>
            <a:avLst/>
            <a:gdLst/>
            <a:ahLst/>
            <a:cxnLst/>
            <a:rect l="0" t="0" r="r" b="b"/>
            <a:pathLst>
              <a:path w="373" h="372">
                <a:moveTo>
                  <a:pt x="373" y="187"/>
                </a:moveTo>
                <a:cubicBezTo>
                  <a:pt x="373" y="199"/>
                  <a:pt x="372" y="211"/>
                  <a:pt x="369" y="223"/>
                </a:cubicBezTo>
                <a:cubicBezTo>
                  <a:pt x="367" y="235"/>
                  <a:pt x="363" y="246"/>
                  <a:pt x="359" y="258"/>
                </a:cubicBezTo>
                <a:cubicBezTo>
                  <a:pt x="353" y="269"/>
                  <a:pt x="347" y="280"/>
                  <a:pt x="340" y="290"/>
                </a:cubicBezTo>
                <a:cubicBezTo>
                  <a:pt x="334" y="300"/>
                  <a:pt x="326" y="309"/>
                  <a:pt x="317" y="318"/>
                </a:cubicBezTo>
                <a:cubicBezTo>
                  <a:pt x="309" y="327"/>
                  <a:pt x="299" y="334"/>
                  <a:pt x="289" y="341"/>
                </a:cubicBezTo>
                <a:cubicBezTo>
                  <a:pt x="279" y="348"/>
                  <a:pt x="268" y="354"/>
                  <a:pt x="257" y="358"/>
                </a:cubicBezTo>
                <a:cubicBezTo>
                  <a:pt x="246" y="363"/>
                  <a:pt x="234" y="366"/>
                  <a:pt x="222" y="369"/>
                </a:cubicBezTo>
                <a:cubicBezTo>
                  <a:pt x="210" y="371"/>
                  <a:pt x="198" y="372"/>
                  <a:pt x="186" y="372"/>
                </a:cubicBezTo>
                <a:cubicBezTo>
                  <a:pt x="174" y="372"/>
                  <a:pt x="162" y="371"/>
                  <a:pt x="150" y="369"/>
                </a:cubicBezTo>
                <a:cubicBezTo>
                  <a:pt x="138" y="366"/>
                  <a:pt x="126" y="363"/>
                  <a:pt x="115" y="358"/>
                </a:cubicBezTo>
                <a:cubicBezTo>
                  <a:pt x="104" y="354"/>
                  <a:pt x="93" y="348"/>
                  <a:pt x="83" y="341"/>
                </a:cubicBezTo>
                <a:cubicBezTo>
                  <a:pt x="73" y="334"/>
                  <a:pt x="63" y="327"/>
                  <a:pt x="55" y="318"/>
                </a:cubicBezTo>
                <a:cubicBezTo>
                  <a:pt x="46" y="309"/>
                  <a:pt x="38" y="300"/>
                  <a:pt x="32" y="290"/>
                </a:cubicBezTo>
                <a:cubicBezTo>
                  <a:pt x="25" y="280"/>
                  <a:pt x="19" y="269"/>
                  <a:pt x="15" y="258"/>
                </a:cubicBezTo>
                <a:cubicBezTo>
                  <a:pt x="10" y="246"/>
                  <a:pt x="6" y="235"/>
                  <a:pt x="4" y="223"/>
                </a:cubicBezTo>
                <a:cubicBezTo>
                  <a:pt x="2" y="211"/>
                  <a:pt x="0" y="199"/>
                  <a:pt x="0" y="187"/>
                </a:cubicBezTo>
                <a:cubicBezTo>
                  <a:pt x="0" y="174"/>
                  <a:pt x="2" y="162"/>
                  <a:pt x="4" y="150"/>
                </a:cubicBezTo>
                <a:cubicBezTo>
                  <a:pt x="6" y="138"/>
                  <a:pt x="10" y="127"/>
                  <a:pt x="15" y="116"/>
                </a:cubicBezTo>
                <a:cubicBezTo>
                  <a:pt x="19" y="104"/>
                  <a:pt x="25" y="94"/>
                  <a:pt x="32" y="83"/>
                </a:cubicBezTo>
                <a:cubicBezTo>
                  <a:pt x="38" y="72"/>
                  <a:pt x="46" y="63"/>
                  <a:pt x="55" y="54"/>
                </a:cubicBezTo>
                <a:cubicBezTo>
                  <a:pt x="63" y="46"/>
                  <a:pt x="73" y="38"/>
                  <a:pt x="83" y="31"/>
                </a:cubicBezTo>
                <a:cubicBezTo>
                  <a:pt x="93" y="24"/>
                  <a:pt x="104" y="19"/>
                  <a:pt x="115" y="14"/>
                </a:cubicBezTo>
                <a:cubicBezTo>
                  <a:pt x="126" y="9"/>
                  <a:pt x="138" y="6"/>
                  <a:pt x="150" y="4"/>
                </a:cubicBezTo>
                <a:cubicBezTo>
                  <a:pt x="162" y="1"/>
                  <a:pt x="174" y="0"/>
                  <a:pt x="186" y="0"/>
                </a:cubicBezTo>
                <a:cubicBezTo>
                  <a:pt x="198" y="0"/>
                  <a:pt x="210" y="1"/>
                  <a:pt x="222" y="4"/>
                </a:cubicBezTo>
                <a:cubicBezTo>
                  <a:pt x="234" y="6"/>
                  <a:pt x="246" y="9"/>
                  <a:pt x="257" y="14"/>
                </a:cubicBezTo>
                <a:cubicBezTo>
                  <a:pt x="268" y="19"/>
                  <a:pt x="279" y="24"/>
                  <a:pt x="289" y="31"/>
                </a:cubicBezTo>
                <a:cubicBezTo>
                  <a:pt x="299" y="38"/>
                  <a:pt x="309" y="46"/>
                  <a:pt x="317" y="54"/>
                </a:cubicBezTo>
                <a:cubicBezTo>
                  <a:pt x="326" y="63"/>
                  <a:pt x="334" y="72"/>
                  <a:pt x="340" y="83"/>
                </a:cubicBezTo>
                <a:cubicBezTo>
                  <a:pt x="347" y="94"/>
                  <a:pt x="353" y="104"/>
                  <a:pt x="359" y="116"/>
                </a:cubicBezTo>
                <a:cubicBezTo>
                  <a:pt x="363" y="127"/>
                  <a:pt x="367" y="138"/>
                  <a:pt x="369" y="150"/>
                </a:cubicBezTo>
                <a:cubicBezTo>
                  <a:pt x="372" y="162"/>
                  <a:pt x="373" y="174"/>
                  <a:pt x="373" y="187"/>
                </a:cubicBezTo>
                <a:close/>
              </a:path>
            </a:pathLst>
          </a:custGeom>
          <a:solidFill>
            <a:srgbClr val="FF890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38" name="文本框 537"/>
          <p:cNvSpPr txBox="1"/>
          <p:nvPr/>
        </p:nvSpPr>
        <p:spPr>
          <a:xfrm>
            <a:off x="6230735" y="5371111"/>
            <a:ext cx="134652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块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39" name="任意多边形: 形状 538"/>
          <p:cNvSpPr/>
          <p:nvPr/>
        </p:nvSpPr>
        <p:spPr>
          <a:xfrm>
            <a:off x="4667975" y="5701591"/>
            <a:ext cx="2632680" cy="226080"/>
          </a:xfrm>
          <a:custGeom>
            <a:avLst/>
            <a:gdLst/>
            <a:ahLst/>
            <a:cxnLst/>
            <a:rect l="0" t="0" r="r" b="b"/>
            <a:pathLst>
              <a:path w="7313" h="628">
                <a:moveTo>
                  <a:pt x="0" y="535"/>
                </a:moveTo>
                <a:lnTo>
                  <a:pt x="0" y="93"/>
                </a:lnTo>
                <a:cubicBezTo>
                  <a:pt x="0" y="80"/>
                  <a:pt x="3" y="69"/>
                  <a:pt x="7" y="57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8"/>
                  <a:pt x="46" y="12"/>
                  <a:pt x="57" y="7"/>
                </a:cubicBezTo>
                <a:cubicBezTo>
                  <a:pt x="69" y="2"/>
                  <a:pt x="81" y="0"/>
                  <a:pt x="93" y="0"/>
                </a:cubicBezTo>
                <a:lnTo>
                  <a:pt x="7220" y="0"/>
                </a:lnTo>
                <a:cubicBezTo>
                  <a:pt x="7233" y="0"/>
                  <a:pt x="7245" y="2"/>
                  <a:pt x="7256" y="7"/>
                </a:cubicBezTo>
                <a:cubicBezTo>
                  <a:pt x="7267" y="12"/>
                  <a:pt x="7277" y="18"/>
                  <a:pt x="7286" y="27"/>
                </a:cubicBezTo>
                <a:cubicBezTo>
                  <a:pt x="7295" y="36"/>
                  <a:pt x="7301" y="46"/>
                  <a:pt x="7306" y="57"/>
                </a:cubicBezTo>
                <a:cubicBezTo>
                  <a:pt x="7311" y="69"/>
                  <a:pt x="7313" y="80"/>
                  <a:pt x="7313" y="93"/>
                </a:cubicBezTo>
                <a:lnTo>
                  <a:pt x="7313" y="535"/>
                </a:lnTo>
                <a:cubicBezTo>
                  <a:pt x="7313" y="547"/>
                  <a:pt x="7311" y="559"/>
                  <a:pt x="7306" y="570"/>
                </a:cubicBezTo>
                <a:cubicBezTo>
                  <a:pt x="7301" y="582"/>
                  <a:pt x="7295" y="592"/>
                  <a:pt x="7286" y="600"/>
                </a:cubicBezTo>
                <a:cubicBezTo>
                  <a:pt x="7277" y="609"/>
                  <a:pt x="7267" y="616"/>
                  <a:pt x="7256" y="621"/>
                </a:cubicBezTo>
                <a:cubicBezTo>
                  <a:pt x="7245" y="625"/>
                  <a:pt x="7233" y="628"/>
                  <a:pt x="7220" y="628"/>
                </a:cubicBezTo>
                <a:lnTo>
                  <a:pt x="93" y="628"/>
                </a:lnTo>
                <a:cubicBezTo>
                  <a:pt x="81" y="628"/>
                  <a:pt x="69" y="625"/>
                  <a:pt x="57" y="621"/>
                </a:cubicBezTo>
                <a:cubicBezTo>
                  <a:pt x="46" y="616"/>
                  <a:pt x="36" y="609"/>
                  <a:pt x="27" y="600"/>
                </a:cubicBezTo>
                <a:cubicBezTo>
                  <a:pt x="19" y="592"/>
                  <a:pt x="12" y="582"/>
                  <a:pt x="7" y="570"/>
                </a:cubicBezTo>
                <a:cubicBezTo>
                  <a:pt x="3" y="559"/>
                  <a:pt x="0" y="547"/>
                  <a:pt x="0" y="535"/>
                </a:cubicBezTo>
                <a:close/>
              </a:path>
            </a:pathLst>
          </a:custGeom>
          <a:solidFill>
            <a:srgbClr val="FF690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40" name="文本框 539"/>
          <p:cNvSpPr txBox="1"/>
          <p:nvPr/>
        </p:nvSpPr>
        <p:spPr>
          <a:xfrm>
            <a:off x="4500935" y="5736511"/>
            <a:ext cx="150682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8904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4.</a:t>
            </a:r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41" name="文本框 540"/>
          <p:cNvSpPr txBox="1"/>
          <p:nvPr/>
        </p:nvSpPr>
        <p:spPr>
          <a:xfrm>
            <a:off x="4738175" y="5705551"/>
            <a:ext cx="1885131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⽆论是否有异常，最后都会执⾏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42" name="文本框 541"/>
          <p:cNvSpPr txBox="1"/>
          <p:nvPr/>
        </p:nvSpPr>
        <p:spPr>
          <a:xfrm>
            <a:off x="6609815" y="5736511"/>
            <a:ext cx="445635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 ﬁnally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43" name="任意多边形: 形状 542"/>
          <p:cNvSpPr/>
          <p:nvPr/>
        </p:nvSpPr>
        <p:spPr>
          <a:xfrm>
            <a:off x="4166495" y="5684671"/>
            <a:ext cx="134280" cy="134280"/>
          </a:xfrm>
          <a:custGeom>
            <a:avLst/>
            <a:gdLst/>
            <a:ahLst/>
            <a:cxnLst/>
            <a:rect l="0" t="0" r="r" b="b"/>
            <a:pathLst>
              <a:path w="373" h="373">
                <a:moveTo>
                  <a:pt x="373" y="186"/>
                </a:moveTo>
                <a:cubicBezTo>
                  <a:pt x="373" y="198"/>
                  <a:pt x="372" y="210"/>
                  <a:pt x="369" y="222"/>
                </a:cubicBezTo>
                <a:cubicBezTo>
                  <a:pt x="367" y="234"/>
                  <a:pt x="363" y="246"/>
                  <a:pt x="359" y="257"/>
                </a:cubicBezTo>
                <a:cubicBezTo>
                  <a:pt x="353" y="269"/>
                  <a:pt x="347" y="280"/>
                  <a:pt x="340" y="290"/>
                </a:cubicBezTo>
                <a:cubicBezTo>
                  <a:pt x="334" y="300"/>
                  <a:pt x="326" y="310"/>
                  <a:pt x="317" y="318"/>
                </a:cubicBezTo>
                <a:cubicBezTo>
                  <a:pt x="309" y="327"/>
                  <a:pt x="299" y="335"/>
                  <a:pt x="289" y="342"/>
                </a:cubicBezTo>
                <a:cubicBezTo>
                  <a:pt x="279" y="348"/>
                  <a:pt x="268" y="354"/>
                  <a:pt x="257" y="359"/>
                </a:cubicBezTo>
                <a:cubicBezTo>
                  <a:pt x="246" y="363"/>
                  <a:pt x="234" y="367"/>
                  <a:pt x="222" y="369"/>
                </a:cubicBezTo>
                <a:cubicBezTo>
                  <a:pt x="210" y="372"/>
                  <a:pt x="198" y="373"/>
                  <a:pt x="186" y="373"/>
                </a:cubicBezTo>
                <a:cubicBezTo>
                  <a:pt x="174" y="373"/>
                  <a:pt x="162" y="372"/>
                  <a:pt x="150" y="369"/>
                </a:cubicBezTo>
                <a:cubicBezTo>
                  <a:pt x="138" y="367"/>
                  <a:pt x="126" y="363"/>
                  <a:pt x="115" y="359"/>
                </a:cubicBezTo>
                <a:cubicBezTo>
                  <a:pt x="104" y="354"/>
                  <a:pt x="93" y="348"/>
                  <a:pt x="83" y="342"/>
                </a:cubicBezTo>
                <a:cubicBezTo>
                  <a:pt x="73" y="335"/>
                  <a:pt x="63" y="327"/>
                  <a:pt x="55" y="318"/>
                </a:cubicBezTo>
                <a:cubicBezTo>
                  <a:pt x="46" y="310"/>
                  <a:pt x="38" y="300"/>
                  <a:pt x="32" y="290"/>
                </a:cubicBezTo>
                <a:cubicBezTo>
                  <a:pt x="25" y="280"/>
                  <a:pt x="19" y="269"/>
                  <a:pt x="15" y="257"/>
                </a:cubicBezTo>
                <a:cubicBezTo>
                  <a:pt x="10" y="246"/>
                  <a:pt x="6" y="234"/>
                  <a:pt x="4" y="222"/>
                </a:cubicBezTo>
                <a:cubicBezTo>
                  <a:pt x="2" y="210"/>
                  <a:pt x="0" y="198"/>
                  <a:pt x="0" y="186"/>
                </a:cubicBezTo>
                <a:cubicBezTo>
                  <a:pt x="0" y="174"/>
                  <a:pt x="2" y="162"/>
                  <a:pt x="4" y="150"/>
                </a:cubicBezTo>
                <a:cubicBezTo>
                  <a:pt x="6" y="138"/>
                  <a:pt x="10" y="126"/>
                  <a:pt x="15" y="115"/>
                </a:cubicBezTo>
                <a:cubicBezTo>
                  <a:pt x="19" y="104"/>
                  <a:pt x="25" y="93"/>
                  <a:pt x="32" y="83"/>
                </a:cubicBezTo>
                <a:cubicBezTo>
                  <a:pt x="38" y="73"/>
                  <a:pt x="46" y="63"/>
                  <a:pt x="55" y="55"/>
                </a:cubicBezTo>
                <a:cubicBezTo>
                  <a:pt x="63" y="46"/>
                  <a:pt x="73" y="39"/>
                  <a:pt x="83" y="32"/>
                </a:cubicBezTo>
                <a:cubicBezTo>
                  <a:pt x="93" y="25"/>
                  <a:pt x="104" y="19"/>
                  <a:pt x="115" y="15"/>
                </a:cubicBezTo>
                <a:cubicBezTo>
                  <a:pt x="126" y="10"/>
                  <a:pt x="138" y="6"/>
                  <a:pt x="150" y="4"/>
                </a:cubicBezTo>
                <a:cubicBezTo>
                  <a:pt x="162" y="2"/>
                  <a:pt x="174" y="0"/>
                  <a:pt x="186" y="0"/>
                </a:cubicBezTo>
                <a:cubicBezTo>
                  <a:pt x="198" y="0"/>
                  <a:pt x="210" y="2"/>
                  <a:pt x="222" y="4"/>
                </a:cubicBezTo>
                <a:cubicBezTo>
                  <a:pt x="234" y="6"/>
                  <a:pt x="246" y="10"/>
                  <a:pt x="257" y="15"/>
                </a:cubicBezTo>
                <a:cubicBezTo>
                  <a:pt x="268" y="19"/>
                  <a:pt x="279" y="25"/>
                  <a:pt x="289" y="32"/>
                </a:cubicBezTo>
                <a:cubicBezTo>
                  <a:pt x="299" y="39"/>
                  <a:pt x="309" y="46"/>
                  <a:pt x="317" y="55"/>
                </a:cubicBezTo>
                <a:cubicBezTo>
                  <a:pt x="326" y="63"/>
                  <a:pt x="334" y="73"/>
                  <a:pt x="340" y="83"/>
                </a:cubicBezTo>
                <a:cubicBezTo>
                  <a:pt x="347" y="93"/>
                  <a:pt x="353" y="104"/>
                  <a:pt x="359" y="115"/>
                </a:cubicBezTo>
                <a:cubicBezTo>
                  <a:pt x="363" y="126"/>
                  <a:pt x="367" y="138"/>
                  <a:pt x="369" y="150"/>
                </a:cubicBezTo>
                <a:cubicBezTo>
                  <a:pt x="372" y="162"/>
                  <a:pt x="373" y="174"/>
                  <a:pt x="373" y="186"/>
                </a:cubicBezTo>
                <a:close/>
              </a:path>
            </a:pathLst>
          </a:custGeom>
          <a:solidFill>
            <a:srgbClr val="FF890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545" name="文本框 544"/>
          <p:cNvSpPr txBox="1"/>
          <p:nvPr/>
        </p:nvSpPr>
        <p:spPr>
          <a:xfrm>
            <a:off x="7099415" y="5705551"/>
            <a:ext cx="134652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块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任意多边形: 形状 222"/>
          <p:cNvSpPr/>
          <p:nvPr/>
        </p:nvSpPr>
        <p:spPr>
          <a:xfrm>
            <a:off x="534600" y="735120"/>
            <a:ext cx="668880" cy="33840"/>
          </a:xfrm>
          <a:custGeom>
            <a:avLst/>
            <a:gdLst/>
            <a:ahLst/>
            <a:cxnLst/>
            <a:rect l="0" t="0" r="r" b="b"/>
            <a:pathLst>
              <a:path w="1858" h="94">
                <a:moveTo>
                  <a:pt x="0" y="0"/>
                </a:moveTo>
                <a:lnTo>
                  <a:pt x="1858" y="0"/>
                </a:lnTo>
                <a:lnTo>
                  <a:pt x="1858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F890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24" name="文本框 223"/>
          <p:cNvSpPr txBox="1"/>
          <p:nvPr/>
        </p:nvSpPr>
        <p:spPr>
          <a:xfrm>
            <a:off x="534960" y="252720"/>
            <a:ext cx="1827423" cy="36471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内置的异常类</a:t>
            </a:r>
          </a:p>
        </p:txBody>
      </p:sp>
      <p:sp>
        <p:nvSpPr>
          <p:cNvPr id="225" name="文本框 224"/>
          <p:cNvSpPr txBox="1"/>
          <p:nvPr/>
        </p:nvSpPr>
        <p:spPr>
          <a:xfrm>
            <a:off x="534960" y="996840"/>
            <a:ext cx="511358" cy="18158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Python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26" name="任意多边形: 形状 225"/>
          <p:cNvSpPr/>
          <p:nvPr/>
        </p:nvSpPr>
        <p:spPr>
          <a:xfrm>
            <a:off x="534600" y="1470600"/>
            <a:ext cx="3117600" cy="702360"/>
          </a:xfrm>
          <a:custGeom>
            <a:avLst/>
            <a:gdLst/>
            <a:ahLst/>
            <a:cxnLst/>
            <a:rect l="0" t="0" r="r" b="b"/>
            <a:pathLst>
              <a:path w="8660" h="1951">
                <a:moveTo>
                  <a:pt x="0" y="1765"/>
                </a:moveTo>
                <a:lnTo>
                  <a:pt x="0" y="186"/>
                </a:lnTo>
                <a:cubicBezTo>
                  <a:pt x="0" y="161"/>
                  <a:pt x="5" y="137"/>
                  <a:pt x="14" y="115"/>
                </a:cubicBezTo>
                <a:cubicBezTo>
                  <a:pt x="24" y="92"/>
                  <a:pt x="37" y="72"/>
                  <a:pt x="55" y="54"/>
                </a:cubicBezTo>
                <a:cubicBezTo>
                  <a:pt x="72" y="37"/>
                  <a:pt x="92" y="24"/>
                  <a:pt x="115" y="14"/>
                </a:cubicBezTo>
                <a:cubicBezTo>
                  <a:pt x="138" y="5"/>
                  <a:pt x="161" y="0"/>
                  <a:pt x="186" y="0"/>
                </a:cubicBezTo>
                <a:lnTo>
                  <a:pt x="8474" y="0"/>
                </a:lnTo>
                <a:cubicBezTo>
                  <a:pt x="8499" y="0"/>
                  <a:pt x="8522" y="5"/>
                  <a:pt x="8545" y="14"/>
                </a:cubicBezTo>
                <a:cubicBezTo>
                  <a:pt x="8568" y="24"/>
                  <a:pt x="8588" y="37"/>
                  <a:pt x="8605" y="54"/>
                </a:cubicBezTo>
                <a:cubicBezTo>
                  <a:pt x="8623" y="72"/>
                  <a:pt x="8636" y="92"/>
                  <a:pt x="8645" y="115"/>
                </a:cubicBezTo>
                <a:cubicBezTo>
                  <a:pt x="8655" y="137"/>
                  <a:pt x="8660" y="161"/>
                  <a:pt x="8660" y="186"/>
                </a:cubicBezTo>
                <a:lnTo>
                  <a:pt x="8660" y="1765"/>
                </a:lnTo>
                <a:cubicBezTo>
                  <a:pt x="8660" y="1790"/>
                  <a:pt x="8655" y="1814"/>
                  <a:pt x="8645" y="1836"/>
                </a:cubicBezTo>
                <a:cubicBezTo>
                  <a:pt x="8636" y="1859"/>
                  <a:pt x="8623" y="1879"/>
                  <a:pt x="8605" y="1897"/>
                </a:cubicBezTo>
                <a:cubicBezTo>
                  <a:pt x="8588" y="1914"/>
                  <a:pt x="8568" y="1927"/>
                  <a:pt x="8545" y="1937"/>
                </a:cubicBezTo>
                <a:cubicBezTo>
                  <a:pt x="8522" y="1946"/>
                  <a:pt x="8499" y="1951"/>
                  <a:pt x="8474" y="1951"/>
                </a:cubicBezTo>
                <a:lnTo>
                  <a:pt x="186" y="1951"/>
                </a:lnTo>
                <a:cubicBezTo>
                  <a:pt x="161" y="1951"/>
                  <a:pt x="138" y="1946"/>
                  <a:pt x="115" y="1937"/>
                </a:cubicBezTo>
                <a:cubicBezTo>
                  <a:pt x="92" y="1927"/>
                  <a:pt x="72" y="1914"/>
                  <a:pt x="55" y="1897"/>
                </a:cubicBezTo>
                <a:cubicBezTo>
                  <a:pt x="37" y="1879"/>
                  <a:pt x="24" y="1859"/>
                  <a:pt x="14" y="1836"/>
                </a:cubicBezTo>
                <a:cubicBezTo>
                  <a:pt x="5" y="1814"/>
                  <a:pt x="0" y="1790"/>
                  <a:pt x="0" y="1765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27" name="任意多边形: 形状 226"/>
          <p:cNvSpPr/>
          <p:nvPr/>
        </p:nvSpPr>
        <p:spPr>
          <a:xfrm>
            <a:off x="693360" y="1604160"/>
            <a:ext cx="334800" cy="334800"/>
          </a:xfrm>
          <a:custGeom>
            <a:avLst/>
            <a:gdLst/>
            <a:ahLst/>
            <a:cxnLst/>
            <a:rect l="0" t="0" r="r" b="b"/>
            <a:pathLst>
              <a:path w="930" h="930">
                <a:moveTo>
                  <a:pt x="930" y="465"/>
                </a:moveTo>
                <a:cubicBezTo>
                  <a:pt x="930" y="495"/>
                  <a:pt x="927" y="525"/>
                  <a:pt x="921" y="555"/>
                </a:cubicBezTo>
                <a:cubicBezTo>
                  <a:pt x="915" y="585"/>
                  <a:pt x="906" y="614"/>
                  <a:pt x="894" y="642"/>
                </a:cubicBezTo>
                <a:cubicBezTo>
                  <a:pt x="883" y="671"/>
                  <a:pt x="868" y="698"/>
                  <a:pt x="851" y="724"/>
                </a:cubicBezTo>
                <a:cubicBezTo>
                  <a:pt x="835" y="749"/>
                  <a:pt x="815" y="772"/>
                  <a:pt x="794" y="794"/>
                </a:cubicBezTo>
                <a:cubicBezTo>
                  <a:pt x="772" y="816"/>
                  <a:pt x="749" y="835"/>
                  <a:pt x="723" y="852"/>
                </a:cubicBezTo>
                <a:cubicBezTo>
                  <a:pt x="698" y="869"/>
                  <a:pt x="671" y="883"/>
                  <a:pt x="643" y="895"/>
                </a:cubicBezTo>
                <a:cubicBezTo>
                  <a:pt x="615" y="906"/>
                  <a:pt x="586" y="915"/>
                  <a:pt x="556" y="921"/>
                </a:cubicBezTo>
                <a:cubicBezTo>
                  <a:pt x="526" y="927"/>
                  <a:pt x="496" y="930"/>
                  <a:pt x="465" y="930"/>
                </a:cubicBezTo>
                <a:cubicBezTo>
                  <a:pt x="435" y="930"/>
                  <a:pt x="405" y="927"/>
                  <a:pt x="374" y="921"/>
                </a:cubicBezTo>
                <a:cubicBezTo>
                  <a:pt x="344" y="915"/>
                  <a:pt x="315" y="906"/>
                  <a:pt x="287" y="895"/>
                </a:cubicBezTo>
                <a:cubicBezTo>
                  <a:pt x="259" y="883"/>
                  <a:pt x="232" y="869"/>
                  <a:pt x="207" y="852"/>
                </a:cubicBezTo>
                <a:cubicBezTo>
                  <a:pt x="181" y="835"/>
                  <a:pt x="158" y="816"/>
                  <a:pt x="136" y="794"/>
                </a:cubicBezTo>
                <a:cubicBezTo>
                  <a:pt x="115" y="772"/>
                  <a:pt x="95" y="749"/>
                  <a:pt x="78" y="724"/>
                </a:cubicBezTo>
                <a:cubicBezTo>
                  <a:pt x="61" y="698"/>
                  <a:pt x="47" y="671"/>
                  <a:pt x="36" y="642"/>
                </a:cubicBezTo>
                <a:cubicBezTo>
                  <a:pt x="24" y="614"/>
                  <a:pt x="15" y="585"/>
                  <a:pt x="9" y="555"/>
                </a:cubicBezTo>
                <a:cubicBezTo>
                  <a:pt x="3" y="525"/>
                  <a:pt x="0" y="495"/>
                  <a:pt x="0" y="465"/>
                </a:cubicBezTo>
                <a:cubicBezTo>
                  <a:pt x="0" y="434"/>
                  <a:pt x="3" y="404"/>
                  <a:pt x="9" y="374"/>
                </a:cubicBezTo>
                <a:cubicBezTo>
                  <a:pt x="15" y="344"/>
                  <a:pt x="24" y="315"/>
                  <a:pt x="36" y="287"/>
                </a:cubicBezTo>
                <a:cubicBezTo>
                  <a:pt x="47" y="259"/>
                  <a:pt x="61" y="232"/>
                  <a:pt x="78" y="207"/>
                </a:cubicBezTo>
                <a:cubicBezTo>
                  <a:pt x="95" y="181"/>
                  <a:pt x="115" y="158"/>
                  <a:pt x="136" y="136"/>
                </a:cubicBezTo>
                <a:cubicBezTo>
                  <a:pt x="158" y="115"/>
                  <a:pt x="181" y="96"/>
                  <a:pt x="207" y="79"/>
                </a:cubicBezTo>
                <a:cubicBezTo>
                  <a:pt x="232" y="62"/>
                  <a:pt x="259" y="47"/>
                  <a:pt x="287" y="36"/>
                </a:cubicBezTo>
                <a:cubicBezTo>
                  <a:pt x="315" y="24"/>
                  <a:pt x="344" y="15"/>
                  <a:pt x="374" y="9"/>
                </a:cubicBezTo>
                <a:cubicBezTo>
                  <a:pt x="405" y="3"/>
                  <a:pt x="435" y="0"/>
                  <a:pt x="465" y="0"/>
                </a:cubicBezTo>
                <a:cubicBezTo>
                  <a:pt x="496" y="0"/>
                  <a:pt x="526" y="3"/>
                  <a:pt x="556" y="9"/>
                </a:cubicBezTo>
                <a:cubicBezTo>
                  <a:pt x="586" y="15"/>
                  <a:pt x="615" y="24"/>
                  <a:pt x="643" y="36"/>
                </a:cubicBezTo>
                <a:cubicBezTo>
                  <a:pt x="671" y="47"/>
                  <a:pt x="698" y="62"/>
                  <a:pt x="723" y="79"/>
                </a:cubicBezTo>
                <a:cubicBezTo>
                  <a:pt x="749" y="96"/>
                  <a:pt x="772" y="115"/>
                  <a:pt x="794" y="136"/>
                </a:cubicBezTo>
                <a:cubicBezTo>
                  <a:pt x="815" y="158"/>
                  <a:pt x="835" y="181"/>
                  <a:pt x="851" y="207"/>
                </a:cubicBezTo>
                <a:cubicBezTo>
                  <a:pt x="868" y="232"/>
                  <a:pt x="883" y="259"/>
                  <a:pt x="894" y="287"/>
                </a:cubicBezTo>
                <a:cubicBezTo>
                  <a:pt x="906" y="315"/>
                  <a:pt x="915" y="344"/>
                  <a:pt x="921" y="374"/>
                </a:cubicBezTo>
                <a:cubicBezTo>
                  <a:pt x="927" y="404"/>
                  <a:pt x="930" y="434"/>
                  <a:pt x="930" y="465"/>
                </a:cubicBez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228" name="图片 227"/>
          <p:cNvPicPr/>
          <p:nvPr/>
        </p:nvPicPr>
        <p:blipFill>
          <a:blip r:embed="rId2"/>
          <a:stretch>
            <a:fillRect/>
          </a:stretch>
        </p:blipFill>
        <p:spPr>
          <a:xfrm>
            <a:off x="793800" y="170460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9" name="文本框 228"/>
          <p:cNvSpPr txBox="1"/>
          <p:nvPr/>
        </p:nvSpPr>
        <p:spPr>
          <a:xfrm>
            <a:off x="1056240" y="961920"/>
            <a:ext cx="1657505" cy="181588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中常⻅的异常类及其含义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30" name="文本框 229"/>
          <p:cNvSpPr txBox="1"/>
          <p:nvPr/>
        </p:nvSpPr>
        <p:spPr>
          <a:xfrm>
            <a:off x="1128240" y="1625040"/>
            <a:ext cx="1197828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320" b="1" u="none" strike="noStrike">
                <a:solidFill>
                  <a:srgbClr val="FF8904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AttributeError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31" name="任意多边形: 形状 230"/>
          <p:cNvSpPr/>
          <p:nvPr/>
        </p:nvSpPr>
        <p:spPr>
          <a:xfrm>
            <a:off x="3785400" y="1470600"/>
            <a:ext cx="3125880" cy="702360"/>
          </a:xfrm>
          <a:custGeom>
            <a:avLst/>
            <a:gdLst/>
            <a:ahLst/>
            <a:cxnLst/>
            <a:rect l="0" t="0" r="r" b="b"/>
            <a:pathLst>
              <a:path w="8683" h="1951">
                <a:moveTo>
                  <a:pt x="0" y="1765"/>
                </a:moveTo>
                <a:lnTo>
                  <a:pt x="0" y="186"/>
                </a:lnTo>
                <a:cubicBezTo>
                  <a:pt x="0" y="161"/>
                  <a:pt x="5" y="137"/>
                  <a:pt x="14" y="115"/>
                </a:cubicBezTo>
                <a:cubicBezTo>
                  <a:pt x="24" y="92"/>
                  <a:pt x="37" y="72"/>
                  <a:pt x="54" y="54"/>
                </a:cubicBezTo>
                <a:cubicBezTo>
                  <a:pt x="72" y="37"/>
                  <a:pt x="92" y="24"/>
                  <a:pt x="115" y="14"/>
                </a:cubicBezTo>
                <a:cubicBezTo>
                  <a:pt x="137" y="5"/>
                  <a:pt x="161" y="0"/>
                  <a:pt x="186" y="0"/>
                </a:cubicBezTo>
                <a:lnTo>
                  <a:pt x="8497" y="0"/>
                </a:lnTo>
                <a:cubicBezTo>
                  <a:pt x="8522" y="0"/>
                  <a:pt x="8545" y="5"/>
                  <a:pt x="8568" y="14"/>
                </a:cubicBezTo>
                <a:cubicBezTo>
                  <a:pt x="8591" y="24"/>
                  <a:pt x="8611" y="37"/>
                  <a:pt x="8628" y="54"/>
                </a:cubicBezTo>
                <a:cubicBezTo>
                  <a:pt x="8646" y="72"/>
                  <a:pt x="8659" y="92"/>
                  <a:pt x="8669" y="115"/>
                </a:cubicBezTo>
                <a:cubicBezTo>
                  <a:pt x="8678" y="137"/>
                  <a:pt x="8683" y="161"/>
                  <a:pt x="8683" y="186"/>
                </a:cubicBezTo>
                <a:lnTo>
                  <a:pt x="8683" y="1765"/>
                </a:lnTo>
                <a:cubicBezTo>
                  <a:pt x="8683" y="1790"/>
                  <a:pt x="8678" y="1814"/>
                  <a:pt x="8669" y="1836"/>
                </a:cubicBezTo>
                <a:cubicBezTo>
                  <a:pt x="8659" y="1859"/>
                  <a:pt x="8646" y="1879"/>
                  <a:pt x="8628" y="1897"/>
                </a:cubicBezTo>
                <a:cubicBezTo>
                  <a:pt x="8611" y="1914"/>
                  <a:pt x="8591" y="1927"/>
                  <a:pt x="8568" y="1937"/>
                </a:cubicBezTo>
                <a:cubicBezTo>
                  <a:pt x="8545" y="1946"/>
                  <a:pt x="8522" y="1951"/>
                  <a:pt x="8497" y="1951"/>
                </a:cubicBezTo>
                <a:lnTo>
                  <a:pt x="186" y="1951"/>
                </a:lnTo>
                <a:cubicBezTo>
                  <a:pt x="161" y="1951"/>
                  <a:pt x="137" y="1946"/>
                  <a:pt x="115" y="1937"/>
                </a:cubicBezTo>
                <a:cubicBezTo>
                  <a:pt x="92" y="1927"/>
                  <a:pt x="72" y="1914"/>
                  <a:pt x="54" y="1897"/>
                </a:cubicBezTo>
                <a:cubicBezTo>
                  <a:pt x="37" y="1879"/>
                  <a:pt x="24" y="1859"/>
                  <a:pt x="14" y="1836"/>
                </a:cubicBezTo>
                <a:cubicBezTo>
                  <a:pt x="5" y="1814"/>
                  <a:pt x="0" y="1790"/>
                  <a:pt x="0" y="1765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32" name="任意多边形: 形状 231"/>
          <p:cNvSpPr/>
          <p:nvPr/>
        </p:nvSpPr>
        <p:spPr>
          <a:xfrm>
            <a:off x="3944160" y="1604160"/>
            <a:ext cx="334800" cy="334800"/>
          </a:xfrm>
          <a:custGeom>
            <a:avLst/>
            <a:gdLst/>
            <a:ahLst/>
            <a:cxnLst/>
            <a:rect l="0" t="0" r="r" b="b"/>
            <a:pathLst>
              <a:path w="930" h="930">
                <a:moveTo>
                  <a:pt x="930" y="465"/>
                </a:moveTo>
                <a:cubicBezTo>
                  <a:pt x="930" y="495"/>
                  <a:pt x="927" y="525"/>
                  <a:pt x="921" y="555"/>
                </a:cubicBezTo>
                <a:cubicBezTo>
                  <a:pt x="915" y="585"/>
                  <a:pt x="906" y="614"/>
                  <a:pt x="894" y="642"/>
                </a:cubicBezTo>
                <a:cubicBezTo>
                  <a:pt x="883" y="671"/>
                  <a:pt x="868" y="698"/>
                  <a:pt x="851" y="724"/>
                </a:cubicBezTo>
                <a:cubicBezTo>
                  <a:pt x="834" y="749"/>
                  <a:pt x="815" y="772"/>
                  <a:pt x="794" y="794"/>
                </a:cubicBezTo>
                <a:cubicBezTo>
                  <a:pt x="772" y="816"/>
                  <a:pt x="749" y="835"/>
                  <a:pt x="723" y="852"/>
                </a:cubicBezTo>
                <a:cubicBezTo>
                  <a:pt x="698" y="869"/>
                  <a:pt x="671" y="883"/>
                  <a:pt x="642" y="895"/>
                </a:cubicBezTo>
                <a:cubicBezTo>
                  <a:pt x="614" y="906"/>
                  <a:pt x="585" y="915"/>
                  <a:pt x="555" y="921"/>
                </a:cubicBezTo>
                <a:cubicBezTo>
                  <a:pt x="525" y="927"/>
                  <a:pt x="495" y="930"/>
                  <a:pt x="464" y="930"/>
                </a:cubicBezTo>
                <a:cubicBezTo>
                  <a:pt x="434" y="930"/>
                  <a:pt x="404" y="927"/>
                  <a:pt x="374" y="921"/>
                </a:cubicBezTo>
                <a:cubicBezTo>
                  <a:pt x="344" y="915"/>
                  <a:pt x="315" y="906"/>
                  <a:pt x="287" y="895"/>
                </a:cubicBezTo>
                <a:cubicBezTo>
                  <a:pt x="258" y="883"/>
                  <a:pt x="232" y="869"/>
                  <a:pt x="206" y="852"/>
                </a:cubicBezTo>
                <a:cubicBezTo>
                  <a:pt x="181" y="835"/>
                  <a:pt x="158" y="816"/>
                  <a:pt x="136" y="794"/>
                </a:cubicBezTo>
                <a:cubicBezTo>
                  <a:pt x="114" y="772"/>
                  <a:pt x="95" y="749"/>
                  <a:pt x="78" y="724"/>
                </a:cubicBezTo>
                <a:cubicBezTo>
                  <a:pt x="61" y="698"/>
                  <a:pt x="47" y="671"/>
                  <a:pt x="35" y="642"/>
                </a:cubicBezTo>
                <a:cubicBezTo>
                  <a:pt x="24" y="614"/>
                  <a:pt x="15" y="585"/>
                  <a:pt x="9" y="555"/>
                </a:cubicBezTo>
                <a:cubicBezTo>
                  <a:pt x="3" y="525"/>
                  <a:pt x="0" y="495"/>
                  <a:pt x="0" y="465"/>
                </a:cubicBezTo>
                <a:cubicBezTo>
                  <a:pt x="0" y="434"/>
                  <a:pt x="3" y="404"/>
                  <a:pt x="9" y="374"/>
                </a:cubicBezTo>
                <a:cubicBezTo>
                  <a:pt x="15" y="344"/>
                  <a:pt x="24" y="315"/>
                  <a:pt x="35" y="287"/>
                </a:cubicBezTo>
                <a:cubicBezTo>
                  <a:pt x="47" y="259"/>
                  <a:pt x="61" y="232"/>
                  <a:pt x="78" y="207"/>
                </a:cubicBezTo>
                <a:cubicBezTo>
                  <a:pt x="95" y="181"/>
                  <a:pt x="114" y="158"/>
                  <a:pt x="136" y="136"/>
                </a:cubicBezTo>
                <a:cubicBezTo>
                  <a:pt x="158" y="115"/>
                  <a:pt x="181" y="96"/>
                  <a:pt x="206" y="79"/>
                </a:cubicBezTo>
                <a:cubicBezTo>
                  <a:pt x="232" y="62"/>
                  <a:pt x="258" y="47"/>
                  <a:pt x="287" y="36"/>
                </a:cubicBezTo>
                <a:cubicBezTo>
                  <a:pt x="315" y="24"/>
                  <a:pt x="344" y="15"/>
                  <a:pt x="374" y="9"/>
                </a:cubicBezTo>
                <a:cubicBezTo>
                  <a:pt x="404" y="3"/>
                  <a:pt x="434" y="0"/>
                  <a:pt x="464" y="0"/>
                </a:cubicBezTo>
                <a:cubicBezTo>
                  <a:pt x="495" y="0"/>
                  <a:pt x="525" y="3"/>
                  <a:pt x="555" y="9"/>
                </a:cubicBezTo>
                <a:cubicBezTo>
                  <a:pt x="585" y="15"/>
                  <a:pt x="614" y="24"/>
                  <a:pt x="642" y="36"/>
                </a:cubicBezTo>
                <a:cubicBezTo>
                  <a:pt x="671" y="47"/>
                  <a:pt x="698" y="62"/>
                  <a:pt x="723" y="79"/>
                </a:cubicBezTo>
                <a:cubicBezTo>
                  <a:pt x="749" y="96"/>
                  <a:pt x="772" y="115"/>
                  <a:pt x="794" y="136"/>
                </a:cubicBezTo>
                <a:cubicBezTo>
                  <a:pt x="815" y="158"/>
                  <a:pt x="834" y="181"/>
                  <a:pt x="851" y="207"/>
                </a:cubicBezTo>
                <a:cubicBezTo>
                  <a:pt x="868" y="232"/>
                  <a:pt x="883" y="259"/>
                  <a:pt x="894" y="287"/>
                </a:cubicBezTo>
                <a:cubicBezTo>
                  <a:pt x="906" y="315"/>
                  <a:pt x="915" y="344"/>
                  <a:pt x="921" y="374"/>
                </a:cubicBezTo>
                <a:cubicBezTo>
                  <a:pt x="927" y="404"/>
                  <a:pt x="930" y="434"/>
                  <a:pt x="930" y="465"/>
                </a:cubicBez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233" name="图片 232"/>
          <p:cNvPicPr/>
          <p:nvPr/>
        </p:nvPicPr>
        <p:blipFill>
          <a:blip r:embed="rId3"/>
          <a:stretch>
            <a:fillRect/>
          </a:stretch>
        </p:blipFill>
        <p:spPr>
          <a:xfrm>
            <a:off x="4036320" y="1704600"/>
            <a:ext cx="15012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4" name="文本框 233"/>
          <p:cNvSpPr txBox="1"/>
          <p:nvPr/>
        </p:nvSpPr>
        <p:spPr>
          <a:xfrm>
            <a:off x="1128240" y="1825560"/>
            <a:ext cx="807913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对象属性错误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35" name="文本框 234"/>
          <p:cNvSpPr txBox="1"/>
          <p:nvPr/>
        </p:nvSpPr>
        <p:spPr>
          <a:xfrm>
            <a:off x="4381560" y="1625040"/>
            <a:ext cx="1224951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320" b="1" u="none" strike="noStrike">
                <a:solidFill>
                  <a:srgbClr val="FF8904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BaseException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36" name="任意多边形: 形状 235"/>
          <p:cNvSpPr/>
          <p:nvPr/>
        </p:nvSpPr>
        <p:spPr>
          <a:xfrm>
            <a:off x="7044480" y="1470600"/>
            <a:ext cx="3117600" cy="702360"/>
          </a:xfrm>
          <a:custGeom>
            <a:avLst/>
            <a:gdLst/>
            <a:ahLst/>
            <a:cxnLst/>
            <a:rect l="0" t="0" r="r" b="b"/>
            <a:pathLst>
              <a:path w="8660" h="1951">
                <a:moveTo>
                  <a:pt x="0" y="1765"/>
                </a:moveTo>
                <a:lnTo>
                  <a:pt x="0" y="186"/>
                </a:lnTo>
                <a:cubicBezTo>
                  <a:pt x="0" y="161"/>
                  <a:pt x="5" y="137"/>
                  <a:pt x="14" y="115"/>
                </a:cubicBezTo>
                <a:cubicBezTo>
                  <a:pt x="24" y="92"/>
                  <a:pt x="37" y="72"/>
                  <a:pt x="54" y="54"/>
                </a:cubicBezTo>
                <a:cubicBezTo>
                  <a:pt x="72" y="37"/>
                  <a:pt x="92" y="24"/>
                  <a:pt x="115" y="14"/>
                </a:cubicBezTo>
                <a:cubicBezTo>
                  <a:pt x="137" y="5"/>
                  <a:pt x="161" y="0"/>
                  <a:pt x="186" y="0"/>
                </a:cubicBezTo>
                <a:lnTo>
                  <a:pt x="8474" y="0"/>
                </a:lnTo>
                <a:cubicBezTo>
                  <a:pt x="8499" y="0"/>
                  <a:pt x="8522" y="5"/>
                  <a:pt x="8545" y="14"/>
                </a:cubicBezTo>
                <a:cubicBezTo>
                  <a:pt x="8568" y="24"/>
                  <a:pt x="8588" y="37"/>
                  <a:pt x="8605" y="54"/>
                </a:cubicBezTo>
                <a:cubicBezTo>
                  <a:pt x="8623" y="72"/>
                  <a:pt x="8636" y="92"/>
                  <a:pt x="8645" y="115"/>
                </a:cubicBezTo>
                <a:cubicBezTo>
                  <a:pt x="8655" y="137"/>
                  <a:pt x="8660" y="161"/>
                  <a:pt x="8660" y="186"/>
                </a:cubicBezTo>
                <a:lnTo>
                  <a:pt x="8660" y="1765"/>
                </a:lnTo>
                <a:cubicBezTo>
                  <a:pt x="8660" y="1790"/>
                  <a:pt x="8655" y="1814"/>
                  <a:pt x="8645" y="1836"/>
                </a:cubicBezTo>
                <a:cubicBezTo>
                  <a:pt x="8636" y="1859"/>
                  <a:pt x="8623" y="1879"/>
                  <a:pt x="8605" y="1897"/>
                </a:cubicBezTo>
                <a:cubicBezTo>
                  <a:pt x="8588" y="1914"/>
                  <a:pt x="8568" y="1927"/>
                  <a:pt x="8545" y="1937"/>
                </a:cubicBezTo>
                <a:cubicBezTo>
                  <a:pt x="8522" y="1946"/>
                  <a:pt x="8498" y="1951"/>
                  <a:pt x="8474" y="1951"/>
                </a:cubicBezTo>
                <a:lnTo>
                  <a:pt x="186" y="1951"/>
                </a:lnTo>
                <a:cubicBezTo>
                  <a:pt x="161" y="1951"/>
                  <a:pt x="137" y="1946"/>
                  <a:pt x="115" y="1937"/>
                </a:cubicBezTo>
                <a:cubicBezTo>
                  <a:pt x="92" y="1927"/>
                  <a:pt x="72" y="1914"/>
                  <a:pt x="54" y="1897"/>
                </a:cubicBezTo>
                <a:cubicBezTo>
                  <a:pt x="37" y="1879"/>
                  <a:pt x="24" y="1859"/>
                  <a:pt x="14" y="1836"/>
                </a:cubicBezTo>
                <a:cubicBezTo>
                  <a:pt x="5" y="1814"/>
                  <a:pt x="0" y="1790"/>
                  <a:pt x="0" y="1765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37" name="任意多边形: 形状 236"/>
          <p:cNvSpPr/>
          <p:nvPr/>
        </p:nvSpPr>
        <p:spPr>
          <a:xfrm>
            <a:off x="7203240" y="1604160"/>
            <a:ext cx="334800" cy="334800"/>
          </a:xfrm>
          <a:custGeom>
            <a:avLst/>
            <a:gdLst/>
            <a:ahLst/>
            <a:cxnLst/>
            <a:rect l="0" t="0" r="r" b="b"/>
            <a:pathLst>
              <a:path w="930" h="930">
                <a:moveTo>
                  <a:pt x="930" y="465"/>
                </a:moveTo>
                <a:cubicBezTo>
                  <a:pt x="930" y="495"/>
                  <a:pt x="927" y="525"/>
                  <a:pt x="921" y="555"/>
                </a:cubicBezTo>
                <a:cubicBezTo>
                  <a:pt x="915" y="585"/>
                  <a:pt x="906" y="614"/>
                  <a:pt x="894" y="642"/>
                </a:cubicBezTo>
                <a:cubicBezTo>
                  <a:pt x="883" y="671"/>
                  <a:pt x="867" y="698"/>
                  <a:pt x="850" y="724"/>
                </a:cubicBezTo>
                <a:cubicBezTo>
                  <a:pt x="833" y="749"/>
                  <a:pt x="814" y="772"/>
                  <a:pt x="793" y="794"/>
                </a:cubicBezTo>
                <a:cubicBezTo>
                  <a:pt x="771" y="816"/>
                  <a:pt x="748" y="835"/>
                  <a:pt x="722" y="852"/>
                </a:cubicBezTo>
                <a:cubicBezTo>
                  <a:pt x="697" y="869"/>
                  <a:pt x="670" y="883"/>
                  <a:pt x="642" y="895"/>
                </a:cubicBezTo>
                <a:cubicBezTo>
                  <a:pt x="614" y="906"/>
                  <a:pt x="585" y="915"/>
                  <a:pt x="555" y="921"/>
                </a:cubicBezTo>
                <a:cubicBezTo>
                  <a:pt x="525" y="927"/>
                  <a:pt x="495" y="930"/>
                  <a:pt x="464" y="930"/>
                </a:cubicBezTo>
                <a:cubicBezTo>
                  <a:pt x="434" y="930"/>
                  <a:pt x="404" y="927"/>
                  <a:pt x="374" y="921"/>
                </a:cubicBezTo>
                <a:cubicBezTo>
                  <a:pt x="344" y="915"/>
                  <a:pt x="315" y="906"/>
                  <a:pt x="287" y="895"/>
                </a:cubicBezTo>
                <a:cubicBezTo>
                  <a:pt x="259" y="883"/>
                  <a:pt x="232" y="869"/>
                  <a:pt x="206" y="852"/>
                </a:cubicBezTo>
                <a:cubicBezTo>
                  <a:pt x="181" y="835"/>
                  <a:pt x="158" y="816"/>
                  <a:pt x="136" y="794"/>
                </a:cubicBezTo>
                <a:cubicBezTo>
                  <a:pt x="115" y="772"/>
                  <a:pt x="95" y="749"/>
                  <a:pt x="78" y="724"/>
                </a:cubicBezTo>
                <a:cubicBezTo>
                  <a:pt x="61" y="698"/>
                  <a:pt x="47" y="671"/>
                  <a:pt x="35" y="642"/>
                </a:cubicBezTo>
                <a:cubicBezTo>
                  <a:pt x="24" y="614"/>
                  <a:pt x="15" y="585"/>
                  <a:pt x="9" y="555"/>
                </a:cubicBezTo>
                <a:cubicBezTo>
                  <a:pt x="3" y="525"/>
                  <a:pt x="0" y="495"/>
                  <a:pt x="0" y="465"/>
                </a:cubicBezTo>
                <a:cubicBezTo>
                  <a:pt x="0" y="434"/>
                  <a:pt x="3" y="404"/>
                  <a:pt x="9" y="374"/>
                </a:cubicBezTo>
                <a:cubicBezTo>
                  <a:pt x="15" y="344"/>
                  <a:pt x="24" y="315"/>
                  <a:pt x="35" y="287"/>
                </a:cubicBezTo>
                <a:cubicBezTo>
                  <a:pt x="47" y="259"/>
                  <a:pt x="61" y="232"/>
                  <a:pt x="78" y="207"/>
                </a:cubicBezTo>
                <a:cubicBezTo>
                  <a:pt x="95" y="181"/>
                  <a:pt x="115" y="158"/>
                  <a:pt x="136" y="136"/>
                </a:cubicBezTo>
                <a:cubicBezTo>
                  <a:pt x="158" y="115"/>
                  <a:pt x="181" y="96"/>
                  <a:pt x="206" y="79"/>
                </a:cubicBezTo>
                <a:cubicBezTo>
                  <a:pt x="232" y="62"/>
                  <a:pt x="259" y="47"/>
                  <a:pt x="287" y="36"/>
                </a:cubicBezTo>
                <a:cubicBezTo>
                  <a:pt x="315" y="24"/>
                  <a:pt x="344" y="15"/>
                  <a:pt x="374" y="9"/>
                </a:cubicBezTo>
                <a:cubicBezTo>
                  <a:pt x="404" y="3"/>
                  <a:pt x="434" y="0"/>
                  <a:pt x="464" y="0"/>
                </a:cubicBezTo>
                <a:cubicBezTo>
                  <a:pt x="495" y="0"/>
                  <a:pt x="525" y="3"/>
                  <a:pt x="555" y="9"/>
                </a:cubicBezTo>
                <a:cubicBezTo>
                  <a:pt x="585" y="15"/>
                  <a:pt x="614" y="24"/>
                  <a:pt x="642" y="36"/>
                </a:cubicBezTo>
                <a:cubicBezTo>
                  <a:pt x="670" y="47"/>
                  <a:pt x="697" y="62"/>
                  <a:pt x="722" y="79"/>
                </a:cubicBezTo>
                <a:cubicBezTo>
                  <a:pt x="748" y="96"/>
                  <a:pt x="771" y="115"/>
                  <a:pt x="793" y="136"/>
                </a:cubicBezTo>
                <a:cubicBezTo>
                  <a:pt x="814" y="158"/>
                  <a:pt x="833" y="181"/>
                  <a:pt x="850" y="207"/>
                </a:cubicBezTo>
                <a:cubicBezTo>
                  <a:pt x="867" y="232"/>
                  <a:pt x="883" y="259"/>
                  <a:pt x="894" y="287"/>
                </a:cubicBezTo>
                <a:cubicBezTo>
                  <a:pt x="906" y="315"/>
                  <a:pt x="915" y="344"/>
                  <a:pt x="921" y="374"/>
                </a:cubicBezTo>
                <a:cubicBezTo>
                  <a:pt x="927" y="404"/>
                  <a:pt x="930" y="434"/>
                  <a:pt x="930" y="465"/>
                </a:cubicBez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238" name="图片 237"/>
          <p:cNvPicPr/>
          <p:nvPr/>
        </p:nvPicPr>
        <p:blipFill>
          <a:blip r:embed="rId4"/>
          <a:stretch>
            <a:fillRect/>
          </a:stretch>
        </p:blipFill>
        <p:spPr>
          <a:xfrm>
            <a:off x="7353720" y="1704600"/>
            <a:ext cx="3312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9" name="文本框 238"/>
          <p:cNvSpPr txBox="1"/>
          <p:nvPr/>
        </p:nvSpPr>
        <p:spPr>
          <a:xfrm>
            <a:off x="4381560" y="1825560"/>
            <a:ext cx="942566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 dirty="0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所有异常的⽗类</a:t>
            </a:r>
            <a:endParaRPr lang="en-US" sz="1050" b="0" u="none" strike="noStrike" dirty="0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40" name="文本框 239"/>
          <p:cNvSpPr txBox="1"/>
          <p:nvPr/>
        </p:nvSpPr>
        <p:spPr>
          <a:xfrm>
            <a:off x="7635240" y="1625040"/>
            <a:ext cx="830612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320" b="1" u="none" strike="noStrike">
                <a:solidFill>
                  <a:srgbClr val="FF8904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Exception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41" name="任意多边形: 形状 240"/>
          <p:cNvSpPr/>
          <p:nvPr/>
        </p:nvSpPr>
        <p:spPr>
          <a:xfrm>
            <a:off x="534600" y="2306160"/>
            <a:ext cx="3117600" cy="702360"/>
          </a:xfrm>
          <a:custGeom>
            <a:avLst/>
            <a:gdLst/>
            <a:ahLst/>
            <a:cxnLst/>
            <a:rect l="0" t="0" r="r" b="b"/>
            <a:pathLst>
              <a:path w="8660" h="1951">
                <a:moveTo>
                  <a:pt x="0" y="1765"/>
                </a:moveTo>
                <a:lnTo>
                  <a:pt x="0" y="186"/>
                </a:lnTo>
                <a:cubicBezTo>
                  <a:pt x="0" y="161"/>
                  <a:pt x="5" y="138"/>
                  <a:pt x="14" y="115"/>
                </a:cubicBezTo>
                <a:cubicBezTo>
                  <a:pt x="24" y="92"/>
                  <a:pt x="37" y="72"/>
                  <a:pt x="55" y="55"/>
                </a:cubicBezTo>
                <a:cubicBezTo>
                  <a:pt x="72" y="37"/>
                  <a:pt x="92" y="24"/>
                  <a:pt x="115" y="14"/>
                </a:cubicBezTo>
                <a:cubicBezTo>
                  <a:pt x="138" y="5"/>
                  <a:pt x="161" y="0"/>
                  <a:pt x="186" y="0"/>
                </a:cubicBezTo>
                <a:lnTo>
                  <a:pt x="8474" y="0"/>
                </a:lnTo>
                <a:cubicBezTo>
                  <a:pt x="8499" y="0"/>
                  <a:pt x="8522" y="5"/>
                  <a:pt x="8545" y="14"/>
                </a:cubicBezTo>
                <a:cubicBezTo>
                  <a:pt x="8568" y="24"/>
                  <a:pt x="8588" y="37"/>
                  <a:pt x="8605" y="55"/>
                </a:cubicBezTo>
                <a:cubicBezTo>
                  <a:pt x="8623" y="72"/>
                  <a:pt x="8636" y="92"/>
                  <a:pt x="8645" y="115"/>
                </a:cubicBezTo>
                <a:cubicBezTo>
                  <a:pt x="8655" y="138"/>
                  <a:pt x="8660" y="161"/>
                  <a:pt x="8660" y="186"/>
                </a:cubicBezTo>
                <a:lnTo>
                  <a:pt x="8660" y="1766"/>
                </a:lnTo>
                <a:cubicBezTo>
                  <a:pt x="8660" y="1790"/>
                  <a:pt x="8655" y="1814"/>
                  <a:pt x="8645" y="1837"/>
                </a:cubicBezTo>
                <a:cubicBezTo>
                  <a:pt x="8636" y="1859"/>
                  <a:pt x="8623" y="1879"/>
                  <a:pt x="8605" y="1897"/>
                </a:cubicBezTo>
                <a:cubicBezTo>
                  <a:pt x="8588" y="1914"/>
                  <a:pt x="8568" y="1928"/>
                  <a:pt x="8545" y="1937"/>
                </a:cubicBezTo>
                <a:cubicBezTo>
                  <a:pt x="8522" y="1946"/>
                  <a:pt x="8499" y="1951"/>
                  <a:pt x="8474" y="1951"/>
                </a:cubicBezTo>
                <a:lnTo>
                  <a:pt x="186" y="1951"/>
                </a:lnTo>
                <a:cubicBezTo>
                  <a:pt x="161" y="1951"/>
                  <a:pt x="138" y="1946"/>
                  <a:pt x="115" y="1937"/>
                </a:cubicBezTo>
                <a:cubicBezTo>
                  <a:pt x="92" y="1928"/>
                  <a:pt x="72" y="1914"/>
                  <a:pt x="55" y="1897"/>
                </a:cubicBezTo>
                <a:cubicBezTo>
                  <a:pt x="37" y="1879"/>
                  <a:pt x="24" y="1859"/>
                  <a:pt x="14" y="1837"/>
                </a:cubicBezTo>
                <a:cubicBezTo>
                  <a:pt x="5" y="1814"/>
                  <a:pt x="0" y="1790"/>
                  <a:pt x="0" y="1765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42" name="任意多边形: 形状 241"/>
          <p:cNvSpPr/>
          <p:nvPr/>
        </p:nvSpPr>
        <p:spPr>
          <a:xfrm>
            <a:off x="693360" y="2440080"/>
            <a:ext cx="334800" cy="334440"/>
          </a:xfrm>
          <a:custGeom>
            <a:avLst/>
            <a:gdLst/>
            <a:ahLst/>
            <a:cxnLst/>
            <a:rect l="0" t="0" r="r" b="b"/>
            <a:pathLst>
              <a:path w="930" h="929">
                <a:moveTo>
                  <a:pt x="930" y="465"/>
                </a:moveTo>
                <a:cubicBezTo>
                  <a:pt x="930" y="495"/>
                  <a:pt x="927" y="526"/>
                  <a:pt x="921" y="556"/>
                </a:cubicBezTo>
                <a:cubicBezTo>
                  <a:pt x="915" y="585"/>
                  <a:pt x="906" y="614"/>
                  <a:pt x="894" y="643"/>
                </a:cubicBezTo>
                <a:cubicBezTo>
                  <a:pt x="883" y="671"/>
                  <a:pt x="868" y="698"/>
                  <a:pt x="851" y="723"/>
                </a:cubicBezTo>
                <a:cubicBezTo>
                  <a:pt x="835" y="748"/>
                  <a:pt x="815" y="772"/>
                  <a:pt x="794" y="793"/>
                </a:cubicBezTo>
                <a:cubicBezTo>
                  <a:pt x="772" y="815"/>
                  <a:pt x="749" y="834"/>
                  <a:pt x="723" y="851"/>
                </a:cubicBezTo>
                <a:cubicBezTo>
                  <a:pt x="698" y="868"/>
                  <a:pt x="671" y="882"/>
                  <a:pt x="643" y="894"/>
                </a:cubicBezTo>
                <a:cubicBezTo>
                  <a:pt x="615" y="906"/>
                  <a:pt x="586" y="914"/>
                  <a:pt x="556" y="920"/>
                </a:cubicBezTo>
                <a:cubicBezTo>
                  <a:pt x="526" y="926"/>
                  <a:pt x="496" y="929"/>
                  <a:pt x="465" y="929"/>
                </a:cubicBezTo>
                <a:cubicBezTo>
                  <a:pt x="435" y="929"/>
                  <a:pt x="405" y="926"/>
                  <a:pt x="374" y="920"/>
                </a:cubicBezTo>
                <a:cubicBezTo>
                  <a:pt x="344" y="914"/>
                  <a:pt x="315" y="906"/>
                  <a:pt x="287" y="894"/>
                </a:cubicBezTo>
                <a:cubicBezTo>
                  <a:pt x="259" y="882"/>
                  <a:pt x="232" y="868"/>
                  <a:pt x="207" y="851"/>
                </a:cubicBezTo>
                <a:cubicBezTo>
                  <a:pt x="181" y="834"/>
                  <a:pt x="158" y="815"/>
                  <a:pt x="136" y="793"/>
                </a:cubicBezTo>
                <a:cubicBezTo>
                  <a:pt x="115" y="772"/>
                  <a:pt x="95" y="748"/>
                  <a:pt x="78" y="723"/>
                </a:cubicBezTo>
                <a:cubicBezTo>
                  <a:pt x="61" y="698"/>
                  <a:pt x="47" y="671"/>
                  <a:pt x="36" y="643"/>
                </a:cubicBezTo>
                <a:cubicBezTo>
                  <a:pt x="24" y="614"/>
                  <a:pt x="15" y="585"/>
                  <a:pt x="9" y="556"/>
                </a:cubicBezTo>
                <a:cubicBezTo>
                  <a:pt x="3" y="526"/>
                  <a:pt x="0" y="495"/>
                  <a:pt x="0" y="465"/>
                </a:cubicBezTo>
                <a:cubicBezTo>
                  <a:pt x="0" y="434"/>
                  <a:pt x="3" y="404"/>
                  <a:pt x="9" y="374"/>
                </a:cubicBezTo>
                <a:cubicBezTo>
                  <a:pt x="15" y="345"/>
                  <a:pt x="24" y="315"/>
                  <a:pt x="36" y="287"/>
                </a:cubicBezTo>
                <a:cubicBezTo>
                  <a:pt x="47" y="259"/>
                  <a:pt x="61" y="232"/>
                  <a:pt x="78" y="207"/>
                </a:cubicBezTo>
                <a:cubicBezTo>
                  <a:pt x="95" y="181"/>
                  <a:pt x="115" y="157"/>
                  <a:pt x="136" y="136"/>
                </a:cubicBezTo>
                <a:cubicBezTo>
                  <a:pt x="158" y="114"/>
                  <a:pt x="181" y="95"/>
                  <a:pt x="207" y="78"/>
                </a:cubicBezTo>
                <a:cubicBezTo>
                  <a:pt x="232" y="61"/>
                  <a:pt x="259" y="47"/>
                  <a:pt x="287" y="35"/>
                </a:cubicBezTo>
                <a:cubicBezTo>
                  <a:pt x="315" y="23"/>
                  <a:pt x="344" y="15"/>
                  <a:pt x="374" y="9"/>
                </a:cubicBezTo>
                <a:cubicBezTo>
                  <a:pt x="405" y="3"/>
                  <a:pt x="435" y="0"/>
                  <a:pt x="465" y="0"/>
                </a:cubicBezTo>
                <a:cubicBezTo>
                  <a:pt x="496" y="0"/>
                  <a:pt x="526" y="3"/>
                  <a:pt x="556" y="9"/>
                </a:cubicBezTo>
                <a:cubicBezTo>
                  <a:pt x="586" y="15"/>
                  <a:pt x="615" y="23"/>
                  <a:pt x="643" y="35"/>
                </a:cubicBezTo>
                <a:cubicBezTo>
                  <a:pt x="671" y="47"/>
                  <a:pt x="698" y="61"/>
                  <a:pt x="723" y="78"/>
                </a:cubicBezTo>
                <a:cubicBezTo>
                  <a:pt x="749" y="95"/>
                  <a:pt x="772" y="114"/>
                  <a:pt x="794" y="136"/>
                </a:cubicBezTo>
                <a:cubicBezTo>
                  <a:pt x="815" y="157"/>
                  <a:pt x="835" y="181"/>
                  <a:pt x="851" y="207"/>
                </a:cubicBezTo>
                <a:cubicBezTo>
                  <a:pt x="868" y="232"/>
                  <a:pt x="883" y="259"/>
                  <a:pt x="894" y="287"/>
                </a:cubicBezTo>
                <a:cubicBezTo>
                  <a:pt x="906" y="315"/>
                  <a:pt x="915" y="345"/>
                  <a:pt x="921" y="374"/>
                </a:cubicBezTo>
                <a:cubicBezTo>
                  <a:pt x="927" y="404"/>
                  <a:pt x="930" y="434"/>
                  <a:pt x="930" y="465"/>
                </a:cubicBez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243" name="图片 242"/>
          <p:cNvPicPr/>
          <p:nvPr/>
        </p:nvPicPr>
        <p:blipFill>
          <a:blip r:embed="rId5"/>
          <a:stretch>
            <a:fillRect/>
          </a:stretch>
        </p:blipFill>
        <p:spPr>
          <a:xfrm>
            <a:off x="793800" y="254052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4" name="文本框 243"/>
          <p:cNvSpPr txBox="1"/>
          <p:nvPr/>
        </p:nvSpPr>
        <p:spPr>
          <a:xfrm>
            <a:off x="7635240" y="1825560"/>
            <a:ext cx="807913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常规错误⽗类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45" name="文本框 244"/>
          <p:cNvSpPr txBox="1"/>
          <p:nvPr/>
        </p:nvSpPr>
        <p:spPr>
          <a:xfrm>
            <a:off x="1128240" y="2460600"/>
            <a:ext cx="1015856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320" b="1" u="none" strike="noStrike">
                <a:solidFill>
                  <a:srgbClr val="FF8904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ImportError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46" name="文本框 245"/>
          <p:cNvSpPr txBox="1"/>
          <p:nvPr/>
        </p:nvSpPr>
        <p:spPr>
          <a:xfrm>
            <a:off x="1128240" y="2661120"/>
            <a:ext cx="538609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导⼊模块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47" name="文本框 246"/>
          <p:cNvSpPr txBox="1"/>
          <p:nvPr/>
        </p:nvSpPr>
        <p:spPr>
          <a:xfrm>
            <a:off x="1662840" y="2692080"/>
            <a:ext cx="57708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/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48" name="任意多边形: 形状 247"/>
          <p:cNvSpPr/>
          <p:nvPr/>
        </p:nvSpPr>
        <p:spPr>
          <a:xfrm>
            <a:off x="3785400" y="2306160"/>
            <a:ext cx="3125880" cy="702360"/>
          </a:xfrm>
          <a:custGeom>
            <a:avLst/>
            <a:gdLst/>
            <a:ahLst/>
            <a:cxnLst/>
            <a:rect l="0" t="0" r="r" b="b"/>
            <a:pathLst>
              <a:path w="8683" h="1951">
                <a:moveTo>
                  <a:pt x="0" y="1765"/>
                </a:moveTo>
                <a:lnTo>
                  <a:pt x="0" y="186"/>
                </a:lnTo>
                <a:cubicBezTo>
                  <a:pt x="0" y="161"/>
                  <a:pt x="5" y="138"/>
                  <a:pt x="14" y="115"/>
                </a:cubicBezTo>
                <a:cubicBezTo>
                  <a:pt x="24" y="92"/>
                  <a:pt x="37" y="72"/>
                  <a:pt x="54" y="55"/>
                </a:cubicBezTo>
                <a:cubicBezTo>
                  <a:pt x="72" y="37"/>
                  <a:pt x="92" y="24"/>
                  <a:pt x="115" y="14"/>
                </a:cubicBezTo>
                <a:cubicBezTo>
                  <a:pt x="137" y="5"/>
                  <a:pt x="161" y="0"/>
                  <a:pt x="186" y="0"/>
                </a:cubicBezTo>
                <a:lnTo>
                  <a:pt x="8497" y="0"/>
                </a:lnTo>
                <a:cubicBezTo>
                  <a:pt x="8522" y="0"/>
                  <a:pt x="8545" y="5"/>
                  <a:pt x="8568" y="14"/>
                </a:cubicBezTo>
                <a:cubicBezTo>
                  <a:pt x="8591" y="24"/>
                  <a:pt x="8611" y="37"/>
                  <a:pt x="8628" y="55"/>
                </a:cubicBezTo>
                <a:cubicBezTo>
                  <a:pt x="8646" y="72"/>
                  <a:pt x="8659" y="92"/>
                  <a:pt x="8669" y="115"/>
                </a:cubicBezTo>
                <a:cubicBezTo>
                  <a:pt x="8678" y="138"/>
                  <a:pt x="8683" y="161"/>
                  <a:pt x="8683" y="186"/>
                </a:cubicBezTo>
                <a:lnTo>
                  <a:pt x="8683" y="1766"/>
                </a:lnTo>
                <a:cubicBezTo>
                  <a:pt x="8683" y="1790"/>
                  <a:pt x="8678" y="1814"/>
                  <a:pt x="8669" y="1837"/>
                </a:cubicBezTo>
                <a:cubicBezTo>
                  <a:pt x="8659" y="1859"/>
                  <a:pt x="8646" y="1879"/>
                  <a:pt x="8628" y="1897"/>
                </a:cubicBezTo>
                <a:cubicBezTo>
                  <a:pt x="8611" y="1914"/>
                  <a:pt x="8591" y="1928"/>
                  <a:pt x="8568" y="1937"/>
                </a:cubicBezTo>
                <a:cubicBezTo>
                  <a:pt x="8545" y="1946"/>
                  <a:pt x="8522" y="1951"/>
                  <a:pt x="8497" y="1951"/>
                </a:cubicBezTo>
                <a:lnTo>
                  <a:pt x="186" y="1951"/>
                </a:lnTo>
                <a:cubicBezTo>
                  <a:pt x="161" y="1951"/>
                  <a:pt x="137" y="1946"/>
                  <a:pt x="115" y="1937"/>
                </a:cubicBezTo>
                <a:cubicBezTo>
                  <a:pt x="92" y="1928"/>
                  <a:pt x="72" y="1914"/>
                  <a:pt x="54" y="1897"/>
                </a:cubicBezTo>
                <a:cubicBezTo>
                  <a:pt x="37" y="1879"/>
                  <a:pt x="24" y="1859"/>
                  <a:pt x="14" y="1837"/>
                </a:cubicBezTo>
                <a:cubicBezTo>
                  <a:pt x="5" y="1814"/>
                  <a:pt x="0" y="1790"/>
                  <a:pt x="0" y="1765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49" name="任意多边形: 形状 248"/>
          <p:cNvSpPr/>
          <p:nvPr/>
        </p:nvSpPr>
        <p:spPr>
          <a:xfrm>
            <a:off x="3944160" y="2440080"/>
            <a:ext cx="334800" cy="334440"/>
          </a:xfrm>
          <a:custGeom>
            <a:avLst/>
            <a:gdLst/>
            <a:ahLst/>
            <a:cxnLst/>
            <a:rect l="0" t="0" r="r" b="b"/>
            <a:pathLst>
              <a:path w="930" h="929">
                <a:moveTo>
                  <a:pt x="930" y="465"/>
                </a:moveTo>
                <a:cubicBezTo>
                  <a:pt x="930" y="495"/>
                  <a:pt x="927" y="526"/>
                  <a:pt x="921" y="556"/>
                </a:cubicBezTo>
                <a:cubicBezTo>
                  <a:pt x="915" y="585"/>
                  <a:pt x="906" y="614"/>
                  <a:pt x="894" y="643"/>
                </a:cubicBezTo>
                <a:cubicBezTo>
                  <a:pt x="883" y="671"/>
                  <a:pt x="868" y="698"/>
                  <a:pt x="851" y="723"/>
                </a:cubicBezTo>
                <a:cubicBezTo>
                  <a:pt x="834" y="748"/>
                  <a:pt x="815" y="772"/>
                  <a:pt x="794" y="793"/>
                </a:cubicBezTo>
                <a:cubicBezTo>
                  <a:pt x="772" y="815"/>
                  <a:pt x="749" y="834"/>
                  <a:pt x="723" y="851"/>
                </a:cubicBezTo>
                <a:cubicBezTo>
                  <a:pt x="698" y="868"/>
                  <a:pt x="671" y="882"/>
                  <a:pt x="642" y="894"/>
                </a:cubicBezTo>
                <a:cubicBezTo>
                  <a:pt x="614" y="906"/>
                  <a:pt x="585" y="914"/>
                  <a:pt x="555" y="920"/>
                </a:cubicBezTo>
                <a:cubicBezTo>
                  <a:pt x="525" y="926"/>
                  <a:pt x="495" y="929"/>
                  <a:pt x="464" y="929"/>
                </a:cubicBezTo>
                <a:cubicBezTo>
                  <a:pt x="434" y="929"/>
                  <a:pt x="404" y="926"/>
                  <a:pt x="374" y="920"/>
                </a:cubicBezTo>
                <a:cubicBezTo>
                  <a:pt x="344" y="914"/>
                  <a:pt x="315" y="906"/>
                  <a:pt x="287" y="894"/>
                </a:cubicBezTo>
                <a:cubicBezTo>
                  <a:pt x="258" y="882"/>
                  <a:pt x="232" y="868"/>
                  <a:pt x="206" y="851"/>
                </a:cubicBezTo>
                <a:cubicBezTo>
                  <a:pt x="181" y="834"/>
                  <a:pt x="158" y="815"/>
                  <a:pt x="136" y="793"/>
                </a:cubicBezTo>
                <a:cubicBezTo>
                  <a:pt x="114" y="772"/>
                  <a:pt x="95" y="748"/>
                  <a:pt x="78" y="723"/>
                </a:cubicBezTo>
                <a:cubicBezTo>
                  <a:pt x="61" y="698"/>
                  <a:pt x="47" y="671"/>
                  <a:pt x="35" y="643"/>
                </a:cubicBezTo>
                <a:cubicBezTo>
                  <a:pt x="24" y="614"/>
                  <a:pt x="15" y="585"/>
                  <a:pt x="9" y="556"/>
                </a:cubicBezTo>
                <a:cubicBezTo>
                  <a:pt x="3" y="526"/>
                  <a:pt x="0" y="495"/>
                  <a:pt x="0" y="465"/>
                </a:cubicBezTo>
                <a:cubicBezTo>
                  <a:pt x="0" y="434"/>
                  <a:pt x="3" y="404"/>
                  <a:pt x="9" y="374"/>
                </a:cubicBezTo>
                <a:cubicBezTo>
                  <a:pt x="15" y="345"/>
                  <a:pt x="24" y="315"/>
                  <a:pt x="35" y="287"/>
                </a:cubicBezTo>
                <a:cubicBezTo>
                  <a:pt x="47" y="259"/>
                  <a:pt x="61" y="232"/>
                  <a:pt x="78" y="207"/>
                </a:cubicBezTo>
                <a:cubicBezTo>
                  <a:pt x="95" y="181"/>
                  <a:pt x="114" y="157"/>
                  <a:pt x="136" y="136"/>
                </a:cubicBezTo>
                <a:cubicBezTo>
                  <a:pt x="158" y="114"/>
                  <a:pt x="181" y="95"/>
                  <a:pt x="206" y="78"/>
                </a:cubicBezTo>
                <a:cubicBezTo>
                  <a:pt x="232" y="61"/>
                  <a:pt x="258" y="47"/>
                  <a:pt x="287" y="35"/>
                </a:cubicBezTo>
                <a:cubicBezTo>
                  <a:pt x="315" y="23"/>
                  <a:pt x="344" y="15"/>
                  <a:pt x="374" y="9"/>
                </a:cubicBezTo>
                <a:cubicBezTo>
                  <a:pt x="404" y="3"/>
                  <a:pt x="434" y="0"/>
                  <a:pt x="464" y="0"/>
                </a:cubicBezTo>
                <a:cubicBezTo>
                  <a:pt x="495" y="0"/>
                  <a:pt x="525" y="3"/>
                  <a:pt x="555" y="9"/>
                </a:cubicBezTo>
                <a:cubicBezTo>
                  <a:pt x="585" y="15"/>
                  <a:pt x="614" y="23"/>
                  <a:pt x="642" y="35"/>
                </a:cubicBezTo>
                <a:cubicBezTo>
                  <a:pt x="671" y="47"/>
                  <a:pt x="698" y="61"/>
                  <a:pt x="723" y="78"/>
                </a:cubicBezTo>
                <a:cubicBezTo>
                  <a:pt x="749" y="95"/>
                  <a:pt x="772" y="114"/>
                  <a:pt x="794" y="136"/>
                </a:cubicBezTo>
                <a:cubicBezTo>
                  <a:pt x="815" y="157"/>
                  <a:pt x="834" y="181"/>
                  <a:pt x="851" y="207"/>
                </a:cubicBezTo>
                <a:cubicBezTo>
                  <a:pt x="868" y="232"/>
                  <a:pt x="883" y="259"/>
                  <a:pt x="894" y="287"/>
                </a:cubicBezTo>
                <a:cubicBezTo>
                  <a:pt x="906" y="315"/>
                  <a:pt x="915" y="345"/>
                  <a:pt x="921" y="374"/>
                </a:cubicBezTo>
                <a:cubicBezTo>
                  <a:pt x="927" y="404"/>
                  <a:pt x="930" y="434"/>
                  <a:pt x="930" y="465"/>
                </a:cubicBez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250" name="图片 249"/>
          <p:cNvPicPr/>
          <p:nvPr/>
        </p:nvPicPr>
        <p:blipFill>
          <a:blip r:embed="rId6"/>
          <a:stretch>
            <a:fillRect/>
          </a:stretch>
        </p:blipFill>
        <p:spPr>
          <a:xfrm>
            <a:off x="4052880" y="2540520"/>
            <a:ext cx="11664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1" name="文本框 250"/>
          <p:cNvSpPr txBox="1"/>
          <p:nvPr/>
        </p:nvSpPr>
        <p:spPr>
          <a:xfrm>
            <a:off x="1708200" y="2661120"/>
            <a:ext cx="538609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对象失败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52" name="文本框 251"/>
          <p:cNvSpPr txBox="1"/>
          <p:nvPr/>
        </p:nvSpPr>
        <p:spPr>
          <a:xfrm>
            <a:off x="4381560" y="2460600"/>
            <a:ext cx="1414618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320" b="1" u="none" strike="noStrike" dirty="0" err="1">
                <a:solidFill>
                  <a:srgbClr val="FF8904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IndentationError</a:t>
            </a:r>
            <a:endParaRPr lang="en-US" sz="1320" b="0" u="none" strike="noStrike" dirty="0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53" name="任意多边形: 形状 252"/>
          <p:cNvSpPr/>
          <p:nvPr/>
        </p:nvSpPr>
        <p:spPr>
          <a:xfrm>
            <a:off x="7044480" y="2306160"/>
            <a:ext cx="3117600" cy="702360"/>
          </a:xfrm>
          <a:custGeom>
            <a:avLst/>
            <a:gdLst/>
            <a:ahLst/>
            <a:cxnLst/>
            <a:rect l="0" t="0" r="r" b="b"/>
            <a:pathLst>
              <a:path w="8660" h="1951">
                <a:moveTo>
                  <a:pt x="0" y="1765"/>
                </a:moveTo>
                <a:lnTo>
                  <a:pt x="0" y="186"/>
                </a:lnTo>
                <a:cubicBezTo>
                  <a:pt x="0" y="161"/>
                  <a:pt x="5" y="138"/>
                  <a:pt x="14" y="115"/>
                </a:cubicBezTo>
                <a:cubicBezTo>
                  <a:pt x="24" y="92"/>
                  <a:pt x="37" y="72"/>
                  <a:pt x="54" y="55"/>
                </a:cubicBezTo>
                <a:cubicBezTo>
                  <a:pt x="72" y="37"/>
                  <a:pt x="92" y="24"/>
                  <a:pt x="115" y="14"/>
                </a:cubicBezTo>
                <a:cubicBezTo>
                  <a:pt x="137" y="5"/>
                  <a:pt x="161" y="0"/>
                  <a:pt x="186" y="0"/>
                </a:cubicBezTo>
                <a:lnTo>
                  <a:pt x="8474" y="0"/>
                </a:lnTo>
                <a:cubicBezTo>
                  <a:pt x="8499" y="0"/>
                  <a:pt x="8522" y="5"/>
                  <a:pt x="8545" y="14"/>
                </a:cubicBezTo>
                <a:cubicBezTo>
                  <a:pt x="8568" y="24"/>
                  <a:pt x="8588" y="37"/>
                  <a:pt x="8605" y="55"/>
                </a:cubicBezTo>
                <a:cubicBezTo>
                  <a:pt x="8623" y="72"/>
                  <a:pt x="8636" y="92"/>
                  <a:pt x="8645" y="115"/>
                </a:cubicBezTo>
                <a:cubicBezTo>
                  <a:pt x="8655" y="138"/>
                  <a:pt x="8660" y="161"/>
                  <a:pt x="8660" y="186"/>
                </a:cubicBezTo>
                <a:lnTo>
                  <a:pt x="8660" y="1765"/>
                </a:lnTo>
                <a:cubicBezTo>
                  <a:pt x="8660" y="1790"/>
                  <a:pt x="8655" y="1814"/>
                  <a:pt x="8645" y="1837"/>
                </a:cubicBezTo>
                <a:cubicBezTo>
                  <a:pt x="8636" y="1859"/>
                  <a:pt x="8623" y="1879"/>
                  <a:pt x="8605" y="1897"/>
                </a:cubicBezTo>
                <a:cubicBezTo>
                  <a:pt x="8588" y="1914"/>
                  <a:pt x="8568" y="1928"/>
                  <a:pt x="8545" y="1937"/>
                </a:cubicBezTo>
                <a:cubicBezTo>
                  <a:pt x="8522" y="1946"/>
                  <a:pt x="8498" y="1951"/>
                  <a:pt x="8474" y="1951"/>
                </a:cubicBezTo>
                <a:lnTo>
                  <a:pt x="186" y="1951"/>
                </a:lnTo>
                <a:cubicBezTo>
                  <a:pt x="161" y="1951"/>
                  <a:pt x="137" y="1946"/>
                  <a:pt x="115" y="1937"/>
                </a:cubicBezTo>
                <a:cubicBezTo>
                  <a:pt x="92" y="1928"/>
                  <a:pt x="72" y="1914"/>
                  <a:pt x="54" y="1897"/>
                </a:cubicBezTo>
                <a:cubicBezTo>
                  <a:pt x="37" y="1879"/>
                  <a:pt x="24" y="1859"/>
                  <a:pt x="14" y="1837"/>
                </a:cubicBezTo>
                <a:cubicBezTo>
                  <a:pt x="5" y="1814"/>
                  <a:pt x="0" y="1790"/>
                  <a:pt x="0" y="1765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54" name="任意多边形: 形状 253"/>
          <p:cNvSpPr/>
          <p:nvPr/>
        </p:nvSpPr>
        <p:spPr>
          <a:xfrm>
            <a:off x="7203240" y="2440080"/>
            <a:ext cx="334800" cy="334440"/>
          </a:xfrm>
          <a:custGeom>
            <a:avLst/>
            <a:gdLst/>
            <a:ahLst/>
            <a:cxnLst/>
            <a:rect l="0" t="0" r="r" b="b"/>
            <a:pathLst>
              <a:path w="930" h="929">
                <a:moveTo>
                  <a:pt x="930" y="465"/>
                </a:moveTo>
                <a:cubicBezTo>
                  <a:pt x="930" y="495"/>
                  <a:pt x="927" y="526"/>
                  <a:pt x="921" y="556"/>
                </a:cubicBezTo>
                <a:cubicBezTo>
                  <a:pt x="915" y="585"/>
                  <a:pt x="906" y="614"/>
                  <a:pt x="894" y="643"/>
                </a:cubicBezTo>
                <a:cubicBezTo>
                  <a:pt x="883" y="671"/>
                  <a:pt x="867" y="698"/>
                  <a:pt x="850" y="723"/>
                </a:cubicBezTo>
                <a:cubicBezTo>
                  <a:pt x="833" y="748"/>
                  <a:pt x="814" y="772"/>
                  <a:pt x="793" y="793"/>
                </a:cubicBezTo>
                <a:cubicBezTo>
                  <a:pt x="771" y="815"/>
                  <a:pt x="748" y="834"/>
                  <a:pt x="722" y="851"/>
                </a:cubicBezTo>
                <a:cubicBezTo>
                  <a:pt x="697" y="868"/>
                  <a:pt x="670" y="882"/>
                  <a:pt x="642" y="894"/>
                </a:cubicBezTo>
                <a:cubicBezTo>
                  <a:pt x="614" y="906"/>
                  <a:pt x="585" y="914"/>
                  <a:pt x="555" y="920"/>
                </a:cubicBezTo>
                <a:cubicBezTo>
                  <a:pt x="525" y="926"/>
                  <a:pt x="495" y="929"/>
                  <a:pt x="464" y="929"/>
                </a:cubicBezTo>
                <a:cubicBezTo>
                  <a:pt x="434" y="929"/>
                  <a:pt x="404" y="926"/>
                  <a:pt x="374" y="920"/>
                </a:cubicBezTo>
                <a:cubicBezTo>
                  <a:pt x="344" y="914"/>
                  <a:pt x="315" y="906"/>
                  <a:pt x="287" y="894"/>
                </a:cubicBezTo>
                <a:cubicBezTo>
                  <a:pt x="259" y="882"/>
                  <a:pt x="232" y="868"/>
                  <a:pt x="206" y="851"/>
                </a:cubicBezTo>
                <a:cubicBezTo>
                  <a:pt x="181" y="834"/>
                  <a:pt x="158" y="815"/>
                  <a:pt x="136" y="793"/>
                </a:cubicBezTo>
                <a:cubicBezTo>
                  <a:pt x="115" y="772"/>
                  <a:pt x="95" y="748"/>
                  <a:pt x="78" y="723"/>
                </a:cubicBezTo>
                <a:cubicBezTo>
                  <a:pt x="61" y="698"/>
                  <a:pt x="47" y="671"/>
                  <a:pt x="35" y="643"/>
                </a:cubicBezTo>
                <a:cubicBezTo>
                  <a:pt x="24" y="614"/>
                  <a:pt x="15" y="585"/>
                  <a:pt x="9" y="556"/>
                </a:cubicBezTo>
                <a:cubicBezTo>
                  <a:pt x="3" y="526"/>
                  <a:pt x="0" y="495"/>
                  <a:pt x="0" y="465"/>
                </a:cubicBezTo>
                <a:cubicBezTo>
                  <a:pt x="0" y="434"/>
                  <a:pt x="3" y="404"/>
                  <a:pt x="9" y="374"/>
                </a:cubicBezTo>
                <a:cubicBezTo>
                  <a:pt x="15" y="345"/>
                  <a:pt x="24" y="315"/>
                  <a:pt x="35" y="287"/>
                </a:cubicBezTo>
                <a:cubicBezTo>
                  <a:pt x="47" y="259"/>
                  <a:pt x="61" y="232"/>
                  <a:pt x="78" y="207"/>
                </a:cubicBezTo>
                <a:cubicBezTo>
                  <a:pt x="95" y="181"/>
                  <a:pt x="115" y="157"/>
                  <a:pt x="136" y="136"/>
                </a:cubicBezTo>
                <a:cubicBezTo>
                  <a:pt x="158" y="114"/>
                  <a:pt x="181" y="95"/>
                  <a:pt x="206" y="78"/>
                </a:cubicBezTo>
                <a:cubicBezTo>
                  <a:pt x="232" y="61"/>
                  <a:pt x="259" y="47"/>
                  <a:pt x="287" y="35"/>
                </a:cubicBezTo>
                <a:cubicBezTo>
                  <a:pt x="315" y="23"/>
                  <a:pt x="344" y="15"/>
                  <a:pt x="374" y="9"/>
                </a:cubicBezTo>
                <a:cubicBezTo>
                  <a:pt x="404" y="3"/>
                  <a:pt x="434" y="0"/>
                  <a:pt x="464" y="0"/>
                </a:cubicBezTo>
                <a:cubicBezTo>
                  <a:pt x="495" y="0"/>
                  <a:pt x="525" y="3"/>
                  <a:pt x="555" y="9"/>
                </a:cubicBezTo>
                <a:cubicBezTo>
                  <a:pt x="585" y="15"/>
                  <a:pt x="614" y="23"/>
                  <a:pt x="642" y="35"/>
                </a:cubicBezTo>
                <a:cubicBezTo>
                  <a:pt x="670" y="47"/>
                  <a:pt x="697" y="61"/>
                  <a:pt x="722" y="78"/>
                </a:cubicBezTo>
                <a:cubicBezTo>
                  <a:pt x="748" y="95"/>
                  <a:pt x="771" y="114"/>
                  <a:pt x="793" y="136"/>
                </a:cubicBezTo>
                <a:cubicBezTo>
                  <a:pt x="814" y="157"/>
                  <a:pt x="833" y="181"/>
                  <a:pt x="850" y="207"/>
                </a:cubicBezTo>
                <a:cubicBezTo>
                  <a:pt x="867" y="232"/>
                  <a:pt x="883" y="259"/>
                  <a:pt x="894" y="287"/>
                </a:cubicBezTo>
                <a:cubicBezTo>
                  <a:pt x="906" y="315"/>
                  <a:pt x="915" y="345"/>
                  <a:pt x="921" y="374"/>
                </a:cubicBezTo>
                <a:cubicBezTo>
                  <a:pt x="927" y="404"/>
                  <a:pt x="930" y="434"/>
                  <a:pt x="930" y="465"/>
                </a:cubicBez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255" name="图片 254"/>
          <p:cNvPicPr/>
          <p:nvPr/>
        </p:nvPicPr>
        <p:blipFill>
          <a:blip r:embed="rId7"/>
          <a:stretch>
            <a:fillRect/>
          </a:stretch>
        </p:blipFill>
        <p:spPr>
          <a:xfrm>
            <a:off x="7295400" y="2540520"/>
            <a:ext cx="15012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6" name="文本框 255"/>
          <p:cNvSpPr txBox="1"/>
          <p:nvPr/>
        </p:nvSpPr>
        <p:spPr>
          <a:xfrm>
            <a:off x="4381560" y="2661120"/>
            <a:ext cx="538609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 dirty="0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缩进错误</a:t>
            </a:r>
            <a:endParaRPr lang="en-US" sz="1050" b="0" u="none" strike="noStrike" dirty="0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57" name="文本框 256"/>
          <p:cNvSpPr txBox="1"/>
          <p:nvPr/>
        </p:nvSpPr>
        <p:spPr>
          <a:xfrm>
            <a:off x="7635240" y="2460600"/>
            <a:ext cx="896849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320" b="1" u="none" strike="noStrike">
                <a:solidFill>
                  <a:srgbClr val="FF8904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IndexError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58" name="任意多边形: 形状 257"/>
          <p:cNvSpPr/>
          <p:nvPr/>
        </p:nvSpPr>
        <p:spPr>
          <a:xfrm>
            <a:off x="534600" y="3142080"/>
            <a:ext cx="3117600" cy="702360"/>
          </a:xfrm>
          <a:custGeom>
            <a:avLst/>
            <a:gdLst/>
            <a:ahLst/>
            <a:cxnLst/>
            <a:rect l="0" t="0" r="r" b="b"/>
            <a:pathLst>
              <a:path w="8660" h="1951">
                <a:moveTo>
                  <a:pt x="0" y="1765"/>
                </a:moveTo>
                <a:lnTo>
                  <a:pt x="0" y="186"/>
                </a:lnTo>
                <a:cubicBezTo>
                  <a:pt x="0" y="162"/>
                  <a:pt x="5" y="138"/>
                  <a:pt x="14" y="115"/>
                </a:cubicBezTo>
                <a:cubicBezTo>
                  <a:pt x="24" y="92"/>
                  <a:pt x="37" y="72"/>
                  <a:pt x="55" y="55"/>
                </a:cubicBezTo>
                <a:cubicBezTo>
                  <a:pt x="72" y="37"/>
                  <a:pt x="92" y="23"/>
                  <a:pt x="115" y="14"/>
                </a:cubicBezTo>
                <a:cubicBezTo>
                  <a:pt x="138" y="4"/>
                  <a:pt x="161" y="0"/>
                  <a:pt x="186" y="0"/>
                </a:cubicBezTo>
                <a:lnTo>
                  <a:pt x="8474" y="0"/>
                </a:lnTo>
                <a:cubicBezTo>
                  <a:pt x="8499" y="0"/>
                  <a:pt x="8522" y="4"/>
                  <a:pt x="8545" y="14"/>
                </a:cubicBezTo>
                <a:cubicBezTo>
                  <a:pt x="8568" y="23"/>
                  <a:pt x="8588" y="37"/>
                  <a:pt x="8605" y="55"/>
                </a:cubicBezTo>
                <a:cubicBezTo>
                  <a:pt x="8623" y="72"/>
                  <a:pt x="8636" y="92"/>
                  <a:pt x="8645" y="115"/>
                </a:cubicBezTo>
                <a:cubicBezTo>
                  <a:pt x="8655" y="138"/>
                  <a:pt x="8660" y="162"/>
                  <a:pt x="8660" y="186"/>
                </a:cubicBezTo>
                <a:lnTo>
                  <a:pt x="8660" y="1765"/>
                </a:lnTo>
                <a:cubicBezTo>
                  <a:pt x="8660" y="1789"/>
                  <a:pt x="8655" y="1813"/>
                  <a:pt x="8645" y="1836"/>
                </a:cubicBezTo>
                <a:cubicBezTo>
                  <a:pt x="8636" y="1859"/>
                  <a:pt x="8623" y="1879"/>
                  <a:pt x="8605" y="1896"/>
                </a:cubicBezTo>
                <a:cubicBezTo>
                  <a:pt x="8588" y="1914"/>
                  <a:pt x="8568" y="1927"/>
                  <a:pt x="8545" y="1936"/>
                </a:cubicBezTo>
                <a:cubicBezTo>
                  <a:pt x="8522" y="1946"/>
                  <a:pt x="8499" y="1951"/>
                  <a:pt x="8474" y="1951"/>
                </a:cubicBezTo>
                <a:lnTo>
                  <a:pt x="186" y="1951"/>
                </a:lnTo>
                <a:cubicBezTo>
                  <a:pt x="161" y="1951"/>
                  <a:pt x="138" y="1946"/>
                  <a:pt x="115" y="1936"/>
                </a:cubicBezTo>
                <a:cubicBezTo>
                  <a:pt x="92" y="1927"/>
                  <a:pt x="72" y="1914"/>
                  <a:pt x="55" y="1896"/>
                </a:cubicBezTo>
                <a:cubicBezTo>
                  <a:pt x="37" y="1879"/>
                  <a:pt x="24" y="1859"/>
                  <a:pt x="14" y="1836"/>
                </a:cubicBezTo>
                <a:cubicBezTo>
                  <a:pt x="5" y="1813"/>
                  <a:pt x="0" y="1789"/>
                  <a:pt x="0" y="1765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59" name="任意多边形: 形状 258"/>
          <p:cNvSpPr/>
          <p:nvPr/>
        </p:nvSpPr>
        <p:spPr>
          <a:xfrm>
            <a:off x="693360" y="3275640"/>
            <a:ext cx="334800" cy="334800"/>
          </a:xfrm>
          <a:custGeom>
            <a:avLst/>
            <a:gdLst/>
            <a:ahLst/>
            <a:cxnLst/>
            <a:rect l="0" t="0" r="r" b="b"/>
            <a:pathLst>
              <a:path w="930" h="930">
                <a:moveTo>
                  <a:pt x="930" y="464"/>
                </a:moveTo>
                <a:cubicBezTo>
                  <a:pt x="930" y="495"/>
                  <a:pt x="927" y="525"/>
                  <a:pt x="921" y="555"/>
                </a:cubicBezTo>
                <a:cubicBezTo>
                  <a:pt x="915" y="585"/>
                  <a:pt x="906" y="614"/>
                  <a:pt x="894" y="642"/>
                </a:cubicBezTo>
                <a:cubicBezTo>
                  <a:pt x="883" y="671"/>
                  <a:pt x="868" y="698"/>
                  <a:pt x="851" y="723"/>
                </a:cubicBezTo>
                <a:cubicBezTo>
                  <a:pt x="835" y="749"/>
                  <a:pt x="815" y="772"/>
                  <a:pt x="794" y="794"/>
                </a:cubicBezTo>
                <a:cubicBezTo>
                  <a:pt x="772" y="815"/>
                  <a:pt x="749" y="834"/>
                  <a:pt x="723" y="851"/>
                </a:cubicBezTo>
                <a:cubicBezTo>
                  <a:pt x="698" y="868"/>
                  <a:pt x="671" y="883"/>
                  <a:pt x="643" y="894"/>
                </a:cubicBezTo>
                <a:cubicBezTo>
                  <a:pt x="615" y="906"/>
                  <a:pt x="586" y="915"/>
                  <a:pt x="556" y="921"/>
                </a:cubicBezTo>
                <a:cubicBezTo>
                  <a:pt x="526" y="927"/>
                  <a:pt x="496" y="930"/>
                  <a:pt x="465" y="930"/>
                </a:cubicBezTo>
                <a:cubicBezTo>
                  <a:pt x="435" y="930"/>
                  <a:pt x="405" y="927"/>
                  <a:pt x="374" y="921"/>
                </a:cubicBezTo>
                <a:cubicBezTo>
                  <a:pt x="344" y="915"/>
                  <a:pt x="315" y="906"/>
                  <a:pt x="287" y="894"/>
                </a:cubicBezTo>
                <a:cubicBezTo>
                  <a:pt x="259" y="883"/>
                  <a:pt x="232" y="868"/>
                  <a:pt x="207" y="851"/>
                </a:cubicBezTo>
                <a:cubicBezTo>
                  <a:pt x="181" y="834"/>
                  <a:pt x="158" y="815"/>
                  <a:pt x="136" y="794"/>
                </a:cubicBezTo>
                <a:cubicBezTo>
                  <a:pt x="115" y="772"/>
                  <a:pt x="95" y="749"/>
                  <a:pt x="78" y="723"/>
                </a:cubicBezTo>
                <a:cubicBezTo>
                  <a:pt x="61" y="698"/>
                  <a:pt x="47" y="671"/>
                  <a:pt x="36" y="642"/>
                </a:cubicBezTo>
                <a:cubicBezTo>
                  <a:pt x="24" y="614"/>
                  <a:pt x="15" y="585"/>
                  <a:pt x="9" y="555"/>
                </a:cubicBezTo>
                <a:cubicBezTo>
                  <a:pt x="3" y="525"/>
                  <a:pt x="0" y="495"/>
                  <a:pt x="0" y="464"/>
                </a:cubicBezTo>
                <a:cubicBezTo>
                  <a:pt x="0" y="434"/>
                  <a:pt x="3" y="404"/>
                  <a:pt x="9" y="374"/>
                </a:cubicBezTo>
                <a:cubicBezTo>
                  <a:pt x="15" y="344"/>
                  <a:pt x="24" y="315"/>
                  <a:pt x="36" y="287"/>
                </a:cubicBezTo>
                <a:cubicBezTo>
                  <a:pt x="47" y="258"/>
                  <a:pt x="61" y="232"/>
                  <a:pt x="78" y="206"/>
                </a:cubicBezTo>
                <a:cubicBezTo>
                  <a:pt x="95" y="181"/>
                  <a:pt x="115" y="158"/>
                  <a:pt x="136" y="136"/>
                </a:cubicBezTo>
                <a:cubicBezTo>
                  <a:pt x="158" y="114"/>
                  <a:pt x="181" y="95"/>
                  <a:pt x="207" y="78"/>
                </a:cubicBezTo>
                <a:cubicBezTo>
                  <a:pt x="232" y="61"/>
                  <a:pt x="259" y="47"/>
                  <a:pt x="287" y="35"/>
                </a:cubicBezTo>
                <a:cubicBezTo>
                  <a:pt x="315" y="24"/>
                  <a:pt x="344" y="15"/>
                  <a:pt x="374" y="9"/>
                </a:cubicBezTo>
                <a:cubicBezTo>
                  <a:pt x="405" y="3"/>
                  <a:pt x="435" y="0"/>
                  <a:pt x="465" y="0"/>
                </a:cubicBezTo>
                <a:cubicBezTo>
                  <a:pt x="496" y="0"/>
                  <a:pt x="526" y="3"/>
                  <a:pt x="556" y="9"/>
                </a:cubicBezTo>
                <a:cubicBezTo>
                  <a:pt x="586" y="15"/>
                  <a:pt x="615" y="24"/>
                  <a:pt x="643" y="35"/>
                </a:cubicBezTo>
                <a:cubicBezTo>
                  <a:pt x="671" y="47"/>
                  <a:pt x="698" y="61"/>
                  <a:pt x="723" y="78"/>
                </a:cubicBezTo>
                <a:cubicBezTo>
                  <a:pt x="749" y="95"/>
                  <a:pt x="772" y="114"/>
                  <a:pt x="794" y="136"/>
                </a:cubicBezTo>
                <a:cubicBezTo>
                  <a:pt x="815" y="158"/>
                  <a:pt x="835" y="181"/>
                  <a:pt x="851" y="206"/>
                </a:cubicBezTo>
                <a:cubicBezTo>
                  <a:pt x="868" y="232"/>
                  <a:pt x="883" y="258"/>
                  <a:pt x="894" y="287"/>
                </a:cubicBezTo>
                <a:cubicBezTo>
                  <a:pt x="906" y="315"/>
                  <a:pt x="915" y="344"/>
                  <a:pt x="921" y="374"/>
                </a:cubicBezTo>
                <a:cubicBezTo>
                  <a:pt x="927" y="404"/>
                  <a:pt x="930" y="434"/>
                  <a:pt x="930" y="464"/>
                </a:cubicBez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260" name="图片 259"/>
          <p:cNvPicPr/>
          <p:nvPr/>
        </p:nvPicPr>
        <p:blipFill>
          <a:blip r:embed="rId8"/>
          <a:stretch>
            <a:fillRect/>
          </a:stretch>
        </p:blipFill>
        <p:spPr>
          <a:xfrm>
            <a:off x="793800" y="337608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1" name="文本框 260"/>
          <p:cNvSpPr txBox="1"/>
          <p:nvPr/>
        </p:nvSpPr>
        <p:spPr>
          <a:xfrm>
            <a:off x="7635240" y="2661120"/>
            <a:ext cx="538609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索引错误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62" name="文本框 261"/>
          <p:cNvSpPr txBox="1"/>
          <p:nvPr/>
        </p:nvSpPr>
        <p:spPr>
          <a:xfrm>
            <a:off x="1128240" y="3296160"/>
            <a:ext cx="616323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320" b="1" u="none" strike="noStrike">
                <a:solidFill>
                  <a:srgbClr val="FF8904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IOError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63" name="文本框 262"/>
          <p:cNvSpPr txBox="1"/>
          <p:nvPr/>
        </p:nvSpPr>
        <p:spPr>
          <a:xfrm>
            <a:off x="1128240" y="3496680"/>
            <a:ext cx="269304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输⼊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64" name="文本框 263"/>
          <p:cNvSpPr txBox="1"/>
          <p:nvPr/>
        </p:nvSpPr>
        <p:spPr>
          <a:xfrm>
            <a:off x="1395720" y="3527640"/>
            <a:ext cx="57708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/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65" name="任意多边形: 形状 264"/>
          <p:cNvSpPr/>
          <p:nvPr/>
        </p:nvSpPr>
        <p:spPr>
          <a:xfrm>
            <a:off x="3785400" y="3142080"/>
            <a:ext cx="3125880" cy="702360"/>
          </a:xfrm>
          <a:custGeom>
            <a:avLst/>
            <a:gdLst/>
            <a:ahLst/>
            <a:cxnLst/>
            <a:rect l="0" t="0" r="r" b="b"/>
            <a:pathLst>
              <a:path w="8683" h="1951">
                <a:moveTo>
                  <a:pt x="0" y="1765"/>
                </a:moveTo>
                <a:lnTo>
                  <a:pt x="0" y="186"/>
                </a:lnTo>
                <a:cubicBezTo>
                  <a:pt x="0" y="162"/>
                  <a:pt x="5" y="138"/>
                  <a:pt x="14" y="115"/>
                </a:cubicBezTo>
                <a:cubicBezTo>
                  <a:pt x="24" y="92"/>
                  <a:pt x="37" y="72"/>
                  <a:pt x="54" y="55"/>
                </a:cubicBezTo>
                <a:cubicBezTo>
                  <a:pt x="72" y="37"/>
                  <a:pt x="92" y="23"/>
                  <a:pt x="115" y="14"/>
                </a:cubicBezTo>
                <a:cubicBezTo>
                  <a:pt x="137" y="4"/>
                  <a:pt x="161" y="0"/>
                  <a:pt x="186" y="0"/>
                </a:cubicBezTo>
                <a:lnTo>
                  <a:pt x="8497" y="0"/>
                </a:lnTo>
                <a:cubicBezTo>
                  <a:pt x="8522" y="0"/>
                  <a:pt x="8545" y="4"/>
                  <a:pt x="8568" y="14"/>
                </a:cubicBezTo>
                <a:cubicBezTo>
                  <a:pt x="8591" y="23"/>
                  <a:pt x="8611" y="37"/>
                  <a:pt x="8628" y="55"/>
                </a:cubicBezTo>
                <a:cubicBezTo>
                  <a:pt x="8646" y="72"/>
                  <a:pt x="8659" y="92"/>
                  <a:pt x="8669" y="115"/>
                </a:cubicBezTo>
                <a:cubicBezTo>
                  <a:pt x="8678" y="138"/>
                  <a:pt x="8683" y="162"/>
                  <a:pt x="8683" y="186"/>
                </a:cubicBezTo>
                <a:lnTo>
                  <a:pt x="8683" y="1765"/>
                </a:lnTo>
                <a:cubicBezTo>
                  <a:pt x="8683" y="1789"/>
                  <a:pt x="8678" y="1813"/>
                  <a:pt x="8669" y="1836"/>
                </a:cubicBezTo>
                <a:cubicBezTo>
                  <a:pt x="8659" y="1859"/>
                  <a:pt x="8646" y="1879"/>
                  <a:pt x="8628" y="1896"/>
                </a:cubicBezTo>
                <a:cubicBezTo>
                  <a:pt x="8611" y="1914"/>
                  <a:pt x="8591" y="1927"/>
                  <a:pt x="8568" y="1936"/>
                </a:cubicBezTo>
                <a:cubicBezTo>
                  <a:pt x="8545" y="1946"/>
                  <a:pt x="8522" y="1951"/>
                  <a:pt x="8497" y="1951"/>
                </a:cubicBezTo>
                <a:lnTo>
                  <a:pt x="186" y="1951"/>
                </a:lnTo>
                <a:cubicBezTo>
                  <a:pt x="161" y="1951"/>
                  <a:pt x="137" y="1946"/>
                  <a:pt x="115" y="1936"/>
                </a:cubicBezTo>
                <a:cubicBezTo>
                  <a:pt x="92" y="1927"/>
                  <a:pt x="72" y="1914"/>
                  <a:pt x="54" y="1896"/>
                </a:cubicBezTo>
                <a:cubicBezTo>
                  <a:pt x="37" y="1879"/>
                  <a:pt x="24" y="1859"/>
                  <a:pt x="14" y="1836"/>
                </a:cubicBezTo>
                <a:cubicBezTo>
                  <a:pt x="5" y="1813"/>
                  <a:pt x="0" y="1789"/>
                  <a:pt x="0" y="1765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66" name="任意多边形: 形状 265"/>
          <p:cNvSpPr/>
          <p:nvPr/>
        </p:nvSpPr>
        <p:spPr>
          <a:xfrm>
            <a:off x="3944160" y="3275640"/>
            <a:ext cx="334800" cy="334800"/>
          </a:xfrm>
          <a:custGeom>
            <a:avLst/>
            <a:gdLst/>
            <a:ahLst/>
            <a:cxnLst/>
            <a:rect l="0" t="0" r="r" b="b"/>
            <a:pathLst>
              <a:path w="930" h="930">
                <a:moveTo>
                  <a:pt x="930" y="464"/>
                </a:moveTo>
                <a:cubicBezTo>
                  <a:pt x="930" y="495"/>
                  <a:pt x="927" y="525"/>
                  <a:pt x="921" y="555"/>
                </a:cubicBezTo>
                <a:cubicBezTo>
                  <a:pt x="915" y="585"/>
                  <a:pt x="906" y="614"/>
                  <a:pt x="894" y="642"/>
                </a:cubicBezTo>
                <a:cubicBezTo>
                  <a:pt x="883" y="671"/>
                  <a:pt x="868" y="698"/>
                  <a:pt x="851" y="723"/>
                </a:cubicBezTo>
                <a:cubicBezTo>
                  <a:pt x="834" y="749"/>
                  <a:pt x="815" y="772"/>
                  <a:pt x="794" y="794"/>
                </a:cubicBezTo>
                <a:cubicBezTo>
                  <a:pt x="772" y="815"/>
                  <a:pt x="749" y="834"/>
                  <a:pt x="723" y="851"/>
                </a:cubicBezTo>
                <a:cubicBezTo>
                  <a:pt x="698" y="868"/>
                  <a:pt x="671" y="883"/>
                  <a:pt x="642" y="894"/>
                </a:cubicBezTo>
                <a:cubicBezTo>
                  <a:pt x="614" y="906"/>
                  <a:pt x="585" y="915"/>
                  <a:pt x="555" y="921"/>
                </a:cubicBezTo>
                <a:cubicBezTo>
                  <a:pt x="525" y="927"/>
                  <a:pt x="495" y="930"/>
                  <a:pt x="464" y="930"/>
                </a:cubicBezTo>
                <a:cubicBezTo>
                  <a:pt x="434" y="930"/>
                  <a:pt x="404" y="927"/>
                  <a:pt x="374" y="921"/>
                </a:cubicBezTo>
                <a:cubicBezTo>
                  <a:pt x="344" y="915"/>
                  <a:pt x="315" y="906"/>
                  <a:pt x="287" y="894"/>
                </a:cubicBezTo>
                <a:cubicBezTo>
                  <a:pt x="258" y="883"/>
                  <a:pt x="232" y="868"/>
                  <a:pt x="206" y="851"/>
                </a:cubicBezTo>
                <a:cubicBezTo>
                  <a:pt x="181" y="834"/>
                  <a:pt x="158" y="815"/>
                  <a:pt x="136" y="794"/>
                </a:cubicBezTo>
                <a:cubicBezTo>
                  <a:pt x="114" y="772"/>
                  <a:pt x="95" y="749"/>
                  <a:pt x="78" y="723"/>
                </a:cubicBezTo>
                <a:cubicBezTo>
                  <a:pt x="61" y="698"/>
                  <a:pt x="47" y="671"/>
                  <a:pt x="35" y="642"/>
                </a:cubicBezTo>
                <a:cubicBezTo>
                  <a:pt x="24" y="614"/>
                  <a:pt x="15" y="585"/>
                  <a:pt x="9" y="555"/>
                </a:cubicBezTo>
                <a:cubicBezTo>
                  <a:pt x="3" y="525"/>
                  <a:pt x="0" y="495"/>
                  <a:pt x="0" y="464"/>
                </a:cubicBezTo>
                <a:cubicBezTo>
                  <a:pt x="0" y="434"/>
                  <a:pt x="3" y="404"/>
                  <a:pt x="9" y="374"/>
                </a:cubicBezTo>
                <a:cubicBezTo>
                  <a:pt x="15" y="344"/>
                  <a:pt x="24" y="315"/>
                  <a:pt x="35" y="287"/>
                </a:cubicBezTo>
                <a:cubicBezTo>
                  <a:pt x="47" y="258"/>
                  <a:pt x="61" y="232"/>
                  <a:pt x="78" y="206"/>
                </a:cubicBezTo>
                <a:cubicBezTo>
                  <a:pt x="95" y="181"/>
                  <a:pt x="114" y="158"/>
                  <a:pt x="136" y="136"/>
                </a:cubicBezTo>
                <a:cubicBezTo>
                  <a:pt x="158" y="114"/>
                  <a:pt x="181" y="95"/>
                  <a:pt x="206" y="78"/>
                </a:cubicBezTo>
                <a:cubicBezTo>
                  <a:pt x="232" y="61"/>
                  <a:pt x="258" y="47"/>
                  <a:pt x="287" y="35"/>
                </a:cubicBezTo>
                <a:cubicBezTo>
                  <a:pt x="315" y="24"/>
                  <a:pt x="344" y="15"/>
                  <a:pt x="374" y="9"/>
                </a:cubicBezTo>
                <a:cubicBezTo>
                  <a:pt x="404" y="3"/>
                  <a:pt x="434" y="0"/>
                  <a:pt x="464" y="0"/>
                </a:cubicBezTo>
                <a:cubicBezTo>
                  <a:pt x="495" y="0"/>
                  <a:pt x="525" y="3"/>
                  <a:pt x="555" y="9"/>
                </a:cubicBezTo>
                <a:cubicBezTo>
                  <a:pt x="585" y="15"/>
                  <a:pt x="614" y="24"/>
                  <a:pt x="642" y="35"/>
                </a:cubicBezTo>
                <a:cubicBezTo>
                  <a:pt x="671" y="47"/>
                  <a:pt x="698" y="61"/>
                  <a:pt x="723" y="78"/>
                </a:cubicBezTo>
                <a:cubicBezTo>
                  <a:pt x="749" y="95"/>
                  <a:pt x="772" y="114"/>
                  <a:pt x="794" y="136"/>
                </a:cubicBezTo>
                <a:cubicBezTo>
                  <a:pt x="815" y="158"/>
                  <a:pt x="834" y="181"/>
                  <a:pt x="851" y="206"/>
                </a:cubicBezTo>
                <a:cubicBezTo>
                  <a:pt x="868" y="232"/>
                  <a:pt x="883" y="258"/>
                  <a:pt x="894" y="287"/>
                </a:cubicBezTo>
                <a:cubicBezTo>
                  <a:pt x="906" y="315"/>
                  <a:pt x="915" y="344"/>
                  <a:pt x="921" y="374"/>
                </a:cubicBezTo>
                <a:cubicBezTo>
                  <a:pt x="927" y="404"/>
                  <a:pt x="930" y="434"/>
                  <a:pt x="930" y="464"/>
                </a:cubicBez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267" name="图片 266"/>
          <p:cNvPicPr/>
          <p:nvPr/>
        </p:nvPicPr>
        <p:blipFill>
          <a:blip r:embed="rId9"/>
          <a:stretch>
            <a:fillRect/>
          </a:stretch>
        </p:blipFill>
        <p:spPr>
          <a:xfrm>
            <a:off x="4052880" y="3376080"/>
            <a:ext cx="11664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8" name="文本框 267"/>
          <p:cNvSpPr txBox="1"/>
          <p:nvPr/>
        </p:nvSpPr>
        <p:spPr>
          <a:xfrm>
            <a:off x="1440720" y="3496680"/>
            <a:ext cx="807913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输出操作失败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69" name="文本框 268"/>
          <p:cNvSpPr txBox="1"/>
          <p:nvPr/>
        </p:nvSpPr>
        <p:spPr>
          <a:xfrm>
            <a:off x="4381560" y="3296160"/>
            <a:ext cx="928909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320" b="1" u="none" strike="noStrike">
                <a:solidFill>
                  <a:srgbClr val="FF8904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NameError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70" name="任意多边形: 形状 269"/>
          <p:cNvSpPr/>
          <p:nvPr/>
        </p:nvSpPr>
        <p:spPr>
          <a:xfrm>
            <a:off x="7044480" y="3142080"/>
            <a:ext cx="3117600" cy="702360"/>
          </a:xfrm>
          <a:custGeom>
            <a:avLst/>
            <a:gdLst/>
            <a:ahLst/>
            <a:cxnLst/>
            <a:rect l="0" t="0" r="r" b="b"/>
            <a:pathLst>
              <a:path w="8660" h="1951">
                <a:moveTo>
                  <a:pt x="0" y="1765"/>
                </a:moveTo>
                <a:lnTo>
                  <a:pt x="0" y="186"/>
                </a:lnTo>
                <a:cubicBezTo>
                  <a:pt x="0" y="162"/>
                  <a:pt x="5" y="138"/>
                  <a:pt x="14" y="115"/>
                </a:cubicBezTo>
                <a:cubicBezTo>
                  <a:pt x="24" y="92"/>
                  <a:pt x="37" y="72"/>
                  <a:pt x="54" y="55"/>
                </a:cubicBezTo>
                <a:cubicBezTo>
                  <a:pt x="72" y="37"/>
                  <a:pt x="92" y="23"/>
                  <a:pt x="115" y="14"/>
                </a:cubicBezTo>
                <a:cubicBezTo>
                  <a:pt x="137" y="4"/>
                  <a:pt x="161" y="0"/>
                  <a:pt x="186" y="0"/>
                </a:cubicBezTo>
                <a:lnTo>
                  <a:pt x="8474" y="0"/>
                </a:lnTo>
                <a:cubicBezTo>
                  <a:pt x="8498" y="0"/>
                  <a:pt x="8522" y="4"/>
                  <a:pt x="8545" y="14"/>
                </a:cubicBezTo>
                <a:cubicBezTo>
                  <a:pt x="8568" y="23"/>
                  <a:pt x="8588" y="37"/>
                  <a:pt x="8605" y="55"/>
                </a:cubicBezTo>
                <a:cubicBezTo>
                  <a:pt x="8623" y="72"/>
                  <a:pt x="8636" y="92"/>
                  <a:pt x="8645" y="115"/>
                </a:cubicBezTo>
                <a:cubicBezTo>
                  <a:pt x="8655" y="138"/>
                  <a:pt x="8660" y="162"/>
                  <a:pt x="8660" y="186"/>
                </a:cubicBezTo>
                <a:lnTo>
                  <a:pt x="8660" y="1765"/>
                </a:lnTo>
                <a:cubicBezTo>
                  <a:pt x="8660" y="1789"/>
                  <a:pt x="8655" y="1813"/>
                  <a:pt x="8645" y="1836"/>
                </a:cubicBezTo>
                <a:cubicBezTo>
                  <a:pt x="8636" y="1859"/>
                  <a:pt x="8623" y="1879"/>
                  <a:pt x="8605" y="1896"/>
                </a:cubicBezTo>
                <a:cubicBezTo>
                  <a:pt x="8588" y="1914"/>
                  <a:pt x="8568" y="1927"/>
                  <a:pt x="8545" y="1936"/>
                </a:cubicBezTo>
                <a:cubicBezTo>
                  <a:pt x="8522" y="1946"/>
                  <a:pt x="8498" y="1951"/>
                  <a:pt x="8474" y="1951"/>
                </a:cubicBezTo>
                <a:lnTo>
                  <a:pt x="186" y="1951"/>
                </a:lnTo>
                <a:cubicBezTo>
                  <a:pt x="161" y="1951"/>
                  <a:pt x="137" y="1946"/>
                  <a:pt x="115" y="1936"/>
                </a:cubicBezTo>
                <a:cubicBezTo>
                  <a:pt x="92" y="1927"/>
                  <a:pt x="72" y="1914"/>
                  <a:pt x="54" y="1896"/>
                </a:cubicBezTo>
                <a:cubicBezTo>
                  <a:pt x="37" y="1879"/>
                  <a:pt x="24" y="1859"/>
                  <a:pt x="14" y="1836"/>
                </a:cubicBezTo>
                <a:cubicBezTo>
                  <a:pt x="5" y="1813"/>
                  <a:pt x="0" y="1789"/>
                  <a:pt x="0" y="1765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71" name="任意多边形: 形状 270"/>
          <p:cNvSpPr/>
          <p:nvPr/>
        </p:nvSpPr>
        <p:spPr>
          <a:xfrm>
            <a:off x="7203240" y="3275640"/>
            <a:ext cx="334800" cy="334800"/>
          </a:xfrm>
          <a:custGeom>
            <a:avLst/>
            <a:gdLst/>
            <a:ahLst/>
            <a:cxnLst/>
            <a:rect l="0" t="0" r="r" b="b"/>
            <a:pathLst>
              <a:path w="930" h="930">
                <a:moveTo>
                  <a:pt x="930" y="464"/>
                </a:moveTo>
                <a:cubicBezTo>
                  <a:pt x="930" y="495"/>
                  <a:pt x="927" y="525"/>
                  <a:pt x="921" y="555"/>
                </a:cubicBezTo>
                <a:cubicBezTo>
                  <a:pt x="915" y="585"/>
                  <a:pt x="906" y="614"/>
                  <a:pt x="894" y="642"/>
                </a:cubicBezTo>
                <a:cubicBezTo>
                  <a:pt x="883" y="671"/>
                  <a:pt x="867" y="698"/>
                  <a:pt x="850" y="723"/>
                </a:cubicBezTo>
                <a:cubicBezTo>
                  <a:pt x="833" y="749"/>
                  <a:pt x="814" y="772"/>
                  <a:pt x="793" y="794"/>
                </a:cubicBezTo>
                <a:cubicBezTo>
                  <a:pt x="771" y="815"/>
                  <a:pt x="748" y="834"/>
                  <a:pt x="722" y="851"/>
                </a:cubicBezTo>
                <a:cubicBezTo>
                  <a:pt x="697" y="868"/>
                  <a:pt x="670" y="883"/>
                  <a:pt x="642" y="894"/>
                </a:cubicBezTo>
                <a:cubicBezTo>
                  <a:pt x="614" y="906"/>
                  <a:pt x="585" y="915"/>
                  <a:pt x="555" y="921"/>
                </a:cubicBezTo>
                <a:cubicBezTo>
                  <a:pt x="525" y="927"/>
                  <a:pt x="495" y="930"/>
                  <a:pt x="464" y="930"/>
                </a:cubicBezTo>
                <a:cubicBezTo>
                  <a:pt x="434" y="930"/>
                  <a:pt x="404" y="927"/>
                  <a:pt x="374" y="921"/>
                </a:cubicBezTo>
                <a:cubicBezTo>
                  <a:pt x="344" y="915"/>
                  <a:pt x="315" y="906"/>
                  <a:pt x="287" y="894"/>
                </a:cubicBezTo>
                <a:cubicBezTo>
                  <a:pt x="259" y="883"/>
                  <a:pt x="232" y="868"/>
                  <a:pt x="206" y="851"/>
                </a:cubicBezTo>
                <a:cubicBezTo>
                  <a:pt x="181" y="834"/>
                  <a:pt x="158" y="815"/>
                  <a:pt x="136" y="794"/>
                </a:cubicBezTo>
                <a:cubicBezTo>
                  <a:pt x="115" y="772"/>
                  <a:pt x="95" y="749"/>
                  <a:pt x="78" y="723"/>
                </a:cubicBezTo>
                <a:cubicBezTo>
                  <a:pt x="61" y="698"/>
                  <a:pt x="47" y="671"/>
                  <a:pt x="35" y="642"/>
                </a:cubicBezTo>
                <a:cubicBezTo>
                  <a:pt x="24" y="614"/>
                  <a:pt x="15" y="585"/>
                  <a:pt x="9" y="555"/>
                </a:cubicBezTo>
                <a:cubicBezTo>
                  <a:pt x="3" y="525"/>
                  <a:pt x="0" y="495"/>
                  <a:pt x="0" y="464"/>
                </a:cubicBezTo>
                <a:cubicBezTo>
                  <a:pt x="0" y="434"/>
                  <a:pt x="3" y="404"/>
                  <a:pt x="9" y="374"/>
                </a:cubicBezTo>
                <a:cubicBezTo>
                  <a:pt x="15" y="344"/>
                  <a:pt x="24" y="315"/>
                  <a:pt x="35" y="287"/>
                </a:cubicBezTo>
                <a:cubicBezTo>
                  <a:pt x="47" y="258"/>
                  <a:pt x="61" y="232"/>
                  <a:pt x="78" y="206"/>
                </a:cubicBezTo>
                <a:cubicBezTo>
                  <a:pt x="95" y="181"/>
                  <a:pt x="115" y="158"/>
                  <a:pt x="136" y="136"/>
                </a:cubicBezTo>
                <a:cubicBezTo>
                  <a:pt x="158" y="114"/>
                  <a:pt x="181" y="95"/>
                  <a:pt x="206" y="78"/>
                </a:cubicBezTo>
                <a:cubicBezTo>
                  <a:pt x="232" y="61"/>
                  <a:pt x="259" y="47"/>
                  <a:pt x="287" y="35"/>
                </a:cubicBezTo>
                <a:cubicBezTo>
                  <a:pt x="315" y="24"/>
                  <a:pt x="344" y="15"/>
                  <a:pt x="374" y="9"/>
                </a:cubicBezTo>
                <a:cubicBezTo>
                  <a:pt x="404" y="3"/>
                  <a:pt x="434" y="0"/>
                  <a:pt x="464" y="0"/>
                </a:cubicBezTo>
                <a:cubicBezTo>
                  <a:pt x="495" y="0"/>
                  <a:pt x="525" y="3"/>
                  <a:pt x="555" y="9"/>
                </a:cubicBezTo>
                <a:cubicBezTo>
                  <a:pt x="585" y="15"/>
                  <a:pt x="614" y="24"/>
                  <a:pt x="642" y="35"/>
                </a:cubicBezTo>
                <a:cubicBezTo>
                  <a:pt x="670" y="47"/>
                  <a:pt x="697" y="61"/>
                  <a:pt x="722" y="78"/>
                </a:cubicBezTo>
                <a:cubicBezTo>
                  <a:pt x="748" y="95"/>
                  <a:pt x="771" y="114"/>
                  <a:pt x="793" y="136"/>
                </a:cubicBezTo>
                <a:cubicBezTo>
                  <a:pt x="814" y="158"/>
                  <a:pt x="833" y="181"/>
                  <a:pt x="850" y="206"/>
                </a:cubicBezTo>
                <a:cubicBezTo>
                  <a:pt x="867" y="232"/>
                  <a:pt x="883" y="258"/>
                  <a:pt x="894" y="287"/>
                </a:cubicBezTo>
                <a:cubicBezTo>
                  <a:pt x="906" y="315"/>
                  <a:pt x="915" y="344"/>
                  <a:pt x="921" y="374"/>
                </a:cubicBezTo>
                <a:cubicBezTo>
                  <a:pt x="927" y="404"/>
                  <a:pt x="930" y="434"/>
                  <a:pt x="930" y="464"/>
                </a:cubicBez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272" name="图片 271"/>
          <p:cNvPicPr/>
          <p:nvPr/>
        </p:nvPicPr>
        <p:blipFill>
          <a:blip r:embed="rId10"/>
          <a:stretch>
            <a:fillRect/>
          </a:stretch>
        </p:blipFill>
        <p:spPr>
          <a:xfrm>
            <a:off x="7287120" y="3376080"/>
            <a:ext cx="16668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3" name="文本框 272"/>
          <p:cNvSpPr txBox="1"/>
          <p:nvPr/>
        </p:nvSpPr>
        <p:spPr>
          <a:xfrm>
            <a:off x="4381560" y="3496680"/>
            <a:ext cx="807913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对象命名错误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74" name="文本框 273"/>
          <p:cNvSpPr txBox="1"/>
          <p:nvPr/>
        </p:nvSpPr>
        <p:spPr>
          <a:xfrm>
            <a:off x="7635240" y="3296160"/>
            <a:ext cx="994888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320" b="1" u="none" strike="noStrike">
                <a:solidFill>
                  <a:srgbClr val="FF8904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SyntaxError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75" name="任意多边形: 形状 274"/>
          <p:cNvSpPr/>
          <p:nvPr/>
        </p:nvSpPr>
        <p:spPr>
          <a:xfrm>
            <a:off x="534600" y="3977640"/>
            <a:ext cx="3117600" cy="702360"/>
          </a:xfrm>
          <a:custGeom>
            <a:avLst/>
            <a:gdLst/>
            <a:ahLst/>
            <a:cxnLst/>
            <a:rect l="0" t="0" r="r" b="b"/>
            <a:pathLst>
              <a:path w="8660" h="1951">
                <a:moveTo>
                  <a:pt x="0" y="1765"/>
                </a:moveTo>
                <a:lnTo>
                  <a:pt x="0" y="186"/>
                </a:lnTo>
                <a:cubicBezTo>
                  <a:pt x="0" y="161"/>
                  <a:pt x="5" y="137"/>
                  <a:pt x="14" y="115"/>
                </a:cubicBezTo>
                <a:cubicBezTo>
                  <a:pt x="24" y="92"/>
                  <a:pt x="37" y="72"/>
                  <a:pt x="55" y="54"/>
                </a:cubicBezTo>
                <a:cubicBezTo>
                  <a:pt x="72" y="37"/>
                  <a:pt x="92" y="23"/>
                  <a:pt x="115" y="14"/>
                </a:cubicBezTo>
                <a:cubicBezTo>
                  <a:pt x="138" y="5"/>
                  <a:pt x="161" y="0"/>
                  <a:pt x="186" y="0"/>
                </a:cubicBezTo>
                <a:lnTo>
                  <a:pt x="8474" y="0"/>
                </a:lnTo>
                <a:cubicBezTo>
                  <a:pt x="8499" y="0"/>
                  <a:pt x="8522" y="5"/>
                  <a:pt x="8545" y="14"/>
                </a:cubicBezTo>
                <a:cubicBezTo>
                  <a:pt x="8568" y="23"/>
                  <a:pt x="8588" y="37"/>
                  <a:pt x="8605" y="54"/>
                </a:cubicBezTo>
                <a:cubicBezTo>
                  <a:pt x="8623" y="72"/>
                  <a:pt x="8636" y="92"/>
                  <a:pt x="8645" y="115"/>
                </a:cubicBezTo>
                <a:cubicBezTo>
                  <a:pt x="8655" y="137"/>
                  <a:pt x="8660" y="161"/>
                  <a:pt x="8660" y="186"/>
                </a:cubicBezTo>
                <a:lnTo>
                  <a:pt x="8660" y="1765"/>
                </a:lnTo>
                <a:cubicBezTo>
                  <a:pt x="8660" y="1790"/>
                  <a:pt x="8655" y="1813"/>
                  <a:pt x="8645" y="1836"/>
                </a:cubicBezTo>
                <a:cubicBezTo>
                  <a:pt x="8636" y="1859"/>
                  <a:pt x="8623" y="1879"/>
                  <a:pt x="8605" y="1896"/>
                </a:cubicBezTo>
                <a:cubicBezTo>
                  <a:pt x="8588" y="1914"/>
                  <a:pt x="8568" y="1927"/>
                  <a:pt x="8545" y="1937"/>
                </a:cubicBezTo>
                <a:cubicBezTo>
                  <a:pt x="8522" y="1946"/>
                  <a:pt x="8499" y="1951"/>
                  <a:pt x="8474" y="1951"/>
                </a:cubicBezTo>
                <a:lnTo>
                  <a:pt x="186" y="1951"/>
                </a:lnTo>
                <a:cubicBezTo>
                  <a:pt x="161" y="1951"/>
                  <a:pt x="138" y="1946"/>
                  <a:pt x="115" y="1937"/>
                </a:cubicBezTo>
                <a:cubicBezTo>
                  <a:pt x="92" y="1927"/>
                  <a:pt x="72" y="1914"/>
                  <a:pt x="55" y="1896"/>
                </a:cubicBezTo>
                <a:cubicBezTo>
                  <a:pt x="37" y="1879"/>
                  <a:pt x="24" y="1859"/>
                  <a:pt x="14" y="1836"/>
                </a:cubicBezTo>
                <a:cubicBezTo>
                  <a:pt x="5" y="1813"/>
                  <a:pt x="0" y="1790"/>
                  <a:pt x="0" y="1765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76" name="任意多边形: 形状 275"/>
          <p:cNvSpPr/>
          <p:nvPr/>
        </p:nvSpPr>
        <p:spPr>
          <a:xfrm>
            <a:off x="693360" y="4111200"/>
            <a:ext cx="334800" cy="334800"/>
          </a:xfrm>
          <a:custGeom>
            <a:avLst/>
            <a:gdLst/>
            <a:ahLst/>
            <a:cxnLst/>
            <a:rect l="0" t="0" r="r" b="b"/>
            <a:pathLst>
              <a:path w="930" h="930">
                <a:moveTo>
                  <a:pt x="930" y="466"/>
                </a:moveTo>
                <a:cubicBezTo>
                  <a:pt x="930" y="496"/>
                  <a:pt x="927" y="526"/>
                  <a:pt x="921" y="556"/>
                </a:cubicBezTo>
                <a:cubicBezTo>
                  <a:pt x="915" y="586"/>
                  <a:pt x="906" y="615"/>
                  <a:pt x="894" y="643"/>
                </a:cubicBezTo>
                <a:cubicBezTo>
                  <a:pt x="883" y="671"/>
                  <a:pt x="868" y="698"/>
                  <a:pt x="851" y="724"/>
                </a:cubicBezTo>
                <a:cubicBezTo>
                  <a:pt x="835" y="749"/>
                  <a:pt x="815" y="772"/>
                  <a:pt x="794" y="794"/>
                </a:cubicBezTo>
                <a:cubicBezTo>
                  <a:pt x="772" y="815"/>
                  <a:pt x="749" y="835"/>
                  <a:pt x="723" y="852"/>
                </a:cubicBezTo>
                <a:cubicBezTo>
                  <a:pt x="698" y="869"/>
                  <a:pt x="671" y="883"/>
                  <a:pt x="643" y="895"/>
                </a:cubicBezTo>
                <a:cubicBezTo>
                  <a:pt x="615" y="906"/>
                  <a:pt x="586" y="915"/>
                  <a:pt x="556" y="921"/>
                </a:cubicBezTo>
                <a:cubicBezTo>
                  <a:pt x="526" y="927"/>
                  <a:pt x="496" y="930"/>
                  <a:pt x="465" y="930"/>
                </a:cubicBezTo>
                <a:cubicBezTo>
                  <a:pt x="435" y="930"/>
                  <a:pt x="405" y="927"/>
                  <a:pt x="374" y="921"/>
                </a:cubicBezTo>
                <a:cubicBezTo>
                  <a:pt x="344" y="915"/>
                  <a:pt x="315" y="906"/>
                  <a:pt x="287" y="895"/>
                </a:cubicBezTo>
                <a:cubicBezTo>
                  <a:pt x="259" y="883"/>
                  <a:pt x="232" y="869"/>
                  <a:pt x="207" y="852"/>
                </a:cubicBezTo>
                <a:cubicBezTo>
                  <a:pt x="181" y="835"/>
                  <a:pt x="158" y="815"/>
                  <a:pt x="136" y="794"/>
                </a:cubicBezTo>
                <a:cubicBezTo>
                  <a:pt x="115" y="772"/>
                  <a:pt x="95" y="749"/>
                  <a:pt x="78" y="724"/>
                </a:cubicBezTo>
                <a:cubicBezTo>
                  <a:pt x="61" y="698"/>
                  <a:pt x="47" y="671"/>
                  <a:pt x="36" y="643"/>
                </a:cubicBezTo>
                <a:cubicBezTo>
                  <a:pt x="24" y="615"/>
                  <a:pt x="15" y="586"/>
                  <a:pt x="9" y="556"/>
                </a:cubicBezTo>
                <a:cubicBezTo>
                  <a:pt x="3" y="526"/>
                  <a:pt x="0" y="496"/>
                  <a:pt x="0" y="466"/>
                </a:cubicBezTo>
                <a:cubicBezTo>
                  <a:pt x="0" y="435"/>
                  <a:pt x="3" y="405"/>
                  <a:pt x="9" y="375"/>
                </a:cubicBezTo>
                <a:cubicBezTo>
                  <a:pt x="15" y="345"/>
                  <a:pt x="24" y="316"/>
                  <a:pt x="36" y="288"/>
                </a:cubicBezTo>
                <a:cubicBezTo>
                  <a:pt x="47" y="260"/>
                  <a:pt x="61" y="233"/>
                  <a:pt x="78" y="208"/>
                </a:cubicBezTo>
                <a:cubicBezTo>
                  <a:pt x="95" y="182"/>
                  <a:pt x="115" y="158"/>
                  <a:pt x="136" y="136"/>
                </a:cubicBezTo>
                <a:cubicBezTo>
                  <a:pt x="158" y="115"/>
                  <a:pt x="181" y="96"/>
                  <a:pt x="207" y="79"/>
                </a:cubicBezTo>
                <a:cubicBezTo>
                  <a:pt x="232" y="62"/>
                  <a:pt x="259" y="47"/>
                  <a:pt x="287" y="36"/>
                </a:cubicBezTo>
                <a:cubicBezTo>
                  <a:pt x="315" y="24"/>
                  <a:pt x="344" y="15"/>
                  <a:pt x="374" y="9"/>
                </a:cubicBezTo>
                <a:cubicBezTo>
                  <a:pt x="405" y="3"/>
                  <a:pt x="435" y="0"/>
                  <a:pt x="465" y="0"/>
                </a:cubicBezTo>
                <a:cubicBezTo>
                  <a:pt x="496" y="0"/>
                  <a:pt x="526" y="3"/>
                  <a:pt x="556" y="9"/>
                </a:cubicBezTo>
                <a:cubicBezTo>
                  <a:pt x="586" y="15"/>
                  <a:pt x="615" y="24"/>
                  <a:pt x="643" y="36"/>
                </a:cubicBezTo>
                <a:cubicBezTo>
                  <a:pt x="671" y="47"/>
                  <a:pt x="698" y="62"/>
                  <a:pt x="723" y="79"/>
                </a:cubicBezTo>
                <a:cubicBezTo>
                  <a:pt x="749" y="96"/>
                  <a:pt x="772" y="115"/>
                  <a:pt x="794" y="136"/>
                </a:cubicBezTo>
                <a:cubicBezTo>
                  <a:pt x="815" y="158"/>
                  <a:pt x="835" y="182"/>
                  <a:pt x="851" y="208"/>
                </a:cubicBezTo>
                <a:cubicBezTo>
                  <a:pt x="868" y="233"/>
                  <a:pt x="883" y="260"/>
                  <a:pt x="894" y="288"/>
                </a:cubicBezTo>
                <a:cubicBezTo>
                  <a:pt x="906" y="316"/>
                  <a:pt x="915" y="345"/>
                  <a:pt x="921" y="375"/>
                </a:cubicBezTo>
                <a:cubicBezTo>
                  <a:pt x="927" y="405"/>
                  <a:pt x="930" y="435"/>
                  <a:pt x="930" y="466"/>
                </a:cubicBez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277" name="图片 276"/>
          <p:cNvPicPr/>
          <p:nvPr/>
        </p:nvPicPr>
        <p:blipFill>
          <a:blip r:embed="rId11"/>
          <a:stretch>
            <a:fillRect/>
          </a:stretch>
        </p:blipFill>
        <p:spPr>
          <a:xfrm>
            <a:off x="793800" y="421164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8" name="文本框 277"/>
          <p:cNvSpPr txBox="1"/>
          <p:nvPr/>
        </p:nvSpPr>
        <p:spPr>
          <a:xfrm>
            <a:off x="7635240" y="3496680"/>
            <a:ext cx="538609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语法错误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79" name="文本框 278"/>
          <p:cNvSpPr txBox="1"/>
          <p:nvPr/>
        </p:nvSpPr>
        <p:spPr>
          <a:xfrm>
            <a:off x="1128240" y="4131720"/>
            <a:ext cx="827599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320" b="1" u="none" strike="noStrike">
                <a:solidFill>
                  <a:srgbClr val="FF8904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TypeError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80" name="任意多边形: 形状 279"/>
          <p:cNvSpPr/>
          <p:nvPr/>
        </p:nvSpPr>
        <p:spPr>
          <a:xfrm>
            <a:off x="3785400" y="3977640"/>
            <a:ext cx="3125880" cy="702360"/>
          </a:xfrm>
          <a:custGeom>
            <a:avLst/>
            <a:gdLst/>
            <a:ahLst/>
            <a:cxnLst/>
            <a:rect l="0" t="0" r="r" b="b"/>
            <a:pathLst>
              <a:path w="8683" h="1951">
                <a:moveTo>
                  <a:pt x="0" y="1765"/>
                </a:moveTo>
                <a:lnTo>
                  <a:pt x="0" y="186"/>
                </a:lnTo>
                <a:cubicBezTo>
                  <a:pt x="0" y="161"/>
                  <a:pt x="5" y="137"/>
                  <a:pt x="14" y="115"/>
                </a:cubicBezTo>
                <a:cubicBezTo>
                  <a:pt x="24" y="92"/>
                  <a:pt x="37" y="72"/>
                  <a:pt x="54" y="54"/>
                </a:cubicBezTo>
                <a:cubicBezTo>
                  <a:pt x="72" y="37"/>
                  <a:pt x="92" y="23"/>
                  <a:pt x="115" y="14"/>
                </a:cubicBezTo>
                <a:cubicBezTo>
                  <a:pt x="137" y="5"/>
                  <a:pt x="161" y="0"/>
                  <a:pt x="186" y="0"/>
                </a:cubicBezTo>
                <a:lnTo>
                  <a:pt x="8497" y="0"/>
                </a:lnTo>
                <a:cubicBezTo>
                  <a:pt x="8522" y="0"/>
                  <a:pt x="8545" y="5"/>
                  <a:pt x="8568" y="14"/>
                </a:cubicBezTo>
                <a:cubicBezTo>
                  <a:pt x="8591" y="23"/>
                  <a:pt x="8611" y="37"/>
                  <a:pt x="8628" y="54"/>
                </a:cubicBezTo>
                <a:cubicBezTo>
                  <a:pt x="8646" y="72"/>
                  <a:pt x="8659" y="92"/>
                  <a:pt x="8669" y="115"/>
                </a:cubicBezTo>
                <a:cubicBezTo>
                  <a:pt x="8678" y="137"/>
                  <a:pt x="8683" y="161"/>
                  <a:pt x="8683" y="186"/>
                </a:cubicBezTo>
                <a:lnTo>
                  <a:pt x="8683" y="1765"/>
                </a:lnTo>
                <a:cubicBezTo>
                  <a:pt x="8683" y="1790"/>
                  <a:pt x="8678" y="1813"/>
                  <a:pt x="8669" y="1836"/>
                </a:cubicBezTo>
                <a:cubicBezTo>
                  <a:pt x="8659" y="1859"/>
                  <a:pt x="8646" y="1879"/>
                  <a:pt x="8628" y="1896"/>
                </a:cubicBezTo>
                <a:cubicBezTo>
                  <a:pt x="8611" y="1914"/>
                  <a:pt x="8591" y="1927"/>
                  <a:pt x="8568" y="1937"/>
                </a:cubicBezTo>
                <a:cubicBezTo>
                  <a:pt x="8545" y="1946"/>
                  <a:pt x="8522" y="1951"/>
                  <a:pt x="8497" y="1951"/>
                </a:cubicBezTo>
                <a:lnTo>
                  <a:pt x="186" y="1951"/>
                </a:lnTo>
                <a:cubicBezTo>
                  <a:pt x="161" y="1951"/>
                  <a:pt x="137" y="1946"/>
                  <a:pt x="115" y="1937"/>
                </a:cubicBezTo>
                <a:cubicBezTo>
                  <a:pt x="92" y="1927"/>
                  <a:pt x="72" y="1914"/>
                  <a:pt x="54" y="1896"/>
                </a:cubicBezTo>
                <a:cubicBezTo>
                  <a:pt x="37" y="1879"/>
                  <a:pt x="24" y="1859"/>
                  <a:pt x="14" y="1836"/>
                </a:cubicBezTo>
                <a:cubicBezTo>
                  <a:pt x="5" y="1813"/>
                  <a:pt x="0" y="1790"/>
                  <a:pt x="0" y="1765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81" name="任意多边形: 形状 280"/>
          <p:cNvSpPr/>
          <p:nvPr/>
        </p:nvSpPr>
        <p:spPr>
          <a:xfrm>
            <a:off x="3944160" y="4111200"/>
            <a:ext cx="334800" cy="334800"/>
          </a:xfrm>
          <a:custGeom>
            <a:avLst/>
            <a:gdLst/>
            <a:ahLst/>
            <a:cxnLst/>
            <a:rect l="0" t="0" r="r" b="b"/>
            <a:pathLst>
              <a:path w="930" h="930">
                <a:moveTo>
                  <a:pt x="930" y="466"/>
                </a:moveTo>
                <a:cubicBezTo>
                  <a:pt x="930" y="496"/>
                  <a:pt x="927" y="526"/>
                  <a:pt x="921" y="556"/>
                </a:cubicBezTo>
                <a:cubicBezTo>
                  <a:pt x="915" y="586"/>
                  <a:pt x="906" y="615"/>
                  <a:pt x="894" y="643"/>
                </a:cubicBezTo>
                <a:cubicBezTo>
                  <a:pt x="883" y="671"/>
                  <a:pt x="868" y="698"/>
                  <a:pt x="851" y="724"/>
                </a:cubicBezTo>
                <a:cubicBezTo>
                  <a:pt x="834" y="749"/>
                  <a:pt x="815" y="772"/>
                  <a:pt x="794" y="794"/>
                </a:cubicBezTo>
                <a:cubicBezTo>
                  <a:pt x="772" y="815"/>
                  <a:pt x="749" y="835"/>
                  <a:pt x="723" y="852"/>
                </a:cubicBezTo>
                <a:cubicBezTo>
                  <a:pt x="698" y="869"/>
                  <a:pt x="671" y="883"/>
                  <a:pt x="642" y="895"/>
                </a:cubicBezTo>
                <a:cubicBezTo>
                  <a:pt x="614" y="906"/>
                  <a:pt x="585" y="915"/>
                  <a:pt x="555" y="921"/>
                </a:cubicBezTo>
                <a:cubicBezTo>
                  <a:pt x="525" y="927"/>
                  <a:pt x="495" y="930"/>
                  <a:pt x="464" y="930"/>
                </a:cubicBezTo>
                <a:cubicBezTo>
                  <a:pt x="434" y="930"/>
                  <a:pt x="404" y="927"/>
                  <a:pt x="374" y="921"/>
                </a:cubicBezTo>
                <a:cubicBezTo>
                  <a:pt x="344" y="915"/>
                  <a:pt x="315" y="906"/>
                  <a:pt x="287" y="895"/>
                </a:cubicBezTo>
                <a:cubicBezTo>
                  <a:pt x="258" y="883"/>
                  <a:pt x="232" y="869"/>
                  <a:pt x="206" y="852"/>
                </a:cubicBezTo>
                <a:cubicBezTo>
                  <a:pt x="181" y="835"/>
                  <a:pt x="158" y="815"/>
                  <a:pt x="136" y="794"/>
                </a:cubicBezTo>
                <a:cubicBezTo>
                  <a:pt x="114" y="772"/>
                  <a:pt x="95" y="749"/>
                  <a:pt x="78" y="724"/>
                </a:cubicBezTo>
                <a:cubicBezTo>
                  <a:pt x="61" y="698"/>
                  <a:pt x="47" y="671"/>
                  <a:pt x="35" y="643"/>
                </a:cubicBezTo>
                <a:cubicBezTo>
                  <a:pt x="24" y="615"/>
                  <a:pt x="15" y="586"/>
                  <a:pt x="9" y="556"/>
                </a:cubicBezTo>
                <a:cubicBezTo>
                  <a:pt x="3" y="526"/>
                  <a:pt x="0" y="496"/>
                  <a:pt x="0" y="466"/>
                </a:cubicBezTo>
                <a:cubicBezTo>
                  <a:pt x="0" y="435"/>
                  <a:pt x="3" y="405"/>
                  <a:pt x="9" y="375"/>
                </a:cubicBezTo>
                <a:cubicBezTo>
                  <a:pt x="15" y="345"/>
                  <a:pt x="24" y="316"/>
                  <a:pt x="35" y="288"/>
                </a:cubicBezTo>
                <a:cubicBezTo>
                  <a:pt x="47" y="260"/>
                  <a:pt x="61" y="233"/>
                  <a:pt x="78" y="208"/>
                </a:cubicBezTo>
                <a:cubicBezTo>
                  <a:pt x="95" y="182"/>
                  <a:pt x="114" y="158"/>
                  <a:pt x="136" y="136"/>
                </a:cubicBezTo>
                <a:cubicBezTo>
                  <a:pt x="158" y="115"/>
                  <a:pt x="181" y="96"/>
                  <a:pt x="206" y="79"/>
                </a:cubicBezTo>
                <a:cubicBezTo>
                  <a:pt x="232" y="62"/>
                  <a:pt x="258" y="47"/>
                  <a:pt x="287" y="36"/>
                </a:cubicBezTo>
                <a:cubicBezTo>
                  <a:pt x="315" y="24"/>
                  <a:pt x="344" y="15"/>
                  <a:pt x="374" y="9"/>
                </a:cubicBezTo>
                <a:cubicBezTo>
                  <a:pt x="404" y="3"/>
                  <a:pt x="434" y="0"/>
                  <a:pt x="464" y="0"/>
                </a:cubicBezTo>
                <a:cubicBezTo>
                  <a:pt x="495" y="0"/>
                  <a:pt x="525" y="3"/>
                  <a:pt x="555" y="9"/>
                </a:cubicBezTo>
                <a:cubicBezTo>
                  <a:pt x="585" y="15"/>
                  <a:pt x="614" y="24"/>
                  <a:pt x="642" y="36"/>
                </a:cubicBezTo>
                <a:cubicBezTo>
                  <a:pt x="671" y="47"/>
                  <a:pt x="698" y="62"/>
                  <a:pt x="723" y="79"/>
                </a:cubicBezTo>
                <a:cubicBezTo>
                  <a:pt x="749" y="96"/>
                  <a:pt x="772" y="115"/>
                  <a:pt x="794" y="136"/>
                </a:cubicBezTo>
                <a:cubicBezTo>
                  <a:pt x="815" y="158"/>
                  <a:pt x="834" y="182"/>
                  <a:pt x="851" y="208"/>
                </a:cubicBezTo>
                <a:cubicBezTo>
                  <a:pt x="868" y="233"/>
                  <a:pt x="883" y="260"/>
                  <a:pt x="894" y="288"/>
                </a:cubicBezTo>
                <a:cubicBezTo>
                  <a:pt x="906" y="316"/>
                  <a:pt x="915" y="345"/>
                  <a:pt x="921" y="375"/>
                </a:cubicBezTo>
                <a:cubicBezTo>
                  <a:pt x="927" y="405"/>
                  <a:pt x="930" y="435"/>
                  <a:pt x="930" y="466"/>
                </a:cubicBez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282" name="图片 281"/>
          <p:cNvPicPr/>
          <p:nvPr/>
        </p:nvPicPr>
        <p:blipFill>
          <a:blip r:embed="rId12"/>
          <a:stretch>
            <a:fillRect/>
          </a:stretch>
        </p:blipFill>
        <p:spPr>
          <a:xfrm>
            <a:off x="4044600" y="421164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3" name="文本框 282"/>
          <p:cNvSpPr txBox="1"/>
          <p:nvPr/>
        </p:nvSpPr>
        <p:spPr>
          <a:xfrm>
            <a:off x="1128240" y="4332600"/>
            <a:ext cx="807913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类型⽆效错误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84" name="文本框 283"/>
          <p:cNvSpPr txBox="1"/>
          <p:nvPr/>
        </p:nvSpPr>
        <p:spPr>
          <a:xfrm>
            <a:off x="4381560" y="4131720"/>
            <a:ext cx="883190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320" b="1" u="none" strike="noStrike">
                <a:solidFill>
                  <a:srgbClr val="FF8904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ValueError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85" name="任意多边形: 形状 284"/>
          <p:cNvSpPr/>
          <p:nvPr/>
        </p:nvSpPr>
        <p:spPr>
          <a:xfrm>
            <a:off x="7044480" y="3977640"/>
            <a:ext cx="3117600" cy="702360"/>
          </a:xfrm>
          <a:custGeom>
            <a:avLst/>
            <a:gdLst/>
            <a:ahLst/>
            <a:cxnLst/>
            <a:rect l="0" t="0" r="r" b="b"/>
            <a:pathLst>
              <a:path w="8660" h="1951">
                <a:moveTo>
                  <a:pt x="0" y="1765"/>
                </a:moveTo>
                <a:lnTo>
                  <a:pt x="0" y="186"/>
                </a:lnTo>
                <a:cubicBezTo>
                  <a:pt x="0" y="161"/>
                  <a:pt x="5" y="137"/>
                  <a:pt x="14" y="115"/>
                </a:cubicBezTo>
                <a:cubicBezTo>
                  <a:pt x="24" y="92"/>
                  <a:pt x="37" y="72"/>
                  <a:pt x="54" y="54"/>
                </a:cubicBezTo>
                <a:cubicBezTo>
                  <a:pt x="72" y="37"/>
                  <a:pt x="92" y="23"/>
                  <a:pt x="115" y="14"/>
                </a:cubicBezTo>
                <a:cubicBezTo>
                  <a:pt x="137" y="5"/>
                  <a:pt x="161" y="0"/>
                  <a:pt x="186" y="0"/>
                </a:cubicBezTo>
                <a:lnTo>
                  <a:pt x="8474" y="0"/>
                </a:lnTo>
                <a:cubicBezTo>
                  <a:pt x="8499" y="0"/>
                  <a:pt x="8522" y="5"/>
                  <a:pt x="8545" y="14"/>
                </a:cubicBezTo>
                <a:cubicBezTo>
                  <a:pt x="8568" y="23"/>
                  <a:pt x="8588" y="37"/>
                  <a:pt x="8605" y="54"/>
                </a:cubicBezTo>
                <a:cubicBezTo>
                  <a:pt x="8623" y="72"/>
                  <a:pt x="8636" y="92"/>
                  <a:pt x="8645" y="115"/>
                </a:cubicBezTo>
                <a:cubicBezTo>
                  <a:pt x="8655" y="137"/>
                  <a:pt x="8660" y="161"/>
                  <a:pt x="8660" y="186"/>
                </a:cubicBezTo>
                <a:lnTo>
                  <a:pt x="8660" y="1765"/>
                </a:lnTo>
                <a:cubicBezTo>
                  <a:pt x="8660" y="1790"/>
                  <a:pt x="8655" y="1813"/>
                  <a:pt x="8645" y="1836"/>
                </a:cubicBezTo>
                <a:cubicBezTo>
                  <a:pt x="8636" y="1859"/>
                  <a:pt x="8623" y="1879"/>
                  <a:pt x="8605" y="1896"/>
                </a:cubicBezTo>
                <a:cubicBezTo>
                  <a:pt x="8588" y="1914"/>
                  <a:pt x="8568" y="1927"/>
                  <a:pt x="8545" y="1937"/>
                </a:cubicBezTo>
                <a:cubicBezTo>
                  <a:pt x="8522" y="1946"/>
                  <a:pt x="8498" y="1951"/>
                  <a:pt x="8474" y="1951"/>
                </a:cubicBezTo>
                <a:lnTo>
                  <a:pt x="186" y="1951"/>
                </a:lnTo>
                <a:cubicBezTo>
                  <a:pt x="161" y="1951"/>
                  <a:pt x="137" y="1946"/>
                  <a:pt x="115" y="1937"/>
                </a:cubicBezTo>
                <a:cubicBezTo>
                  <a:pt x="92" y="1927"/>
                  <a:pt x="72" y="1914"/>
                  <a:pt x="54" y="1896"/>
                </a:cubicBezTo>
                <a:cubicBezTo>
                  <a:pt x="37" y="1879"/>
                  <a:pt x="24" y="1859"/>
                  <a:pt x="14" y="1836"/>
                </a:cubicBezTo>
                <a:cubicBezTo>
                  <a:pt x="5" y="1813"/>
                  <a:pt x="0" y="1790"/>
                  <a:pt x="0" y="1765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86" name="任意多边形: 形状 285"/>
          <p:cNvSpPr/>
          <p:nvPr/>
        </p:nvSpPr>
        <p:spPr>
          <a:xfrm>
            <a:off x="7203240" y="4111200"/>
            <a:ext cx="334800" cy="334800"/>
          </a:xfrm>
          <a:custGeom>
            <a:avLst/>
            <a:gdLst/>
            <a:ahLst/>
            <a:cxnLst/>
            <a:rect l="0" t="0" r="r" b="b"/>
            <a:pathLst>
              <a:path w="930" h="930">
                <a:moveTo>
                  <a:pt x="930" y="466"/>
                </a:moveTo>
                <a:cubicBezTo>
                  <a:pt x="930" y="496"/>
                  <a:pt x="927" y="526"/>
                  <a:pt x="921" y="556"/>
                </a:cubicBezTo>
                <a:cubicBezTo>
                  <a:pt x="915" y="586"/>
                  <a:pt x="906" y="615"/>
                  <a:pt x="894" y="643"/>
                </a:cubicBezTo>
                <a:cubicBezTo>
                  <a:pt x="883" y="671"/>
                  <a:pt x="867" y="698"/>
                  <a:pt x="850" y="724"/>
                </a:cubicBezTo>
                <a:cubicBezTo>
                  <a:pt x="833" y="749"/>
                  <a:pt x="814" y="772"/>
                  <a:pt x="793" y="794"/>
                </a:cubicBezTo>
                <a:cubicBezTo>
                  <a:pt x="771" y="815"/>
                  <a:pt x="748" y="835"/>
                  <a:pt x="722" y="852"/>
                </a:cubicBezTo>
                <a:cubicBezTo>
                  <a:pt x="697" y="869"/>
                  <a:pt x="670" y="883"/>
                  <a:pt x="642" y="895"/>
                </a:cubicBezTo>
                <a:cubicBezTo>
                  <a:pt x="614" y="906"/>
                  <a:pt x="585" y="915"/>
                  <a:pt x="555" y="921"/>
                </a:cubicBezTo>
                <a:cubicBezTo>
                  <a:pt x="525" y="927"/>
                  <a:pt x="495" y="930"/>
                  <a:pt x="464" y="930"/>
                </a:cubicBezTo>
                <a:cubicBezTo>
                  <a:pt x="434" y="930"/>
                  <a:pt x="404" y="927"/>
                  <a:pt x="374" y="921"/>
                </a:cubicBezTo>
                <a:cubicBezTo>
                  <a:pt x="344" y="915"/>
                  <a:pt x="315" y="906"/>
                  <a:pt x="287" y="895"/>
                </a:cubicBezTo>
                <a:cubicBezTo>
                  <a:pt x="259" y="883"/>
                  <a:pt x="232" y="869"/>
                  <a:pt x="206" y="852"/>
                </a:cubicBezTo>
                <a:cubicBezTo>
                  <a:pt x="181" y="835"/>
                  <a:pt x="158" y="815"/>
                  <a:pt x="136" y="794"/>
                </a:cubicBezTo>
                <a:cubicBezTo>
                  <a:pt x="115" y="772"/>
                  <a:pt x="95" y="749"/>
                  <a:pt x="78" y="724"/>
                </a:cubicBezTo>
                <a:cubicBezTo>
                  <a:pt x="61" y="698"/>
                  <a:pt x="47" y="671"/>
                  <a:pt x="35" y="643"/>
                </a:cubicBezTo>
                <a:cubicBezTo>
                  <a:pt x="24" y="615"/>
                  <a:pt x="15" y="586"/>
                  <a:pt x="9" y="556"/>
                </a:cubicBezTo>
                <a:cubicBezTo>
                  <a:pt x="3" y="526"/>
                  <a:pt x="0" y="496"/>
                  <a:pt x="0" y="466"/>
                </a:cubicBezTo>
                <a:cubicBezTo>
                  <a:pt x="0" y="435"/>
                  <a:pt x="3" y="405"/>
                  <a:pt x="9" y="375"/>
                </a:cubicBezTo>
                <a:cubicBezTo>
                  <a:pt x="15" y="345"/>
                  <a:pt x="24" y="316"/>
                  <a:pt x="35" y="288"/>
                </a:cubicBezTo>
                <a:cubicBezTo>
                  <a:pt x="47" y="260"/>
                  <a:pt x="61" y="233"/>
                  <a:pt x="78" y="208"/>
                </a:cubicBezTo>
                <a:cubicBezTo>
                  <a:pt x="95" y="182"/>
                  <a:pt x="115" y="158"/>
                  <a:pt x="136" y="136"/>
                </a:cubicBezTo>
                <a:cubicBezTo>
                  <a:pt x="158" y="115"/>
                  <a:pt x="181" y="96"/>
                  <a:pt x="206" y="79"/>
                </a:cubicBezTo>
                <a:cubicBezTo>
                  <a:pt x="232" y="62"/>
                  <a:pt x="259" y="47"/>
                  <a:pt x="287" y="36"/>
                </a:cubicBezTo>
                <a:cubicBezTo>
                  <a:pt x="315" y="24"/>
                  <a:pt x="344" y="15"/>
                  <a:pt x="374" y="9"/>
                </a:cubicBezTo>
                <a:cubicBezTo>
                  <a:pt x="404" y="3"/>
                  <a:pt x="434" y="0"/>
                  <a:pt x="464" y="0"/>
                </a:cubicBezTo>
                <a:cubicBezTo>
                  <a:pt x="495" y="0"/>
                  <a:pt x="525" y="3"/>
                  <a:pt x="555" y="9"/>
                </a:cubicBezTo>
                <a:cubicBezTo>
                  <a:pt x="585" y="15"/>
                  <a:pt x="614" y="24"/>
                  <a:pt x="642" y="36"/>
                </a:cubicBezTo>
                <a:cubicBezTo>
                  <a:pt x="670" y="47"/>
                  <a:pt x="697" y="62"/>
                  <a:pt x="722" y="79"/>
                </a:cubicBezTo>
                <a:cubicBezTo>
                  <a:pt x="748" y="96"/>
                  <a:pt x="771" y="115"/>
                  <a:pt x="793" y="136"/>
                </a:cubicBezTo>
                <a:cubicBezTo>
                  <a:pt x="814" y="158"/>
                  <a:pt x="833" y="182"/>
                  <a:pt x="850" y="208"/>
                </a:cubicBezTo>
                <a:cubicBezTo>
                  <a:pt x="867" y="233"/>
                  <a:pt x="883" y="260"/>
                  <a:pt x="894" y="288"/>
                </a:cubicBezTo>
                <a:cubicBezTo>
                  <a:pt x="906" y="316"/>
                  <a:pt x="915" y="345"/>
                  <a:pt x="921" y="375"/>
                </a:cubicBezTo>
                <a:cubicBezTo>
                  <a:pt x="927" y="405"/>
                  <a:pt x="930" y="435"/>
                  <a:pt x="930" y="466"/>
                </a:cubicBez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287" name="图片 286"/>
          <p:cNvPicPr/>
          <p:nvPr/>
        </p:nvPicPr>
        <p:blipFill>
          <a:blip r:embed="rId13"/>
          <a:stretch>
            <a:fillRect/>
          </a:stretch>
        </p:blipFill>
        <p:spPr>
          <a:xfrm>
            <a:off x="7303680" y="4211640"/>
            <a:ext cx="12492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8" name="文本框 287"/>
          <p:cNvSpPr txBox="1"/>
          <p:nvPr/>
        </p:nvSpPr>
        <p:spPr>
          <a:xfrm>
            <a:off x="4381560" y="4332600"/>
            <a:ext cx="673261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⽆效的参数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sp>
        <p:nvSpPr>
          <p:cNvPr id="289" name="文本框 288"/>
          <p:cNvSpPr txBox="1"/>
          <p:nvPr/>
        </p:nvSpPr>
        <p:spPr>
          <a:xfrm>
            <a:off x="7635240" y="4131720"/>
            <a:ext cx="1497141" cy="20313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320" b="1" u="none" strike="noStrike">
                <a:solidFill>
                  <a:srgbClr val="FF8904"/>
                </a:solidFill>
                <a:effectLst/>
                <a:uFillTx/>
                <a:latin typeface="微软雅黑" panose="020B0503020204020204" pitchFamily="34" charset="-122"/>
                <a:ea typeface="DejaVuSans"/>
              </a:rPr>
              <a:t>ZeroDivisionError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  <p:pic>
        <p:nvPicPr>
          <p:cNvPr id="290" name="图片 289"/>
          <p:cNvPicPr/>
          <p:nvPr/>
        </p:nvPicPr>
        <p:blipFill>
          <a:blip r:embed="rId14"/>
          <a:stretch>
            <a:fillRect/>
          </a:stretch>
        </p:blipFill>
        <p:spPr>
          <a:xfrm>
            <a:off x="7713360" y="668520"/>
            <a:ext cx="2648880" cy="267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91" name="图片 290"/>
          <p:cNvPicPr/>
          <p:nvPr/>
        </p:nvPicPr>
        <p:blipFill>
          <a:blip r:embed="rId15"/>
          <a:stretch>
            <a:fillRect/>
          </a:stretch>
        </p:blipFill>
        <p:spPr>
          <a:xfrm>
            <a:off x="668520" y="4445640"/>
            <a:ext cx="3308760" cy="233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92" name="图片 291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5950080"/>
            <a:ext cx="10696320" cy="66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3" name="文本框 292"/>
          <p:cNvSpPr txBox="1"/>
          <p:nvPr/>
        </p:nvSpPr>
        <p:spPr>
          <a:xfrm>
            <a:off x="7635240" y="4332600"/>
            <a:ext cx="942566" cy="161583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D1D5DB"/>
                </a:solidFill>
                <a:effectLst/>
                <a:uFillTx/>
                <a:latin typeface="微软雅黑" panose="020B0503020204020204" pitchFamily="34" charset="-122"/>
                <a:ea typeface="NotoSansCJKsc"/>
              </a:rPr>
              <a:t>除（或取模）零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OURCE_RECORD_KEY" val="{&quot;13&quot;:[20419701],&quot;65&quot;:[20236793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1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1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1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6"/>
  <p:tag name="KSO_WM_BEAUTIFY_FLAG" val="#wm#"/>
  <p:tag name="KSO_WM_TAG_VERSION" val="3.0"/>
  <p:tag name="KSO_WM_UNIT_ID" val="_11*i*1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7"/>
  <p:tag name="KSO_WM_BEAUTIFY_FLAG" val="#wm#"/>
  <p:tag name="KSO_WM_TAG_VERSION" val="3.0"/>
  <p:tag name="KSO_WM_UNIT_ID" val="_11*i*1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8"/>
  <p:tag name="KSO_WM_BEAUTIFY_FLAG" val="#wm#"/>
  <p:tag name="KSO_WM_TAG_VERSION" val="3.0"/>
  <p:tag name="KSO_WM_UNIT_ID" val="_11*i*1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11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SUBCATEGORY" val="29"/>
  <p:tag name="KSO_WM_TEMPLATE_COLOR_TYPE" val="0"/>
  <p:tag name="KSO_WM_TAG_VERSION" val="3.0"/>
  <p:tag name="KSO_WM_TEMPLATE_THUMBS_INDEX" val="1、9"/>
  <p:tag name="KSO_WM_BEAUTIFY_FLAG" val="#wm#"/>
  <p:tag name="KSO_WM_TEMPLATE_INDEX" val="20236793"/>
  <p:tag name="KSO_WM_TEMPLATE_CATEGORY" val="custom"/>
  <p:tag name="KSO_WM_TEMPLATE_MASTER_TYPE" val="0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11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11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11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20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1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60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PRESET_TEXT" val="署名"/>
  <p:tag name="KSO_WM_UNIT_ID" val="_1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15"/>
  <p:tag name="KSO_WM_UNIT_TEXT_LAYER_COUNT" val="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11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11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5"/>
  <p:tag name="KSO_WM_BEAUTIFY_FLAG" val="#wm#"/>
  <p:tag name="KSO_WM_TAG_VERSION" val="3.0"/>
  <p:tag name="KSO_WM_UNIT_ID" val="_11*i*1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TYPE" val="title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THUMBS_INDEX" val="1、9"/>
  <p:tag name="KSO_WM_BEAUTIFY_FLAG" val="#wm#"/>
  <p:tag name="KSO_WM_TEMPLATE_INDEX" val="20236793"/>
  <p:tag name="KSO_WM_TEMPLATE_CATEGORY" val="custom"/>
  <p:tag name="KSO_WM_SLIDE_INDEX" val="1"/>
  <p:tag name="KSO_WM_SLIDE_ID" val="custom20236793_1"/>
  <p:tag name="KSO_WM_TEMPLATE_MASTER_TYPE" val="0"/>
  <p:tag name="KSO_WM_SLIDE_LAYOUT" val="a_b_f"/>
  <p:tag name="KSO_WM_SLIDE_LAYOUT_CNT" val="1_1_1"/>
  <p:tag name="KSO_WM_SLIDE_THEME_ID" val="3332834"/>
  <p:tag name="KSO_WM_SLIDE_THEME_NAME" val="商务风毛玻璃职场办公"/>
  <p:tag name="RESOURCE_RECORD_KEY" val="{&quot;13&quot;:[20419701],&quot;65&quot;:[20236793]}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NDEX" val="13"/>
  <p:tag name="KSO_WM_UNIT_TYPE" val="f"/>
  <p:tag name="KSO_WM_UNIT_SUBTYPE" val="a"/>
  <p:tag name="KSO_WM_BEAUTIFY_FLAG" val="#wm#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ID" val="custom20236793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6793"/>
  <p:tag name="KSO_WM_TEMPLATE_CATEGORY" val="custom"/>
  <p:tag name="KSO_WM_UNIT_ISCONTENTSTITLE" val="0"/>
  <p:tag name="KSO_WM_UNIT_VALUE" val="18"/>
  <p:tag name="KSO_WM_UNIT_TEXT_TYPE" val="1"/>
  <p:tag name="KSO_WM_UNIT_PRESET_TEXT" val="此处添加文档标题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0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1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1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1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1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5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PRESET_TEXT" val="署名"/>
  <p:tag name="KSO_WM_UNIT_ID" val="_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15"/>
  <p:tag name="KSO_WM_UNIT_TEXT_LAYER_COUNT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1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0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1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1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2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3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3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3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0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3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3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3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3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3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标题"/>
  <p:tag name="KSO_WM_UNIT_ID" val="_3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1"/>
  <p:tag name="KSO_WM_UNIT_VALUE" val="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4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0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4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4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4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4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4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4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4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4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5"/>
  <p:tag name="KSO_WM_BEAUTIFY_FLAG" val="#wm#"/>
  <p:tag name="KSO_WM_TAG_VERSION" val="3.0"/>
  <p:tag name="KSO_WM_UNIT_ID" val="_4*i*1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6"/>
  <p:tag name="KSO_WM_BEAUTIFY_FLAG" val="#wm#"/>
  <p:tag name="KSO_WM_TAG_VERSION" val="3.0"/>
  <p:tag name="KSO_WM_UNIT_ID" val="_4*i*1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1.0"/>
  <p:tag name="KSO_WM_UNIT_PRESET_TEXT" val="单击此处编辑母版标题样式"/>
  <p:tag name="KSO_WM_UNIT_ID" val="_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TEMPLATE_CATEGORY" val="custom"/>
  <p:tag name="KSO_WM_TEMPLATE_INDEX" val="20236793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4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4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4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4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4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16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4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46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e"/>
  <p:tag name="KSO_WM_UNIT_INDEX" val="1"/>
  <p:tag name="KSO_WM_BEAUTIFY_FLAG" val="#wm#"/>
  <p:tag name="KSO_WM_TAG_VERSION" val="3.0"/>
  <p:tag name="KSO_WM_UNIT_PRESET_TEXT" val="节编号"/>
  <p:tag name="KSO_WM_UNIT_ID" val="_4*e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1.0"/>
  <p:tag name="KSO_WM_UNIT_PRESET_TEXT" val="单击此处编辑母版文本样式&#10;第二级&#10;第三级&#10;第四级&#10;第五级"/>
  <p:tag name="KSO_WM_UNIT_ID" val="_0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  <p:tag name="KSO_WM_TEMPLATE_CATEGORY" val="custom"/>
  <p:tag name="KSO_WM_TEMPLATE_INDEX" val="20236793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5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5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SUBTYPE" val="a"/>
  <p:tag name="KSO_WM_UNIT_INDEX" val="2"/>
  <p:tag name="KSO_WM_BEAUTIFY_FLAG" val="#wm#"/>
  <p:tag name="KSO_WM_TAG_VERSION" val="3.0"/>
  <p:tag name="KSO_WM_UNIT_PRESET_TEXT" val="单击此处编辑母版文本样式&#10;第二级&#10;第三级&#10;第四级&#10;第五级"/>
  <p:tag name="KSO_WM_UNIT_ID" val="_5*f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h_a"/>
  <p:tag name="KSO_WM_UNIT_INDEX" val="1_1"/>
  <p:tag name="KSO_WM_BEAUTIFY_FLAG" val="#wm#"/>
  <p:tag name="KSO_WM_TAG_VERSION" val="3.0"/>
  <p:tag name="KSO_WM_UNIT_PRESET_TEXT" val="单击此处编辑母版标题样式"/>
  <p:tag name="KSO_WM_UNIT_ID" val="_6*h_a*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ISCONTENTSTITLE" val="0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h_f"/>
  <p:tag name="KSO_WM_UNIT_SUBTYPE" val="a"/>
  <p:tag name="KSO_WM_UNIT_INDEX" val="1_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6*h_f*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TEXT_LAYER_COUNT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h_a"/>
  <p:tag name="KSO_WM_UNIT_INDEX" val="2_1"/>
  <p:tag name="KSO_WM_BEAUTIFY_FLAG" val="#wm#"/>
  <p:tag name="KSO_WM_TAG_VERSION" val="3.0"/>
  <p:tag name="KSO_WM_UNIT_PRESET_TEXT" val="单击此处编辑母版标题样式"/>
  <p:tag name="KSO_WM_UNIT_ID" val="_6*h_a*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ISCONTENTSTITLE" val="0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h_f"/>
  <p:tag name="KSO_WM_UNIT_SUBTYPE" val="a"/>
  <p:tag name="KSO_WM_UNIT_INDEX" val="2_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6*h_f*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TEXT_LAYER_COUNT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6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9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0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heme/theme1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商务风毛玻璃职场办公">
  <a:themeElements>
    <a:clrScheme name="【0000001】-蓝色版">
      <a:dk1>
        <a:srgbClr val="333333"/>
      </a:dk1>
      <a:lt1>
        <a:sysClr val="window" lastClr="FFFFFF"/>
      </a:lt1>
      <a:dk2>
        <a:srgbClr val="04388C"/>
      </a:dk2>
      <a:lt2>
        <a:srgbClr val="DDF0FF"/>
      </a:lt2>
      <a:accent1>
        <a:srgbClr val="176CF7"/>
      </a:accent1>
      <a:accent2>
        <a:srgbClr val="F0B700"/>
      </a:accent2>
      <a:accent3>
        <a:srgbClr val="FAA306"/>
      </a:accent3>
      <a:accent4>
        <a:srgbClr val="5996F9"/>
      </a:accent4>
      <a:accent5>
        <a:srgbClr val="18D6F6"/>
      </a:accent5>
      <a:accent6>
        <a:srgbClr val="25A2FF"/>
      </a:accent6>
      <a:hlink>
        <a:srgbClr val="0563C1"/>
      </a:hlink>
      <a:folHlink>
        <a:srgbClr val="954F72"/>
      </a:folHlink>
    </a:clrScheme>
    <a:fontScheme name="02-微软雅黑唯一标准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3279</Words>
  <Application>Microsoft Office PowerPoint</Application>
  <PresentationFormat>自定义</PresentationFormat>
  <Paragraphs>311</Paragraphs>
  <Slides>15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15</vt:i4>
      </vt:variant>
    </vt:vector>
  </HeadingPairs>
  <TitlesOfParts>
    <vt:vector size="22" baseType="lpstr">
      <vt:lpstr>微软雅黑</vt:lpstr>
      <vt:lpstr>Arial</vt:lpstr>
      <vt:lpstr>Calibri</vt:lpstr>
      <vt:lpstr>Symbol</vt:lpstr>
      <vt:lpstr>Wingdings</vt:lpstr>
      <vt:lpstr>Office</vt:lpstr>
      <vt:lpstr>商务风毛玻璃职场办公</vt:lpstr>
      <vt:lpstr>程序异常处理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李玮</dc:creator>
  <cp:lastModifiedBy>dengn0317@163.com</cp:lastModifiedBy>
  <cp:revision>69</cp:revision>
  <dcterms:created xsi:type="dcterms:W3CDTF">2025-08-15T02:05:00Z</dcterms:created>
  <dcterms:modified xsi:type="dcterms:W3CDTF">2025-08-31T07:19:29Z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4D5EEBDB8383448A9349403830B1216E_13</vt:lpwstr>
  </property>
  <property fmtid="{D5CDD505-2E9C-101B-9397-08002B2CF9AE}" pid="3" name="KSOProductBuildVer">
    <vt:lpwstr>2052-12.1.0.21915</vt:lpwstr>
  </property>
</Properties>
</file>