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handoutMasterIdLst>
    <p:handoutMasterId r:id="rId11"/>
  </p:handoutMasterIdLst>
  <p:sldIdLst>
    <p:sldId id="306" r:id="rId2"/>
    <p:sldId id="262" r:id="rId3"/>
    <p:sldId id="259" r:id="rId4"/>
    <p:sldId id="472" r:id="rId5"/>
    <p:sldId id="473" r:id="rId6"/>
    <p:sldId id="474" r:id="rId7"/>
    <p:sldId id="475" r:id="rId8"/>
    <p:sldId id="453" r:id="rId9"/>
  </p:sldIdLst>
  <p:sldSz cx="12192000" cy="6858000"/>
  <p:notesSz cx="6858000" cy="9144000"/>
  <p:custDataLst>
    <p:tags r:id="rId1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C6A9"/>
    <a:srgbClr val="02267C"/>
    <a:srgbClr val="CFEAE2"/>
    <a:srgbClr val="02227C"/>
    <a:srgbClr val="0330A8"/>
    <a:srgbClr val="214268"/>
    <a:srgbClr val="032EAA"/>
    <a:srgbClr val="FFFFFF"/>
    <a:srgbClr val="69D1B9"/>
    <a:srgbClr val="6293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7" autoAdjust="0"/>
    <p:restoredTop sz="88187" autoAdjust="0"/>
  </p:normalViewPr>
  <p:slideViewPr>
    <p:cSldViewPr snapToGrid="0" showGuides="1">
      <p:cViewPr varScale="1">
        <p:scale>
          <a:sx n="100" d="100"/>
          <a:sy n="100" d="100"/>
        </p:scale>
        <p:origin x="1011" y="54"/>
      </p:cViewPr>
      <p:guideLst>
        <p:guide orient="horz" pos="275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47" d="100"/>
          <a:sy n="47" d="100"/>
        </p:scale>
        <p:origin x="269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F082C0-7E04-4FC1-AB74-CC1112D322E7}" type="datetimeFigureOut">
              <a:rPr lang="zh-CN" altLang="en-US" smtClean="0"/>
              <a:t>2026/3/24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A2EC72-C29B-422D-801E-FEA111E03578}"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98AEED-66DD-476A-8235-4FD8B66A19A6}" type="datetimeFigureOut">
              <a:rPr lang="zh-CN" altLang="en-US" smtClean="0"/>
              <a:t>2026/3/24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5A1A7C-69A4-4E02-BB89-CBEEF0B6B6F1}"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65A1A7C-69A4-4E02-BB89-CBEEF0B6B6F1}" type="slidenum">
              <a:rPr lang="zh-CN" altLang="en-US" smtClean="0"/>
              <a:t>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965A1A7C-69A4-4E02-BB89-CBEEF0B6B6F1}"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965A1A7C-69A4-4E02-BB89-CBEEF0B6B6F1}" type="slidenum">
              <a:rPr lang="zh-CN" altLang="en-US" smtClean="0"/>
              <a:t>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965A1A7C-69A4-4E02-BB89-CBEEF0B6B6F1}"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965A1A7C-69A4-4E02-BB89-CBEEF0B6B6F1}"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965A1A7C-69A4-4E02-BB89-CBEEF0B6B6F1}"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965A1A7C-69A4-4E02-BB89-CBEEF0B6B6F1}" type="slidenum">
              <a:rPr lang="zh-CN" altLang="en-US" smtClean="0"/>
              <a:t>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8" name="椭圆 7"/>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9" name="椭圆 8"/>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0" name="椭圆 9"/>
          <p:cNvSpPr/>
          <p:nvPr userDrawn="1"/>
        </p:nvSpPr>
        <p:spPr>
          <a:xfrm flipV="1">
            <a:off x="6873917"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1" name="椭圆 10"/>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2" name="椭圆 11"/>
          <p:cNvSpPr/>
          <p:nvPr userDrawn="1"/>
        </p:nvSpPr>
        <p:spPr>
          <a:xfrm flipV="1">
            <a:off x="8087126"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3" name="椭圆 12"/>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4" name="椭圆 13"/>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5" name="椭圆 14"/>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6" name="椭圆 15"/>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7" name="椭圆 16"/>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8" name="椭圆 17"/>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9" name="椭圆 18"/>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0" name="椭圆 19"/>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1" name="椭圆 20"/>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2" name="椭圆 21"/>
          <p:cNvSpPr/>
          <p:nvPr userDrawn="1"/>
        </p:nvSpPr>
        <p:spPr>
          <a:xfrm flipV="1">
            <a:off x="7784482"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3" name="椭圆 22"/>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4" name="椭圆 23"/>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5" name="椭圆 24"/>
          <p:cNvSpPr/>
          <p:nvPr userDrawn="1"/>
        </p:nvSpPr>
        <p:spPr>
          <a:xfrm flipV="1">
            <a:off x="9604296"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6" name="椭圆 25"/>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7" name="椭圆 26"/>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8" name="椭圆 27"/>
          <p:cNvSpPr/>
          <p:nvPr userDrawn="1"/>
        </p:nvSpPr>
        <p:spPr>
          <a:xfrm flipV="1">
            <a:off x="11422795" y="5876487"/>
            <a:ext cx="417123"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9" name="椭圆 28"/>
          <p:cNvSpPr/>
          <p:nvPr userDrawn="1"/>
        </p:nvSpPr>
        <p:spPr>
          <a:xfrm rot="10800000" flipV="1">
            <a:off x="534047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0" name="椭圆 29"/>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1" name="椭圆 30"/>
          <p:cNvSpPr/>
          <p:nvPr userDrawn="1"/>
        </p:nvSpPr>
        <p:spPr>
          <a:xfrm rot="10800000" flipV="1">
            <a:off x="4127266"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2" name="椭圆 31"/>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3" name="椭圆 32"/>
          <p:cNvSpPr/>
          <p:nvPr userDrawn="1"/>
        </p:nvSpPr>
        <p:spPr>
          <a:xfrm rot="10800000" flipV="1">
            <a:off x="2914057"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4" name="椭圆 33"/>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5" name="椭圆 34"/>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6" name="椭圆 35"/>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7" name="椭圆 36"/>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8" name="椭圆 37"/>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9" name="椭圆 38"/>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0" name="椭圆 39"/>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1" name="椭圆 40"/>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2" name="椭圆 41"/>
          <p:cNvSpPr/>
          <p:nvPr userDrawn="1"/>
        </p:nvSpPr>
        <p:spPr>
          <a:xfrm rot="10800000" flipV="1">
            <a:off x="3218018"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3" name="椭圆 42"/>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4" name="椭圆 43"/>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5" name="椭圆 44"/>
          <p:cNvSpPr/>
          <p:nvPr userDrawn="1"/>
        </p:nvSpPr>
        <p:spPr>
          <a:xfrm rot="10800000" flipV="1">
            <a:off x="1398203"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6" name="椭圆 45"/>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7" name="椭圆 46"/>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50" name="文本框 49"/>
          <p:cNvSpPr txBox="1"/>
          <p:nvPr userDrawn="1"/>
        </p:nvSpPr>
        <p:spPr>
          <a:xfrm>
            <a:off x="3598353" y="1709742"/>
            <a:ext cx="1968735" cy="1134500"/>
          </a:xfrm>
          <a:prstGeom prst="rect">
            <a:avLst/>
          </a:prstGeom>
          <a:noFill/>
        </p:spPr>
        <p:txBody>
          <a:bodyPr wrap="square" rtlCol="0">
            <a:spAutoFit/>
          </a:bodyPr>
          <a:lstStyle/>
          <a:p>
            <a:endParaRPr lang="zh-CN" altLang="en-US" dirty="0"/>
          </a:p>
        </p:txBody>
      </p:sp>
      <p:sp>
        <p:nvSpPr>
          <p:cNvPr id="52" name="矩形 51"/>
          <p:cNvSpPr/>
          <p:nvPr userDrawn="1"/>
        </p:nvSpPr>
        <p:spPr>
          <a:xfrm>
            <a:off x="1094243" y="2000250"/>
            <a:ext cx="9723263" cy="1940692"/>
          </a:xfrm>
          <a:prstGeom prst="rect">
            <a:avLst/>
          </a:prstGeom>
          <a:solidFill>
            <a:schemeClr val="bg1"/>
          </a:solidFill>
          <a:ln>
            <a:solidFill>
              <a:srgbClr val="02267C"/>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 name="图片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81210" y="1270775"/>
            <a:ext cx="1776115" cy="1458950"/>
          </a:xfrm>
          <a:prstGeom prst="rect">
            <a:avLst/>
          </a:prstGeom>
        </p:spPr>
      </p:pic>
      <p:cxnSp>
        <p:nvCxnSpPr>
          <p:cNvPr id="4" name="直接连接符 3"/>
          <p:cNvCxnSpPr>
            <a:stCxn id="2" idx="1"/>
          </p:cNvCxnSpPr>
          <p:nvPr userDrawn="1"/>
        </p:nvCxnSpPr>
        <p:spPr>
          <a:xfrm flipV="1">
            <a:off x="4981210" y="1270775"/>
            <a:ext cx="0" cy="729475"/>
          </a:xfrm>
          <a:prstGeom prst="line">
            <a:avLst/>
          </a:prstGeom>
          <a:ln>
            <a:solidFill>
              <a:srgbClr val="02267C"/>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userDrawn="1"/>
        </p:nvCxnSpPr>
        <p:spPr>
          <a:xfrm flipV="1">
            <a:off x="6766467" y="1270775"/>
            <a:ext cx="0" cy="729475"/>
          </a:xfrm>
          <a:prstGeom prst="line">
            <a:avLst/>
          </a:prstGeom>
          <a:ln>
            <a:solidFill>
              <a:srgbClr val="02267C"/>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userDrawn="1"/>
        </p:nvCxnSpPr>
        <p:spPr>
          <a:xfrm>
            <a:off x="4981210" y="1270775"/>
            <a:ext cx="1798623" cy="0"/>
          </a:xfrm>
          <a:prstGeom prst="line">
            <a:avLst/>
          </a:prstGeom>
          <a:ln>
            <a:solidFill>
              <a:srgbClr val="02267C"/>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5000" fill="remove" grpId="0" nodeType="withEffect">
                                  <p:stCondLst>
                                    <p:cond delay="0"/>
                                  </p:stCondLst>
                                  <p:childTnLst>
                                    <p:animClr clrSpc="rgb" dir="cw">
                                      <p:cBhvr override="childStyle">
                                        <p:cTn id="6" dur="250" autoRev="1" fill="remove"/>
                                        <p:tgtEl>
                                          <p:spTgt spid="45"/>
                                        </p:tgtEl>
                                        <p:attrNameLst>
                                          <p:attrName>style.color</p:attrName>
                                        </p:attrNameLst>
                                      </p:cBhvr>
                                      <p:to>
                                        <a:schemeClr val="bg1"/>
                                      </p:to>
                                    </p:animClr>
                                    <p:animClr clrSpc="rgb" dir="cw">
                                      <p:cBhvr>
                                        <p:cTn id="7" dur="250" autoRev="1" fill="remove"/>
                                        <p:tgtEl>
                                          <p:spTgt spid="45"/>
                                        </p:tgtEl>
                                        <p:attrNameLst>
                                          <p:attrName>fillcolor</p:attrName>
                                        </p:attrNameLst>
                                      </p:cBhvr>
                                      <p:to>
                                        <a:schemeClr val="bg1"/>
                                      </p:to>
                                    </p:animClr>
                                    <p:set>
                                      <p:cBhvr>
                                        <p:cTn id="8" dur="250" autoRev="1" fill="remove"/>
                                        <p:tgtEl>
                                          <p:spTgt spid="45"/>
                                        </p:tgtEl>
                                        <p:attrNameLst>
                                          <p:attrName>fill.type</p:attrName>
                                        </p:attrNameLst>
                                      </p:cBhvr>
                                      <p:to>
                                        <p:strVal val="solid"/>
                                      </p:to>
                                    </p:set>
                                    <p:set>
                                      <p:cBhvr>
                                        <p:cTn id="9" dur="250" autoRev="1" fill="remove"/>
                                        <p:tgtEl>
                                          <p:spTgt spid="45"/>
                                        </p:tgtEl>
                                        <p:attrNameLst>
                                          <p:attrName>fill.on</p:attrName>
                                        </p:attrNameLst>
                                      </p:cBhvr>
                                      <p:to>
                                        <p:strVal val="true"/>
                                      </p:to>
                                    </p:set>
                                  </p:childTnLst>
                                </p:cTn>
                              </p:par>
                              <p:par>
                                <p:cTn id="10" presetID="27" presetClass="emph" presetSubtype="0" repeatCount="5000" fill="remove" grpId="0" nodeType="withEffect">
                                  <p:stCondLst>
                                    <p:cond delay="500"/>
                                  </p:stCondLst>
                                  <p:childTnLst>
                                    <p:animClr clrSpc="rgb" dir="cw">
                                      <p:cBhvr override="childStyle">
                                        <p:cTn id="11" dur="250" autoRev="1" fill="remove"/>
                                        <p:tgtEl>
                                          <p:spTgt spid="33"/>
                                        </p:tgtEl>
                                        <p:attrNameLst>
                                          <p:attrName>style.color</p:attrName>
                                        </p:attrNameLst>
                                      </p:cBhvr>
                                      <p:to>
                                        <a:schemeClr val="bg1"/>
                                      </p:to>
                                    </p:animClr>
                                    <p:animClr clrSpc="rgb" dir="cw">
                                      <p:cBhvr>
                                        <p:cTn id="12" dur="250" autoRev="1" fill="remove"/>
                                        <p:tgtEl>
                                          <p:spTgt spid="33"/>
                                        </p:tgtEl>
                                        <p:attrNameLst>
                                          <p:attrName>fillcolor</p:attrName>
                                        </p:attrNameLst>
                                      </p:cBhvr>
                                      <p:to>
                                        <a:schemeClr val="bg1"/>
                                      </p:to>
                                    </p:animClr>
                                    <p:set>
                                      <p:cBhvr>
                                        <p:cTn id="13" dur="250" autoRev="1" fill="remove"/>
                                        <p:tgtEl>
                                          <p:spTgt spid="33"/>
                                        </p:tgtEl>
                                        <p:attrNameLst>
                                          <p:attrName>fill.type</p:attrName>
                                        </p:attrNameLst>
                                      </p:cBhvr>
                                      <p:to>
                                        <p:strVal val="solid"/>
                                      </p:to>
                                    </p:set>
                                    <p:set>
                                      <p:cBhvr>
                                        <p:cTn id="14" dur="250" autoRev="1" fill="remove"/>
                                        <p:tgtEl>
                                          <p:spTgt spid="33"/>
                                        </p:tgtEl>
                                        <p:attrNameLst>
                                          <p:attrName>fill.on</p:attrName>
                                        </p:attrNameLst>
                                      </p:cBhvr>
                                      <p:to>
                                        <p:strVal val="true"/>
                                      </p:to>
                                    </p:set>
                                  </p:childTnLst>
                                </p:cTn>
                              </p:par>
                              <p:par>
                                <p:cTn id="15" presetID="27" presetClass="emph" presetSubtype="0" repeatCount="5000" fill="remove" grpId="0" nodeType="withEffect">
                                  <p:stCondLst>
                                    <p:cond delay="750"/>
                                  </p:stCondLst>
                                  <p:childTnLst>
                                    <p:animClr clrSpc="rgb" dir="cw">
                                      <p:cBhvr override="childStyle">
                                        <p:cTn id="16" dur="250" autoRev="1" fill="remove"/>
                                        <p:tgtEl>
                                          <p:spTgt spid="42"/>
                                        </p:tgtEl>
                                        <p:attrNameLst>
                                          <p:attrName>style.color</p:attrName>
                                        </p:attrNameLst>
                                      </p:cBhvr>
                                      <p:to>
                                        <a:schemeClr val="bg1"/>
                                      </p:to>
                                    </p:animClr>
                                    <p:animClr clrSpc="rgb" dir="cw">
                                      <p:cBhvr>
                                        <p:cTn id="17" dur="250" autoRev="1" fill="remove"/>
                                        <p:tgtEl>
                                          <p:spTgt spid="42"/>
                                        </p:tgtEl>
                                        <p:attrNameLst>
                                          <p:attrName>fillcolor</p:attrName>
                                        </p:attrNameLst>
                                      </p:cBhvr>
                                      <p:to>
                                        <a:schemeClr val="bg1"/>
                                      </p:to>
                                    </p:animClr>
                                    <p:set>
                                      <p:cBhvr>
                                        <p:cTn id="18" dur="250" autoRev="1" fill="remove"/>
                                        <p:tgtEl>
                                          <p:spTgt spid="42"/>
                                        </p:tgtEl>
                                        <p:attrNameLst>
                                          <p:attrName>fill.type</p:attrName>
                                        </p:attrNameLst>
                                      </p:cBhvr>
                                      <p:to>
                                        <p:strVal val="solid"/>
                                      </p:to>
                                    </p:set>
                                    <p:set>
                                      <p:cBhvr>
                                        <p:cTn id="19" dur="250" autoRev="1" fill="remove"/>
                                        <p:tgtEl>
                                          <p:spTgt spid="42"/>
                                        </p:tgtEl>
                                        <p:attrNameLst>
                                          <p:attrName>fill.on</p:attrName>
                                        </p:attrNameLst>
                                      </p:cBhvr>
                                      <p:to>
                                        <p:strVal val="true"/>
                                      </p:to>
                                    </p:set>
                                  </p:childTnLst>
                                </p:cTn>
                              </p:par>
                              <p:par>
                                <p:cTn id="20" presetID="27" presetClass="emph" presetSubtype="0" repeatCount="5000" fill="remove" grpId="0" nodeType="withEffect">
                                  <p:stCondLst>
                                    <p:cond delay="250"/>
                                  </p:stCondLst>
                                  <p:childTnLst>
                                    <p:animClr clrSpc="rgb" dir="cw">
                                      <p:cBhvr override="childStyle">
                                        <p:cTn id="21" dur="250" autoRev="1" fill="remove"/>
                                        <p:tgtEl>
                                          <p:spTgt spid="31"/>
                                        </p:tgtEl>
                                        <p:attrNameLst>
                                          <p:attrName>style.color</p:attrName>
                                        </p:attrNameLst>
                                      </p:cBhvr>
                                      <p:to>
                                        <a:schemeClr val="bg1"/>
                                      </p:to>
                                    </p:animClr>
                                    <p:animClr clrSpc="rgb" dir="cw">
                                      <p:cBhvr>
                                        <p:cTn id="22" dur="250" autoRev="1" fill="remove"/>
                                        <p:tgtEl>
                                          <p:spTgt spid="31"/>
                                        </p:tgtEl>
                                        <p:attrNameLst>
                                          <p:attrName>fillcolor</p:attrName>
                                        </p:attrNameLst>
                                      </p:cBhvr>
                                      <p:to>
                                        <a:schemeClr val="bg1"/>
                                      </p:to>
                                    </p:animClr>
                                    <p:set>
                                      <p:cBhvr>
                                        <p:cTn id="23" dur="250" autoRev="1" fill="remove"/>
                                        <p:tgtEl>
                                          <p:spTgt spid="31"/>
                                        </p:tgtEl>
                                        <p:attrNameLst>
                                          <p:attrName>fill.type</p:attrName>
                                        </p:attrNameLst>
                                      </p:cBhvr>
                                      <p:to>
                                        <p:strVal val="solid"/>
                                      </p:to>
                                    </p:set>
                                    <p:set>
                                      <p:cBhvr>
                                        <p:cTn id="24" dur="250" autoRev="1" fill="remove"/>
                                        <p:tgtEl>
                                          <p:spTgt spid="31"/>
                                        </p:tgtEl>
                                        <p:attrNameLst>
                                          <p:attrName>fill.on</p:attrName>
                                        </p:attrNameLst>
                                      </p:cBhvr>
                                      <p:to>
                                        <p:strVal val="true"/>
                                      </p:to>
                                    </p:set>
                                  </p:childTnLst>
                                </p:cTn>
                              </p:par>
                              <p:par>
                                <p:cTn id="25" presetID="27" presetClass="emph" presetSubtype="0" repeatCount="5000" fill="remove" grpId="0" nodeType="withEffect">
                                  <p:stCondLst>
                                    <p:cond delay="500"/>
                                  </p:stCondLst>
                                  <p:childTnLst>
                                    <p:animClr clrSpc="rgb" dir="cw">
                                      <p:cBhvr override="childStyle">
                                        <p:cTn id="26" dur="250" autoRev="1" fill="remove"/>
                                        <p:tgtEl>
                                          <p:spTgt spid="10"/>
                                        </p:tgtEl>
                                        <p:attrNameLst>
                                          <p:attrName>style.color</p:attrName>
                                        </p:attrNameLst>
                                      </p:cBhvr>
                                      <p:to>
                                        <a:schemeClr val="bg1"/>
                                      </p:to>
                                    </p:animClr>
                                    <p:animClr clrSpc="rgb" dir="cw">
                                      <p:cBhvr>
                                        <p:cTn id="27" dur="250" autoRev="1" fill="remove"/>
                                        <p:tgtEl>
                                          <p:spTgt spid="10"/>
                                        </p:tgtEl>
                                        <p:attrNameLst>
                                          <p:attrName>fillcolor</p:attrName>
                                        </p:attrNameLst>
                                      </p:cBhvr>
                                      <p:to>
                                        <a:schemeClr val="bg1"/>
                                      </p:to>
                                    </p:animClr>
                                    <p:set>
                                      <p:cBhvr>
                                        <p:cTn id="28" dur="250" autoRev="1" fill="remove"/>
                                        <p:tgtEl>
                                          <p:spTgt spid="10"/>
                                        </p:tgtEl>
                                        <p:attrNameLst>
                                          <p:attrName>fill.type</p:attrName>
                                        </p:attrNameLst>
                                      </p:cBhvr>
                                      <p:to>
                                        <p:strVal val="solid"/>
                                      </p:to>
                                    </p:set>
                                    <p:set>
                                      <p:cBhvr>
                                        <p:cTn id="29" dur="250" autoRev="1" fill="remove"/>
                                        <p:tgtEl>
                                          <p:spTgt spid="10"/>
                                        </p:tgtEl>
                                        <p:attrNameLst>
                                          <p:attrName>fill.on</p:attrName>
                                        </p:attrNameLst>
                                      </p:cBhvr>
                                      <p:to>
                                        <p:strVal val="true"/>
                                      </p:to>
                                    </p:set>
                                  </p:childTnLst>
                                </p:cTn>
                              </p:par>
                              <p:par>
                                <p:cTn id="30" presetID="27" presetClass="emph" presetSubtype="0" repeatCount="5000" fill="remove" grpId="0" nodeType="withEffect">
                                  <p:stCondLst>
                                    <p:cond delay="750"/>
                                  </p:stCondLst>
                                  <p:childTnLst>
                                    <p:animClr clrSpc="rgb" dir="cw">
                                      <p:cBhvr override="childStyle">
                                        <p:cTn id="31" dur="250" autoRev="1" fill="remove"/>
                                        <p:tgtEl>
                                          <p:spTgt spid="22"/>
                                        </p:tgtEl>
                                        <p:attrNameLst>
                                          <p:attrName>style.color</p:attrName>
                                        </p:attrNameLst>
                                      </p:cBhvr>
                                      <p:to>
                                        <a:schemeClr val="bg1"/>
                                      </p:to>
                                    </p:animClr>
                                    <p:animClr clrSpc="rgb" dir="cw">
                                      <p:cBhvr>
                                        <p:cTn id="32" dur="250" autoRev="1" fill="remove"/>
                                        <p:tgtEl>
                                          <p:spTgt spid="22"/>
                                        </p:tgtEl>
                                        <p:attrNameLst>
                                          <p:attrName>fillcolor</p:attrName>
                                        </p:attrNameLst>
                                      </p:cBhvr>
                                      <p:to>
                                        <a:schemeClr val="bg1"/>
                                      </p:to>
                                    </p:animClr>
                                    <p:set>
                                      <p:cBhvr>
                                        <p:cTn id="33" dur="250" autoRev="1" fill="remove"/>
                                        <p:tgtEl>
                                          <p:spTgt spid="22"/>
                                        </p:tgtEl>
                                        <p:attrNameLst>
                                          <p:attrName>fill.type</p:attrName>
                                        </p:attrNameLst>
                                      </p:cBhvr>
                                      <p:to>
                                        <p:strVal val="solid"/>
                                      </p:to>
                                    </p:set>
                                    <p:set>
                                      <p:cBhvr>
                                        <p:cTn id="34" dur="250" autoRev="1" fill="remove"/>
                                        <p:tgtEl>
                                          <p:spTgt spid="22"/>
                                        </p:tgtEl>
                                        <p:attrNameLst>
                                          <p:attrName>fill.on</p:attrName>
                                        </p:attrNameLst>
                                      </p:cBhvr>
                                      <p:to>
                                        <p:strVal val="true"/>
                                      </p:to>
                                    </p:set>
                                  </p:childTnLst>
                                </p:cTn>
                              </p:par>
                              <p:par>
                                <p:cTn id="35" presetID="27" presetClass="emph" presetSubtype="0" repeatCount="5000" fill="remove" grpId="0" nodeType="withEffect">
                                  <p:stCondLst>
                                    <p:cond delay="250"/>
                                  </p:stCondLst>
                                  <p:childTnLst>
                                    <p:animClr clrSpc="rgb" dir="cw">
                                      <p:cBhvr override="childStyle">
                                        <p:cTn id="36" dur="250" autoRev="1" fill="remove"/>
                                        <p:tgtEl>
                                          <p:spTgt spid="12"/>
                                        </p:tgtEl>
                                        <p:attrNameLst>
                                          <p:attrName>style.color</p:attrName>
                                        </p:attrNameLst>
                                      </p:cBhvr>
                                      <p:to>
                                        <a:schemeClr val="bg1"/>
                                      </p:to>
                                    </p:animClr>
                                    <p:animClr clrSpc="rgb" dir="cw">
                                      <p:cBhvr>
                                        <p:cTn id="37" dur="250" autoRev="1" fill="remove"/>
                                        <p:tgtEl>
                                          <p:spTgt spid="12"/>
                                        </p:tgtEl>
                                        <p:attrNameLst>
                                          <p:attrName>fillcolor</p:attrName>
                                        </p:attrNameLst>
                                      </p:cBhvr>
                                      <p:to>
                                        <a:schemeClr val="bg1"/>
                                      </p:to>
                                    </p:animClr>
                                    <p:set>
                                      <p:cBhvr>
                                        <p:cTn id="38" dur="250" autoRev="1" fill="remove"/>
                                        <p:tgtEl>
                                          <p:spTgt spid="12"/>
                                        </p:tgtEl>
                                        <p:attrNameLst>
                                          <p:attrName>fill.type</p:attrName>
                                        </p:attrNameLst>
                                      </p:cBhvr>
                                      <p:to>
                                        <p:strVal val="solid"/>
                                      </p:to>
                                    </p:set>
                                    <p:set>
                                      <p:cBhvr>
                                        <p:cTn id="39" dur="250" autoRev="1" fill="remove"/>
                                        <p:tgtEl>
                                          <p:spTgt spid="12"/>
                                        </p:tgtEl>
                                        <p:attrNameLst>
                                          <p:attrName>fill.on</p:attrName>
                                        </p:attrNameLst>
                                      </p:cBhvr>
                                      <p:to>
                                        <p:strVal val="true"/>
                                      </p:to>
                                    </p:set>
                                  </p:childTnLst>
                                </p:cTn>
                              </p:par>
                              <p:par>
                                <p:cTn id="40" presetID="27" presetClass="emph" presetSubtype="0" repeatCount="5000" fill="remove" grpId="0" nodeType="withEffect">
                                  <p:stCondLst>
                                    <p:cond delay="500"/>
                                  </p:stCondLst>
                                  <p:childTnLst>
                                    <p:animClr clrSpc="rgb" dir="cw">
                                      <p:cBhvr override="childStyle">
                                        <p:cTn id="41" dur="250" autoRev="1" fill="remove"/>
                                        <p:tgtEl>
                                          <p:spTgt spid="25"/>
                                        </p:tgtEl>
                                        <p:attrNameLst>
                                          <p:attrName>style.color</p:attrName>
                                        </p:attrNameLst>
                                      </p:cBhvr>
                                      <p:to>
                                        <a:schemeClr val="bg1"/>
                                      </p:to>
                                    </p:animClr>
                                    <p:animClr clrSpc="rgb" dir="cw">
                                      <p:cBhvr>
                                        <p:cTn id="42" dur="250" autoRev="1" fill="remove"/>
                                        <p:tgtEl>
                                          <p:spTgt spid="25"/>
                                        </p:tgtEl>
                                        <p:attrNameLst>
                                          <p:attrName>fillcolor</p:attrName>
                                        </p:attrNameLst>
                                      </p:cBhvr>
                                      <p:to>
                                        <a:schemeClr val="bg1"/>
                                      </p:to>
                                    </p:animClr>
                                    <p:set>
                                      <p:cBhvr>
                                        <p:cTn id="43" dur="250" autoRev="1" fill="remove"/>
                                        <p:tgtEl>
                                          <p:spTgt spid="25"/>
                                        </p:tgtEl>
                                        <p:attrNameLst>
                                          <p:attrName>fill.type</p:attrName>
                                        </p:attrNameLst>
                                      </p:cBhvr>
                                      <p:to>
                                        <p:strVal val="solid"/>
                                      </p:to>
                                    </p:set>
                                    <p:set>
                                      <p:cBhvr>
                                        <p:cTn id="44" dur="250" autoRev="1" fill="remove"/>
                                        <p:tgtEl>
                                          <p:spTgt spid="25"/>
                                        </p:tgtEl>
                                        <p:attrNameLst>
                                          <p:attrName>fill.on</p:attrName>
                                        </p:attrNameLst>
                                      </p:cBhvr>
                                      <p:to>
                                        <p:strVal val="true"/>
                                      </p:to>
                                    </p:set>
                                  </p:childTnLst>
                                </p:cTn>
                              </p:par>
                              <p:par>
                                <p:cTn id="45" presetID="27" presetClass="emph" presetSubtype="0" repeatCount="5000" fill="remove" grpId="0" nodeType="withEffect">
                                  <p:stCondLst>
                                    <p:cond delay="250"/>
                                  </p:stCondLst>
                                  <p:childTnLst>
                                    <p:animClr clrSpc="rgb" dir="cw">
                                      <p:cBhvr override="childStyle">
                                        <p:cTn id="46" dur="250" autoRev="1" fill="remove"/>
                                        <p:tgtEl>
                                          <p:spTgt spid="28"/>
                                        </p:tgtEl>
                                        <p:attrNameLst>
                                          <p:attrName>style.color</p:attrName>
                                        </p:attrNameLst>
                                      </p:cBhvr>
                                      <p:to>
                                        <a:schemeClr val="bg1"/>
                                      </p:to>
                                    </p:animClr>
                                    <p:animClr clrSpc="rgb" dir="cw">
                                      <p:cBhvr>
                                        <p:cTn id="47" dur="250" autoRev="1" fill="remove"/>
                                        <p:tgtEl>
                                          <p:spTgt spid="28"/>
                                        </p:tgtEl>
                                        <p:attrNameLst>
                                          <p:attrName>fillcolor</p:attrName>
                                        </p:attrNameLst>
                                      </p:cBhvr>
                                      <p:to>
                                        <a:schemeClr val="bg1"/>
                                      </p:to>
                                    </p:animClr>
                                    <p:set>
                                      <p:cBhvr>
                                        <p:cTn id="48" dur="250" autoRev="1" fill="remove"/>
                                        <p:tgtEl>
                                          <p:spTgt spid="28"/>
                                        </p:tgtEl>
                                        <p:attrNameLst>
                                          <p:attrName>fill.type</p:attrName>
                                        </p:attrNameLst>
                                      </p:cBhvr>
                                      <p:to>
                                        <p:strVal val="solid"/>
                                      </p:to>
                                    </p:set>
                                    <p:set>
                                      <p:cBhvr>
                                        <p:cTn id="49" dur="25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22" grpId="0" animBg="1"/>
      <p:bldP spid="25" grpId="0" animBg="1"/>
      <p:bldP spid="28" grpId="0" animBg="1"/>
      <p:bldP spid="31" grpId="0" animBg="1"/>
      <p:bldP spid="33" grpId="0" animBg="1"/>
      <p:bldP spid="42" grpId="0" animBg="1"/>
      <p:bldP spid="45"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0FE3C4E-4D8D-43C4-B54A-C0C780699C96}" type="datetimeFigureOut">
              <a:rPr lang="zh-CN" altLang="en-US" smtClean="0"/>
              <a:t>2026/3/24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FF303D3-3DE6-4635-B88E-4E8646F493C8}"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教学目标">
    <p:bg>
      <p:bgPr>
        <a:solidFill>
          <a:srgbClr val="02227C"/>
        </a:solidFill>
        <a:effectLst/>
      </p:bgPr>
    </p:bg>
    <p:spTree>
      <p:nvGrpSpPr>
        <p:cNvPr id="1" name=""/>
        <p:cNvGrpSpPr/>
        <p:nvPr/>
      </p:nvGrpSpPr>
      <p:grpSpPr>
        <a:xfrm>
          <a:off x="0" y="0"/>
          <a:ext cx="0" cy="0"/>
          <a:chOff x="0" y="0"/>
          <a:chExt cx="0" cy="0"/>
        </a:xfrm>
      </p:grpSpPr>
      <p:sp>
        <p:nvSpPr>
          <p:cNvPr id="50" name="文本框 49"/>
          <p:cNvSpPr txBox="1"/>
          <p:nvPr userDrawn="1"/>
        </p:nvSpPr>
        <p:spPr>
          <a:xfrm>
            <a:off x="3598353" y="1709742"/>
            <a:ext cx="1968735" cy="1134500"/>
          </a:xfrm>
          <a:prstGeom prst="rect">
            <a:avLst/>
          </a:prstGeom>
          <a:noFill/>
        </p:spPr>
        <p:txBody>
          <a:bodyPr wrap="square" rtlCol="0">
            <a:spAutoFit/>
          </a:bodyPr>
          <a:lstStyle/>
          <a:p>
            <a:endParaRPr lang="zh-CN" altLang="en-US" dirty="0"/>
          </a:p>
        </p:txBody>
      </p:sp>
      <p:sp>
        <p:nvSpPr>
          <p:cNvPr id="52" name="矩形 51"/>
          <p:cNvSpPr/>
          <p:nvPr userDrawn="1"/>
        </p:nvSpPr>
        <p:spPr>
          <a:xfrm>
            <a:off x="1790742" y="1127760"/>
            <a:ext cx="8804180" cy="4387189"/>
          </a:xfrm>
          <a:prstGeom prst="rect">
            <a:avLst/>
          </a:prstGeom>
          <a:solidFill>
            <a:schemeClr val="bg1"/>
          </a:solidFill>
          <a:ln>
            <a:solidFill>
              <a:srgbClr val="20416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标题 1"/>
          <p:cNvSpPr>
            <a:spLocks noGrp="1"/>
          </p:cNvSpPr>
          <p:nvPr>
            <p:ph type="title" hasCustomPrompt="1"/>
          </p:nvPr>
        </p:nvSpPr>
        <p:spPr>
          <a:xfrm>
            <a:off x="2723195" y="2678136"/>
            <a:ext cx="7041458" cy="1812356"/>
          </a:xfrm>
        </p:spPr>
        <p:txBody>
          <a:bodyPr>
            <a:normAutofit/>
          </a:bodyPr>
          <a:lstStyle>
            <a:lvl1pPr>
              <a:lnSpc>
                <a:spcPct val="130000"/>
              </a:lnSpc>
              <a:spcBef>
                <a:spcPts val="0"/>
              </a:spcBef>
              <a:spcAft>
                <a:spcPts val="600"/>
              </a:spcAft>
              <a:defRPr sz="2400">
                <a:solidFill>
                  <a:srgbClr val="02227C"/>
                </a:solidFill>
                <a:latin typeface="微软雅黑" panose="020B0503020204020204" pitchFamily="34" charset="-122"/>
                <a:ea typeface="微软雅黑" panose="020B0503020204020204" pitchFamily="34" charset="-122"/>
              </a:defRPr>
            </a:lvl1pPr>
          </a:lstStyle>
          <a:p>
            <a:r>
              <a:rPr lang="en-US" altLang="zh-CN" dirty="0"/>
              <a:t>1. </a:t>
            </a:r>
            <a:r>
              <a:rPr lang="zh-CN" altLang="en-US" dirty="0"/>
              <a:t>请在此处输入教学目标，请在此处输入教学目标</a:t>
            </a:r>
            <a:br>
              <a:rPr lang="en-US" altLang="zh-CN" dirty="0"/>
            </a:br>
            <a:r>
              <a:rPr lang="en-US" altLang="zh-CN" dirty="0"/>
              <a:t>2. </a:t>
            </a:r>
            <a:r>
              <a:rPr lang="zh-CN" altLang="en-US" dirty="0"/>
              <a:t>请在此处输入教学目标，请在此处输入教学目标</a:t>
            </a:r>
            <a:br>
              <a:rPr lang="en-US" altLang="zh-CN" dirty="0"/>
            </a:br>
            <a:r>
              <a:rPr lang="en-US" altLang="zh-CN" dirty="0"/>
              <a:t>3. </a:t>
            </a:r>
            <a:r>
              <a:rPr lang="zh-CN" altLang="en-US" dirty="0"/>
              <a:t>请在此处输入教学目标，请在此处输入教学目标</a:t>
            </a:r>
          </a:p>
        </p:txBody>
      </p:sp>
      <p:sp>
        <p:nvSpPr>
          <p:cNvPr id="53" name="文本框 18"/>
          <p:cNvSpPr txBox="1"/>
          <p:nvPr userDrawn="1"/>
        </p:nvSpPr>
        <p:spPr>
          <a:xfrm>
            <a:off x="4113433" y="1322537"/>
            <a:ext cx="1819275" cy="523220"/>
          </a:xfrm>
          <a:prstGeom prst="rect">
            <a:avLst/>
          </a:prstGeom>
          <a:noFill/>
        </p:spPr>
        <p:txBody>
          <a:bodyPr wrap="square" rtlCol="0">
            <a:spAutoFit/>
          </a:bodyPr>
          <a:lstStyle/>
          <a:p>
            <a:pPr algn="ctr"/>
            <a:r>
              <a:rPr lang="zh-CN" altLang="en-US" sz="2800" b="1" dirty="0">
                <a:solidFill>
                  <a:srgbClr val="02227C"/>
                </a:solidFill>
                <a:latin typeface="微软雅黑" panose="020B0503020204020204" pitchFamily="34" charset="-122"/>
                <a:ea typeface="微软雅黑" panose="020B0503020204020204" pitchFamily="34" charset="-122"/>
              </a:rPr>
              <a:t>学习内容</a:t>
            </a:r>
          </a:p>
        </p:txBody>
      </p:sp>
      <p:sp>
        <p:nvSpPr>
          <p:cNvPr id="55" name="椭圆 54"/>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56" name="椭圆 55"/>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57" name="椭圆 56"/>
          <p:cNvSpPr/>
          <p:nvPr userDrawn="1"/>
        </p:nvSpPr>
        <p:spPr>
          <a:xfrm flipV="1">
            <a:off x="6873917"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58" name="椭圆 57"/>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59" name="椭圆 58"/>
          <p:cNvSpPr/>
          <p:nvPr userDrawn="1"/>
        </p:nvSpPr>
        <p:spPr>
          <a:xfrm flipV="1">
            <a:off x="8087126"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60" name="椭圆 59"/>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1" name="椭圆 60"/>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2" name="椭圆 61"/>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3" name="椭圆 62"/>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4" name="椭圆 63"/>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5" name="椭圆 64"/>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6" name="椭圆 65"/>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7" name="椭圆 66"/>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8" name="椭圆 67"/>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69" name="椭圆 68"/>
          <p:cNvSpPr/>
          <p:nvPr userDrawn="1"/>
        </p:nvSpPr>
        <p:spPr>
          <a:xfrm flipV="1">
            <a:off x="7784482"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70" name="椭圆 69"/>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1" name="椭圆 70"/>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2" name="椭圆 71"/>
          <p:cNvSpPr/>
          <p:nvPr userDrawn="1"/>
        </p:nvSpPr>
        <p:spPr>
          <a:xfrm flipV="1">
            <a:off x="9604296"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73" name="椭圆 72"/>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4" name="椭圆 73"/>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5" name="椭圆 74"/>
          <p:cNvSpPr/>
          <p:nvPr userDrawn="1"/>
        </p:nvSpPr>
        <p:spPr>
          <a:xfrm flipV="1">
            <a:off x="11422795" y="5876487"/>
            <a:ext cx="417123"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76" name="椭圆 75"/>
          <p:cNvSpPr/>
          <p:nvPr userDrawn="1"/>
        </p:nvSpPr>
        <p:spPr>
          <a:xfrm rot="10800000" flipV="1">
            <a:off x="534047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7" name="椭圆 76"/>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8" name="椭圆 77"/>
          <p:cNvSpPr/>
          <p:nvPr userDrawn="1"/>
        </p:nvSpPr>
        <p:spPr>
          <a:xfrm rot="10800000" flipV="1">
            <a:off x="4127266"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79" name="椭圆 78"/>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0" name="椭圆 79"/>
          <p:cNvSpPr/>
          <p:nvPr userDrawn="1"/>
        </p:nvSpPr>
        <p:spPr>
          <a:xfrm rot="10800000" flipV="1">
            <a:off x="2914057"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1" name="椭圆 80"/>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2" name="椭圆 81"/>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3" name="椭圆 82"/>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4" name="椭圆 83"/>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5" name="椭圆 84"/>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6" name="椭圆 85"/>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7" name="椭圆 86"/>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8" name="椭圆 87"/>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9" name="椭圆 88"/>
          <p:cNvSpPr/>
          <p:nvPr userDrawn="1"/>
        </p:nvSpPr>
        <p:spPr>
          <a:xfrm rot="10800000" flipV="1">
            <a:off x="3218018"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90" name="椭圆 89"/>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91" name="椭圆 90"/>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92" name="椭圆 91"/>
          <p:cNvSpPr/>
          <p:nvPr userDrawn="1"/>
        </p:nvSpPr>
        <p:spPr>
          <a:xfrm rot="10800000" flipV="1">
            <a:off x="1398203"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93" name="椭圆 92"/>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94" name="椭圆 93"/>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pic>
        <p:nvPicPr>
          <p:cNvPr id="95" name="图片 9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4657" y="398284"/>
            <a:ext cx="1776115" cy="1458950"/>
          </a:xfrm>
          <a:prstGeom prst="rect">
            <a:avLst/>
          </a:prstGeom>
        </p:spPr>
      </p:pic>
      <p:graphicFrame>
        <p:nvGraphicFramePr>
          <p:cNvPr id="2" name="对象 1"/>
          <p:cNvGraphicFramePr>
            <a:graphicFrameLocks noChangeAspect="1"/>
          </p:cNvGraphicFramePr>
          <p:nvPr userDrawn="1"/>
        </p:nvGraphicFramePr>
        <p:xfrm>
          <a:off x="3716711" y="1350827"/>
          <a:ext cx="523718" cy="523220"/>
        </p:xfrm>
        <a:graphic>
          <a:graphicData uri="http://schemas.openxmlformats.org/presentationml/2006/ole">
            <mc:AlternateContent xmlns:mc="http://schemas.openxmlformats.org/markup-compatibility/2006">
              <mc:Choice xmlns:v="urn:schemas-microsoft-com:vml" Requires="v">
                <p:oleObj r:id="rId3" imgW="4589145" imgH="4580890" progId="">
                  <p:embed/>
                </p:oleObj>
              </mc:Choice>
              <mc:Fallback>
                <p:oleObj r:id="rId3" imgW="4589145" imgH="4580890" progId="">
                  <p:embed/>
                  <p:pic>
                    <p:nvPicPr>
                      <p:cNvPr id="0" name="图片 1100"/>
                      <p:cNvPicPr/>
                      <p:nvPr/>
                    </p:nvPicPr>
                    <p:blipFill>
                      <a:blip r:embed="rId4"/>
                      <a:stretch>
                        <a:fillRect/>
                      </a:stretch>
                    </p:blipFill>
                    <p:spPr>
                      <a:xfrm>
                        <a:off x="3716711" y="1350827"/>
                        <a:ext cx="523718" cy="52322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5000" fill="remove" grpId="0" nodeType="withEffect">
                                  <p:stCondLst>
                                    <p:cond delay="0"/>
                                  </p:stCondLst>
                                  <p:childTnLst>
                                    <p:animClr clrSpc="rgb" dir="cw">
                                      <p:cBhvr override="childStyle">
                                        <p:cTn id="6" dur="250" autoRev="1" fill="remove"/>
                                        <p:tgtEl>
                                          <p:spTgt spid="92"/>
                                        </p:tgtEl>
                                        <p:attrNameLst>
                                          <p:attrName>style.color</p:attrName>
                                        </p:attrNameLst>
                                      </p:cBhvr>
                                      <p:to>
                                        <a:schemeClr val="bg1"/>
                                      </p:to>
                                    </p:animClr>
                                    <p:animClr clrSpc="rgb" dir="cw">
                                      <p:cBhvr>
                                        <p:cTn id="7" dur="250" autoRev="1" fill="remove"/>
                                        <p:tgtEl>
                                          <p:spTgt spid="92"/>
                                        </p:tgtEl>
                                        <p:attrNameLst>
                                          <p:attrName>fillcolor</p:attrName>
                                        </p:attrNameLst>
                                      </p:cBhvr>
                                      <p:to>
                                        <a:schemeClr val="bg1"/>
                                      </p:to>
                                    </p:animClr>
                                    <p:set>
                                      <p:cBhvr>
                                        <p:cTn id="8" dur="250" autoRev="1" fill="remove"/>
                                        <p:tgtEl>
                                          <p:spTgt spid="92"/>
                                        </p:tgtEl>
                                        <p:attrNameLst>
                                          <p:attrName>fill.type</p:attrName>
                                        </p:attrNameLst>
                                      </p:cBhvr>
                                      <p:to>
                                        <p:strVal val="solid"/>
                                      </p:to>
                                    </p:set>
                                    <p:set>
                                      <p:cBhvr>
                                        <p:cTn id="9" dur="250" autoRev="1" fill="remove"/>
                                        <p:tgtEl>
                                          <p:spTgt spid="92"/>
                                        </p:tgtEl>
                                        <p:attrNameLst>
                                          <p:attrName>fill.on</p:attrName>
                                        </p:attrNameLst>
                                      </p:cBhvr>
                                      <p:to>
                                        <p:strVal val="true"/>
                                      </p:to>
                                    </p:set>
                                  </p:childTnLst>
                                </p:cTn>
                              </p:par>
                              <p:par>
                                <p:cTn id="10" presetID="27" presetClass="emph" presetSubtype="0" repeatCount="5000" fill="remove" grpId="0" nodeType="withEffect">
                                  <p:stCondLst>
                                    <p:cond delay="500"/>
                                  </p:stCondLst>
                                  <p:childTnLst>
                                    <p:animClr clrSpc="rgb" dir="cw">
                                      <p:cBhvr override="childStyle">
                                        <p:cTn id="11" dur="250" autoRev="1" fill="remove"/>
                                        <p:tgtEl>
                                          <p:spTgt spid="80"/>
                                        </p:tgtEl>
                                        <p:attrNameLst>
                                          <p:attrName>style.color</p:attrName>
                                        </p:attrNameLst>
                                      </p:cBhvr>
                                      <p:to>
                                        <a:schemeClr val="bg1"/>
                                      </p:to>
                                    </p:animClr>
                                    <p:animClr clrSpc="rgb" dir="cw">
                                      <p:cBhvr>
                                        <p:cTn id="12" dur="250" autoRev="1" fill="remove"/>
                                        <p:tgtEl>
                                          <p:spTgt spid="80"/>
                                        </p:tgtEl>
                                        <p:attrNameLst>
                                          <p:attrName>fillcolor</p:attrName>
                                        </p:attrNameLst>
                                      </p:cBhvr>
                                      <p:to>
                                        <a:schemeClr val="bg1"/>
                                      </p:to>
                                    </p:animClr>
                                    <p:set>
                                      <p:cBhvr>
                                        <p:cTn id="13" dur="250" autoRev="1" fill="remove"/>
                                        <p:tgtEl>
                                          <p:spTgt spid="80"/>
                                        </p:tgtEl>
                                        <p:attrNameLst>
                                          <p:attrName>fill.type</p:attrName>
                                        </p:attrNameLst>
                                      </p:cBhvr>
                                      <p:to>
                                        <p:strVal val="solid"/>
                                      </p:to>
                                    </p:set>
                                    <p:set>
                                      <p:cBhvr>
                                        <p:cTn id="14" dur="250" autoRev="1" fill="remove"/>
                                        <p:tgtEl>
                                          <p:spTgt spid="80"/>
                                        </p:tgtEl>
                                        <p:attrNameLst>
                                          <p:attrName>fill.on</p:attrName>
                                        </p:attrNameLst>
                                      </p:cBhvr>
                                      <p:to>
                                        <p:strVal val="true"/>
                                      </p:to>
                                    </p:set>
                                  </p:childTnLst>
                                </p:cTn>
                              </p:par>
                              <p:par>
                                <p:cTn id="15" presetID="27" presetClass="emph" presetSubtype="0" repeatCount="5000" fill="remove" grpId="0" nodeType="withEffect">
                                  <p:stCondLst>
                                    <p:cond delay="750"/>
                                  </p:stCondLst>
                                  <p:childTnLst>
                                    <p:animClr clrSpc="rgb" dir="cw">
                                      <p:cBhvr override="childStyle">
                                        <p:cTn id="16" dur="250" autoRev="1" fill="remove"/>
                                        <p:tgtEl>
                                          <p:spTgt spid="89"/>
                                        </p:tgtEl>
                                        <p:attrNameLst>
                                          <p:attrName>style.color</p:attrName>
                                        </p:attrNameLst>
                                      </p:cBhvr>
                                      <p:to>
                                        <a:schemeClr val="bg1"/>
                                      </p:to>
                                    </p:animClr>
                                    <p:animClr clrSpc="rgb" dir="cw">
                                      <p:cBhvr>
                                        <p:cTn id="17" dur="250" autoRev="1" fill="remove"/>
                                        <p:tgtEl>
                                          <p:spTgt spid="89"/>
                                        </p:tgtEl>
                                        <p:attrNameLst>
                                          <p:attrName>fillcolor</p:attrName>
                                        </p:attrNameLst>
                                      </p:cBhvr>
                                      <p:to>
                                        <a:schemeClr val="bg1"/>
                                      </p:to>
                                    </p:animClr>
                                    <p:set>
                                      <p:cBhvr>
                                        <p:cTn id="18" dur="250" autoRev="1" fill="remove"/>
                                        <p:tgtEl>
                                          <p:spTgt spid="89"/>
                                        </p:tgtEl>
                                        <p:attrNameLst>
                                          <p:attrName>fill.type</p:attrName>
                                        </p:attrNameLst>
                                      </p:cBhvr>
                                      <p:to>
                                        <p:strVal val="solid"/>
                                      </p:to>
                                    </p:set>
                                    <p:set>
                                      <p:cBhvr>
                                        <p:cTn id="19" dur="250" autoRev="1" fill="remove"/>
                                        <p:tgtEl>
                                          <p:spTgt spid="89"/>
                                        </p:tgtEl>
                                        <p:attrNameLst>
                                          <p:attrName>fill.on</p:attrName>
                                        </p:attrNameLst>
                                      </p:cBhvr>
                                      <p:to>
                                        <p:strVal val="true"/>
                                      </p:to>
                                    </p:set>
                                  </p:childTnLst>
                                </p:cTn>
                              </p:par>
                              <p:par>
                                <p:cTn id="20" presetID="27" presetClass="emph" presetSubtype="0" repeatCount="5000" fill="remove" grpId="0" nodeType="withEffect">
                                  <p:stCondLst>
                                    <p:cond delay="250"/>
                                  </p:stCondLst>
                                  <p:childTnLst>
                                    <p:animClr clrSpc="rgb" dir="cw">
                                      <p:cBhvr override="childStyle">
                                        <p:cTn id="21" dur="250" autoRev="1" fill="remove"/>
                                        <p:tgtEl>
                                          <p:spTgt spid="78"/>
                                        </p:tgtEl>
                                        <p:attrNameLst>
                                          <p:attrName>style.color</p:attrName>
                                        </p:attrNameLst>
                                      </p:cBhvr>
                                      <p:to>
                                        <a:schemeClr val="bg1"/>
                                      </p:to>
                                    </p:animClr>
                                    <p:animClr clrSpc="rgb" dir="cw">
                                      <p:cBhvr>
                                        <p:cTn id="22" dur="250" autoRev="1" fill="remove"/>
                                        <p:tgtEl>
                                          <p:spTgt spid="78"/>
                                        </p:tgtEl>
                                        <p:attrNameLst>
                                          <p:attrName>fillcolor</p:attrName>
                                        </p:attrNameLst>
                                      </p:cBhvr>
                                      <p:to>
                                        <a:schemeClr val="bg1"/>
                                      </p:to>
                                    </p:animClr>
                                    <p:set>
                                      <p:cBhvr>
                                        <p:cTn id="23" dur="250" autoRev="1" fill="remove"/>
                                        <p:tgtEl>
                                          <p:spTgt spid="78"/>
                                        </p:tgtEl>
                                        <p:attrNameLst>
                                          <p:attrName>fill.type</p:attrName>
                                        </p:attrNameLst>
                                      </p:cBhvr>
                                      <p:to>
                                        <p:strVal val="solid"/>
                                      </p:to>
                                    </p:set>
                                    <p:set>
                                      <p:cBhvr>
                                        <p:cTn id="24" dur="250" autoRev="1" fill="remove"/>
                                        <p:tgtEl>
                                          <p:spTgt spid="78"/>
                                        </p:tgtEl>
                                        <p:attrNameLst>
                                          <p:attrName>fill.on</p:attrName>
                                        </p:attrNameLst>
                                      </p:cBhvr>
                                      <p:to>
                                        <p:strVal val="true"/>
                                      </p:to>
                                    </p:set>
                                  </p:childTnLst>
                                </p:cTn>
                              </p:par>
                              <p:par>
                                <p:cTn id="25" presetID="27" presetClass="emph" presetSubtype="0" repeatCount="5000" fill="remove" grpId="0" nodeType="withEffect">
                                  <p:stCondLst>
                                    <p:cond delay="500"/>
                                  </p:stCondLst>
                                  <p:childTnLst>
                                    <p:animClr clrSpc="rgb" dir="cw">
                                      <p:cBhvr override="childStyle">
                                        <p:cTn id="26" dur="250" autoRev="1" fill="remove"/>
                                        <p:tgtEl>
                                          <p:spTgt spid="57"/>
                                        </p:tgtEl>
                                        <p:attrNameLst>
                                          <p:attrName>style.color</p:attrName>
                                        </p:attrNameLst>
                                      </p:cBhvr>
                                      <p:to>
                                        <a:schemeClr val="bg1"/>
                                      </p:to>
                                    </p:animClr>
                                    <p:animClr clrSpc="rgb" dir="cw">
                                      <p:cBhvr>
                                        <p:cTn id="27" dur="250" autoRev="1" fill="remove"/>
                                        <p:tgtEl>
                                          <p:spTgt spid="57"/>
                                        </p:tgtEl>
                                        <p:attrNameLst>
                                          <p:attrName>fillcolor</p:attrName>
                                        </p:attrNameLst>
                                      </p:cBhvr>
                                      <p:to>
                                        <a:schemeClr val="bg1"/>
                                      </p:to>
                                    </p:animClr>
                                    <p:set>
                                      <p:cBhvr>
                                        <p:cTn id="28" dur="250" autoRev="1" fill="remove"/>
                                        <p:tgtEl>
                                          <p:spTgt spid="57"/>
                                        </p:tgtEl>
                                        <p:attrNameLst>
                                          <p:attrName>fill.type</p:attrName>
                                        </p:attrNameLst>
                                      </p:cBhvr>
                                      <p:to>
                                        <p:strVal val="solid"/>
                                      </p:to>
                                    </p:set>
                                    <p:set>
                                      <p:cBhvr>
                                        <p:cTn id="29" dur="250" autoRev="1" fill="remove"/>
                                        <p:tgtEl>
                                          <p:spTgt spid="57"/>
                                        </p:tgtEl>
                                        <p:attrNameLst>
                                          <p:attrName>fill.on</p:attrName>
                                        </p:attrNameLst>
                                      </p:cBhvr>
                                      <p:to>
                                        <p:strVal val="true"/>
                                      </p:to>
                                    </p:set>
                                  </p:childTnLst>
                                </p:cTn>
                              </p:par>
                              <p:par>
                                <p:cTn id="30" presetID="27" presetClass="emph" presetSubtype="0" repeatCount="5000" fill="remove" grpId="0" nodeType="withEffect">
                                  <p:stCondLst>
                                    <p:cond delay="750"/>
                                  </p:stCondLst>
                                  <p:childTnLst>
                                    <p:animClr clrSpc="rgb" dir="cw">
                                      <p:cBhvr override="childStyle">
                                        <p:cTn id="31" dur="250" autoRev="1" fill="remove"/>
                                        <p:tgtEl>
                                          <p:spTgt spid="69"/>
                                        </p:tgtEl>
                                        <p:attrNameLst>
                                          <p:attrName>style.color</p:attrName>
                                        </p:attrNameLst>
                                      </p:cBhvr>
                                      <p:to>
                                        <a:schemeClr val="bg1"/>
                                      </p:to>
                                    </p:animClr>
                                    <p:animClr clrSpc="rgb" dir="cw">
                                      <p:cBhvr>
                                        <p:cTn id="32" dur="250" autoRev="1" fill="remove"/>
                                        <p:tgtEl>
                                          <p:spTgt spid="69"/>
                                        </p:tgtEl>
                                        <p:attrNameLst>
                                          <p:attrName>fillcolor</p:attrName>
                                        </p:attrNameLst>
                                      </p:cBhvr>
                                      <p:to>
                                        <a:schemeClr val="bg1"/>
                                      </p:to>
                                    </p:animClr>
                                    <p:set>
                                      <p:cBhvr>
                                        <p:cTn id="33" dur="250" autoRev="1" fill="remove"/>
                                        <p:tgtEl>
                                          <p:spTgt spid="69"/>
                                        </p:tgtEl>
                                        <p:attrNameLst>
                                          <p:attrName>fill.type</p:attrName>
                                        </p:attrNameLst>
                                      </p:cBhvr>
                                      <p:to>
                                        <p:strVal val="solid"/>
                                      </p:to>
                                    </p:set>
                                    <p:set>
                                      <p:cBhvr>
                                        <p:cTn id="34" dur="250" autoRev="1" fill="remove"/>
                                        <p:tgtEl>
                                          <p:spTgt spid="69"/>
                                        </p:tgtEl>
                                        <p:attrNameLst>
                                          <p:attrName>fill.on</p:attrName>
                                        </p:attrNameLst>
                                      </p:cBhvr>
                                      <p:to>
                                        <p:strVal val="true"/>
                                      </p:to>
                                    </p:set>
                                  </p:childTnLst>
                                </p:cTn>
                              </p:par>
                              <p:par>
                                <p:cTn id="35" presetID="27" presetClass="emph" presetSubtype="0" repeatCount="5000" fill="remove" grpId="0" nodeType="withEffect">
                                  <p:stCondLst>
                                    <p:cond delay="250"/>
                                  </p:stCondLst>
                                  <p:childTnLst>
                                    <p:animClr clrSpc="rgb" dir="cw">
                                      <p:cBhvr override="childStyle">
                                        <p:cTn id="36" dur="250" autoRev="1" fill="remove"/>
                                        <p:tgtEl>
                                          <p:spTgt spid="59"/>
                                        </p:tgtEl>
                                        <p:attrNameLst>
                                          <p:attrName>style.color</p:attrName>
                                        </p:attrNameLst>
                                      </p:cBhvr>
                                      <p:to>
                                        <a:schemeClr val="bg1"/>
                                      </p:to>
                                    </p:animClr>
                                    <p:animClr clrSpc="rgb" dir="cw">
                                      <p:cBhvr>
                                        <p:cTn id="37" dur="250" autoRev="1" fill="remove"/>
                                        <p:tgtEl>
                                          <p:spTgt spid="59"/>
                                        </p:tgtEl>
                                        <p:attrNameLst>
                                          <p:attrName>fillcolor</p:attrName>
                                        </p:attrNameLst>
                                      </p:cBhvr>
                                      <p:to>
                                        <a:schemeClr val="bg1"/>
                                      </p:to>
                                    </p:animClr>
                                    <p:set>
                                      <p:cBhvr>
                                        <p:cTn id="38" dur="250" autoRev="1" fill="remove"/>
                                        <p:tgtEl>
                                          <p:spTgt spid="59"/>
                                        </p:tgtEl>
                                        <p:attrNameLst>
                                          <p:attrName>fill.type</p:attrName>
                                        </p:attrNameLst>
                                      </p:cBhvr>
                                      <p:to>
                                        <p:strVal val="solid"/>
                                      </p:to>
                                    </p:set>
                                    <p:set>
                                      <p:cBhvr>
                                        <p:cTn id="39" dur="250" autoRev="1" fill="remove"/>
                                        <p:tgtEl>
                                          <p:spTgt spid="59"/>
                                        </p:tgtEl>
                                        <p:attrNameLst>
                                          <p:attrName>fill.on</p:attrName>
                                        </p:attrNameLst>
                                      </p:cBhvr>
                                      <p:to>
                                        <p:strVal val="true"/>
                                      </p:to>
                                    </p:set>
                                  </p:childTnLst>
                                </p:cTn>
                              </p:par>
                              <p:par>
                                <p:cTn id="40" presetID="27" presetClass="emph" presetSubtype="0" repeatCount="5000" fill="remove" grpId="0" nodeType="withEffect">
                                  <p:stCondLst>
                                    <p:cond delay="500"/>
                                  </p:stCondLst>
                                  <p:childTnLst>
                                    <p:animClr clrSpc="rgb" dir="cw">
                                      <p:cBhvr override="childStyle">
                                        <p:cTn id="41" dur="250" autoRev="1" fill="remove"/>
                                        <p:tgtEl>
                                          <p:spTgt spid="72"/>
                                        </p:tgtEl>
                                        <p:attrNameLst>
                                          <p:attrName>style.color</p:attrName>
                                        </p:attrNameLst>
                                      </p:cBhvr>
                                      <p:to>
                                        <a:schemeClr val="bg1"/>
                                      </p:to>
                                    </p:animClr>
                                    <p:animClr clrSpc="rgb" dir="cw">
                                      <p:cBhvr>
                                        <p:cTn id="42" dur="250" autoRev="1" fill="remove"/>
                                        <p:tgtEl>
                                          <p:spTgt spid="72"/>
                                        </p:tgtEl>
                                        <p:attrNameLst>
                                          <p:attrName>fillcolor</p:attrName>
                                        </p:attrNameLst>
                                      </p:cBhvr>
                                      <p:to>
                                        <a:schemeClr val="bg1"/>
                                      </p:to>
                                    </p:animClr>
                                    <p:set>
                                      <p:cBhvr>
                                        <p:cTn id="43" dur="250" autoRev="1" fill="remove"/>
                                        <p:tgtEl>
                                          <p:spTgt spid="72"/>
                                        </p:tgtEl>
                                        <p:attrNameLst>
                                          <p:attrName>fill.type</p:attrName>
                                        </p:attrNameLst>
                                      </p:cBhvr>
                                      <p:to>
                                        <p:strVal val="solid"/>
                                      </p:to>
                                    </p:set>
                                    <p:set>
                                      <p:cBhvr>
                                        <p:cTn id="44" dur="250" autoRev="1" fill="remove"/>
                                        <p:tgtEl>
                                          <p:spTgt spid="72"/>
                                        </p:tgtEl>
                                        <p:attrNameLst>
                                          <p:attrName>fill.on</p:attrName>
                                        </p:attrNameLst>
                                      </p:cBhvr>
                                      <p:to>
                                        <p:strVal val="true"/>
                                      </p:to>
                                    </p:set>
                                  </p:childTnLst>
                                </p:cTn>
                              </p:par>
                              <p:par>
                                <p:cTn id="45" presetID="27" presetClass="emph" presetSubtype="0" repeatCount="5000" fill="remove" grpId="0" nodeType="withEffect">
                                  <p:stCondLst>
                                    <p:cond delay="250"/>
                                  </p:stCondLst>
                                  <p:childTnLst>
                                    <p:animClr clrSpc="rgb" dir="cw">
                                      <p:cBhvr override="childStyle">
                                        <p:cTn id="46" dur="250" autoRev="1" fill="remove"/>
                                        <p:tgtEl>
                                          <p:spTgt spid="75"/>
                                        </p:tgtEl>
                                        <p:attrNameLst>
                                          <p:attrName>style.color</p:attrName>
                                        </p:attrNameLst>
                                      </p:cBhvr>
                                      <p:to>
                                        <a:schemeClr val="bg1"/>
                                      </p:to>
                                    </p:animClr>
                                    <p:animClr clrSpc="rgb" dir="cw">
                                      <p:cBhvr>
                                        <p:cTn id="47" dur="250" autoRev="1" fill="remove"/>
                                        <p:tgtEl>
                                          <p:spTgt spid="75"/>
                                        </p:tgtEl>
                                        <p:attrNameLst>
                                          <p:attrName>fillcolor</p:attrName>
                                        </p:attrNameLst>
                                      </p:cBhvr>
                                      <p:to>
                                        <a:schemeClr val="bg1"/>
                                      </p:to>
                                    </p:animClr>
                                    <p:set>
                                      <p:cBhvr>
                                        <p:cTn id="48" dur="250" autoRev="1" fill="remove"/>
                                        <p:tgtEl>
                                          <p:spTgt spid="75"/>
                                        </p:tgtEl>
                                        <p:attrNameLst>
                                          <p:attrName>fill.type</p:attrName>
                                        </p:attrNameLst>
                                      </p:cBhvr>
                                      <p:to>
                                        <p:strVal val="solid"/>
                                      </p:to>
                                    </p:set>
                                    <p:set>
                                      <p:cBhvr>
                                        <p:cTn id="49" dur="250" autoRev="1" fill="remove"/>
                                        <p:tgtEl>
                                          <p:spTgt spid="7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9" grpId="0" animBg="1"/>
      <p:bldP spid="69" grpId="0" animBg="1"/>
      <p:bldP spid="72" grpId="0" animBg="1"/>
      <p:bldP spid="75" grpId="0" animBg="1"/>
      <p:bldP spid="78" grpId="0" animBg="1"/>
      <p:bldP spid="80" grpId="0" animBg="1"/>
      <p:bldP spid="89" grpId="0" animBg="1"/>
      <p:bldP spid="92"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
    <p:spTree>
      <p:nvGrpSpPr>
        <p:cNvPr id="1" name=""/>
        <p:cNvGrpSpPr/>
        <p:nvPr/>
      </p:nvGrpSpPr>
      <p:grpSpPr>
        <a:xfrm>
          <a:off x="0" y="0"/>
          <a:ext cx="0" cy="0"/>
          <a:chOff x="0" y="0"/>
          <a:chExt cx="0" cy="0"/>
        </a:xfrm>
      </p:grpSpPr>
      <p:sp>
        <p:nvSpPr>
          <p:cNvPr id="4" name="矩形 3"/>
          <p:cNvSpPr/>
          <p:nvPr userDrawn="1"/>
        </p:nvSpPr>
        <p:spPr>
          <a:xfrm>
            <a:off x="0" y="-44775"/>
            <a:ext cx="5090160" cy="6879721"/>
          </a:xfrm>
          <a:prstGeom prst="rect">
            <a:avLst/>
          </a:prstGeom>
          <a:solidFill>
            <a:srgbClr val="0222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2"/>
          <p:cNvGrpSpPr/>
          <p:nvPr userDrawn="1"/>
        </p:nvGrpSpPr>
        <p:grpSpPr>
          <a:xfrm rot="5400000">
            <a:off x="-4220414" y="4600813"/>
            <a:ext cx="12262844" cy="924214"/>
            <a:chOff x="-118966" y="5841784"/>
            <a:chExt cx="12262844" cy="924214"/>
          </a:xfrm>
        </p:grpSpPr>
        <p:sp>
          <p:nvSpPr>
            <p:cNvPr id="8" name="椭圆 7"/>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9" name="椭圆 8"/>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0" name="椭圆 9"/>
            <p:cNvSpPr/>
            <p:nvPr userDrawn="1"/>
          </p:nvSpPr>
          <p:spPr>
            <a:xfrm flipV="1">
              <a:off x="6873917"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1" name="椭圆 10"/>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2" name="椭圆 11"/>
            <p:cNvSpPr/>
            <p:nvPr userDrawn="1"/>
          </p:nvSpPr>
          <p:spPr>
            <a:xfrm flipV="1">
              <a:off x="8087126"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3" name="椭圆 12"/>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4" name="椭圆 13"/>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5" name="椭圆 14"/>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6" name="椭圆 15"/>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7" name="椭圆 16"/>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8" name="椭圆 17"/>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9" name="椭圆 18"/>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0" name="椭圆 19"/>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1" name="椭圆 20"/>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2" name="椭圆 21"/>
            <p:cNvSpPr/>
            <p:nvPr userDrawn="1"/>
          </p:nvSpPr>
          <p:spPr>
            <a:xfrm flipV="1">
              <a:off x="7784482"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3" name="椭圆 22"/>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4" name="椭圆 23"/>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5" name="椭圆 24"/>
            <p:cNvSpPr/>
            <p:nvPr userDrawn="1"/>
          </p:nvSpPr>
          <p:spPr>
            <a:xfrm flipV="1">
              <a:off x="9604296" y="5876487"/>
              <a:ext cx="415807" cy="417123"/>
            </a:xfrm>
            <a:prstGeom prst="ellipse">
              <a:avLst/>
            </a:prstGeom>
            <a:solidFill>
              <a:schemeClr val="accent1"/>
            </a:solidFill>
            <a:ln>
              <a:solidFill>
                <a:srgbClr val="46C6A9"/>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6" name="椭圆 25"/>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7" name="椭圆 26"/>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8" name="椭圆 27"/>
            <p:cNvSpPr/>
            <p:nvPr userDrawn="1"/>
          </p:nvSpPr>
          <p:spPr>
            <a:xfrm flipV="1">
              <a:off x="11422795" y="5876487"/>
              <a:ext cx="417123" cy="41712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9" name="椭圆 28"/>
            <p:cNvSpPr/>
            <p:nvPr userDrawn="1"/>
          </p:nvSpPr>
          <p:spPr>
            <a:xfrm rot="10800000" flipV="1">
              <a:off x="5375574" y="5841784"/>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grpSp>
          <p:nvGrpSpPr>
            <p:cNvPr id="2" name="组合 1"/>
            <p:cNvGrpSpPr/>
            <p:nvPr userDrawn="1"/>
          </p:nvGrpSpPr>
          <p:grpSpPr>
            <a:xfrm>
              <a:off x="-118966" y="5841785"/>
              <a:ext cx="5572605" cy="889511"/>
              <a:chOff x="-118966" y="5841785"/>
              <a:chExt cx="5572605" cy="889511"/>
            </a:xfrm>
          </p:grpSpPr>
          <p:sp>
            <p:nvSpPr>
              <p:cNvPr id="30" name="椭圆 29"/>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1" name="椭圆 30"/>
              <p:cNvSpPr/>
              <p:nvPr userDrawn="1"/>
            </p:nvSpPr>
            <p:spPr>
              <a:xfrm rot="10800000" flipV="1">
                <a:off x="4127266"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2" name="椭圆 31"/>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3" name="椭圆 32"/>
              <p:cNvSpPr/>
              <p:nvPr userDrawn="1"/>
            </p:nvSpPr>
            <p:spPr>
              <a:xfrm rot="10800000" flipV="1">
                <a:off x="2914057"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4" name="椭圆 33"/>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5" name="椭圆 34"/>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6" name="椭圆 35"/>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7" name="椭圆 36"/>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8" name="椭圆 37"/>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9" name="椭圆 38"/>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0" name="椭圆 39"/>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1" name="椭圆 40"/>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2" name="椭圆 41"/>
              <p:cNvSpPr/>
              <p:nvPr userDrawn="1"/>
            </p:nvSpPr>
            <p:spPr>
              <a:xfrm rot="10800000" flipV="1">
                <a:off x="3218018"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3" name="椭圆 42"/>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4" name="椭圆 43"/>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5" name="椭圆 44"/>
              <p:cNvSpPr/>
              <p:nvPr userDrawn="1"/>
            </p:nvSpPr>
            <p:spPr>
              <a:xfrm rot="10800000" flipV="1">
                <a:off x="1398203"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dirty="0"/>
              </a:p>
            </p:txBody>
          </p:sp>
          <p:sp>
            <p:nvSpPr>
              <p:cNvPr id="46" name="椭圆 45"/>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7" name="椭圆 46"/>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grpSp>
      </p:grpSp>
      <p:sp>
        <p:nvSpPr>
          <p:cNvPr id="53" name="文本框 18"/>
          <p:cNvSpPr txBox="1"/>
          <p:nvPr userDrawn="1"/>
        </p:nvSpPr>
        <p:spPr>
          <a:xfrm>
            <a:off x="2948394" y="1397277"/>
            <a:ext cx="1819275" cy="1754326"/>
          </a:xfrm>
          <a:prstGeom prst="rect">
            <a:avLst/>
          </a:prstGeom>
          <a:noFill/>
        </p:spPr>
        <p:txBody>
          <a:bodyPr wrap="square" rtlCol="0">
            <a:spAutoFit/>
          </a:bodyPr>
          <a:lstStyle/>
          <a:p>
            <a:pPr algn="ctr"/>
            <a:r>
              <a:rPr lang="zh-CN" altLang="en-US" sz="5400" b="1" dirty="0">
                <a:solidFill>
                  <a:schemeClr val="bg1"/>
                </a:solidFill>
                <a:latin typeface="微软雅黑" panose="020B0503020204020204" pitchFamily="34" charset="-122"/>
                <a:ea typeface="微软雅黑" panose="020B0503020204020204" pitchFamily="34" charset="-122"/>
              </a:rPr>
              <a:t>目</a:t>
            </a:r>
            <a:endParaRPr lang="en-US" altLang="zh-CN" sz="5400" b="1" dirty="0">
              <a:solidFill>
                <a:schemeClr val="bg1"/>
              </a:solidFill>
              <a:latin typeface="微软雅黑" panose="020B0503020204020204" pitchFamily="34" charset="-122"/>
              <a:ea typeface="微软雅黑" panose="020B0503020204020204" pitchFamily="34" charset="-122"/>
            </a:endParaRPr>
          </a:p>
          <a:p>
            <a:pPr algn="ctr"/>
            <a:r>
              <a:rPr lang="zh-CN" altLang="en-US" sz="5400" b="1" dirty="0">
                <a:solidFill>
                  <a:schemeClr val="bg1"/>
                </a:solidFill>
                <a:latin typeface="微软雅黑" panose="020B0503020204020204" pitchFamily="34" charset="-122"/>
                <a:ea typeface="微软雅黑" panose="020B0503020204020204" pitchFamily="34" charset="-122"/>
              </a:rPr>
              <a:t>录</a:t>
            </a:r>
          </a:p>
        </p:txBody>
      </p:sp>
      <p:sp>
        <p:nvSpPr>
          <p:cNvPr id="55" name="标题 1"/>
          <p:cNvSpPr>
            <a:spLocks noGrp="1"/>
          </p:cNvSpPr>
          <p:nvPr>
            <p:ph type="title" hasCustomPrompt="1"/>
          </p:nvPr>
        </p:nvSpPr>
        <p:spPr>
          <a:xfrm>
            <a:off x="5887988" y="1661876"/>
            <a:ext cx="5286626" cy="3078536"/>
          </a:xfrm>
        </p:spPr>
        <p:txBody>
          <a:bodyPr>
            <a:normAutofit/>
          </a:bodyPr>
          <a:lstStyle>
            <a:lvl1pPr algn="ctr">
              <a:lnSpc>
                <a:spcPct val="150000"/>
              </a:lnSpc>
              <a:spcBef>
                <a:spcPts val="0"/>
              </a:spcBef>
              <a:spcAft>
                <a:spcPts val="600"/>
              </a:spcAft>
              <a:defRPr sz="2800">
                <a:solidFill>
                  <a:srgbClr val="02227C"/>
                </a:solidFill>
                <a:latin typeface="微软雅黑" panose="020B0503020204020204" pitchFamily="34" charset="-122"/>
                <a:ea typeface="微软雅黑" panose="020B0503020204020204" pitchFamily="34" charset="-122"/>
              </a:defRPr>
            </a:lvl1pPr>
          </a:lstStyle>
          <a:p>
            <a:r>
              <a:rPr lang="zh-CN" altLang="en-US" dirty="0"/>
              <a:t>请在此处输入章节标题</a:t>
            </a:r>
            <a:br>
              <a:rPr lang="en-US" altLang="zh-CN" dirty="0"/>
            </a:br>
            <a:r>
              <a:rPr lang="zh-CN" altLang="en-US" dirty="0"/>
              <a:t>请在此处输入章节标题</a:t>
            </a:r>
            <a:br>
              <a:rPr lang="en-US" altLang="zh-CN" dirty="0"/>
            </a:br>
            <a:r>
              <a:rPr lang="zh-CN" altLang="en-US" dirty="0"/>
              <a:t>请在此处输入章节标题</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3" name="矩形 2"/>
          <p:cNvSpPr/>
          <p:nvPr userDrawn="1"/>
        </p:nvSpPr>
        <p:spPr>
          <a:xfrm>
            <a:off x="0" y="4465320"/>
            <a:ext cx="12192000" cy="2392680"/>
          </a:xfrm>
          <a:prstGeom prst="rect">
            <a:avLst/>
          </a:prstGeom>
          <a:solidFill>
            <a:srgbClr val="0222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椭圆 5"/>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 name="椭圆 6"/>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 name="椭圆 7"/>
          <p:cNvSpPr/>
          <p:nvPr userDrawn="1"/>
        </p:nvSpPr>
        <p:spPr>
          <a:xfrm flipV="1">
            <a:off x="6873917"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0" name="椭圆 9"/>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1" name="椭圆 10"/>
          <p:cNvSpPr/>
          <p:nvPr userDrawn="1"/>
        </p:nvSpPr>
        <p:spPr>
          <a:xfrm flipV="1">
            <a:off x="8087126"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2" name="椭圆 11"/>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3" name="椭圆 12"/>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4" name="椭圆 13"/>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6" name="椭圆 15"/>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7" name="椭圆 16"/>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8" name="椭圆 17"/>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9" name="椭圆 18"/>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0" name="椭圆 19"/>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1" name="椭圆 20"/>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2" name="椭圆 21"/>
          <p:cNvSpPr/>
          <p:nvPr userDrawn="1"/>
        </p:nvSpPr>
        <p:spPr>
          <a:xfrm flipV="1">
            <a:off x="7784482"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3" name="椭圆 22"/>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4" name="椭圆 23"/>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5" name="椭圆 24"/>
          <p:cNvSpPr/>
          <p:nvPr userDrawn="1"/>
        </p:nvSpPr>
        <p:spPr>
          <a:xfrm flipV="1">
            <a:off x="9604296"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6" name="椭圆 25"/>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7" name="椭圆 26"/>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8" name="椭圆 27"/>
          <p:cNvSpPr/>
          <p:nvPr userDrawn="1"/>
        </p:nvSpPr>
        <p:spPr>
          <a:xfrm flipV="1">
            <a:off x="11422795" y="5876487"/>
            <a:ext cx="417123"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9" name="椭圆 28"/>
          <p:cNvSpPr/>
          <p:nvPr userDrawn="1"/>
        </p:nvSpPr>
        <p:spPr>
          <a:xfrm rot="10800000" flipV="1">
            <a:off x="534047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0" name="椭圆 29"/>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1" name="椭圆 30"/>
          <p:cNvSpPr/>
          <p:nvPr userDrawn="1"/>
        </p:nvSpPr>
        <p:spPr>
          <a:xfrm rot="10800000" flipV="1">
            <a:off x="4127266"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2" name="椭圆 31"/>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3" name="椭圆 32"/>
          <p:cNvSpPr/>
          <p:nvPr userDrawn="1"/>
        </p:nvSpPr>
        <p:spPr>
          <a:xfrm rot="10800000" flipV="1">
            <a:off x="2914057"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dirty="0"/>
          </a:p>
        </p:txBody>
      </p:sp>
      <p:sp>
        <p:nvSpPr>
          <p:cNvPr id="34" name="椭圆 33"/>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5" name="椭圆 34"/>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6" name="椭圆 35"/>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7" name="椭圆 36"/>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8" name="椭圆 37"/>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9" name="椭圆 38"/>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0" name="椭圆 39"/>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1" name="椭圆 40"/>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2" name="椭圆 41"/>
          <p:cNvSpPr/>
          <p:nvPr userDrawn="1"/>
        </p:nvSpPr>
        <p:spPr>
          <a:xfrm rot="10800000" flipV="1">
            <a:off x="3218018"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3" name="椭圆 42"/>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4" name="椭圆 43"/>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5" name="椭圆 44"/>
          <p:cNvSpPr/>
          <p:nvPr userDrawn="1"/>
        </p:nvSpPr>
        <p:spPr>
          <a:xfrm rot="10800000" flipV="1">
            <a:off x="1398203"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6" name="椭圆 45"/>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7" name="椭圆 46"/>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 name="标题 1"/>
          <p:cNvSpPr>
            <a:spLocks noGrp="1"/>
          </p:cNvSpPr>
          <p:nvPr>
            <p:ph type="title" hasCustomPrompt="1"/>
          </p:nvPr>
        </p:nvSpPr>
        <p:spPr>
          <a:xfrm>
            <a:off x="5245077" y="2868344"/>
            <a:ext cx="6292216" cy="735806"/>
          </a:xfrm>
        </p:spPr>
        <p:txBody>
          <a:bodyPr anchor="b">
            <a:normAutofit/>
          </a:bodyPr>
          <a:lstStyle>
            <a:lvl1pPr>
              <a:defRPr sz="4000" b="1">
                <a:solidFill>
                  <a:srgbClr val="02227C"/>
                </a:solidFill>
                <a:latin typeface="微软雅黑" panose="020B0503020204020204" pitchFamily="34" charset="-122"/>
                <a:ea typeface="微软雅黑" panose="020B0503020204020204" pitchFamily="34" charset="-122"/>
              </a:defRPr>
            </a:lvl1pPr>
          </a:lstStyle>
          <a:p>
            <a:r>
              <a:rPr lang="zh-CN" altLang="en-US" dirty="0"/>
              <a:t>单击此处添加标题</a:t>
            </a:r>
          </a:p>
        </p:txBody>
      </p:sp>
      <p:sp>
        <p:nvSpPr>
          <p:cNvPr id="49" name="标题 1"/>
          <p:cNvSpPr txBox="1"/>
          <p:nvPr userDrawn="1"/>
        </p:nvSpPr>
        <p:spPr>
          <a:xfrm>
            <a:off x="1814011" y="795128"/>
            <a:ext cx="3277765" cy="3078536"/>
          </a:xfrm>
          <a:prstGeom prst="rect">
            <a:avLst/>
          </a:prstGeom>
        </p:spPr>
        <p:txBody>
          <a:bodyPr vert="horz" lIns="91440" tIns="45720" rIns="91440" bIns="45720" rtlCol="0" anchor="ctr">
            <a:noAutofit/>
          </a:bodyPr>
          <a:lstStyle>
            <a:lvl1pPr algn="ctr" defTabSz="914400" rtl="0" eaLnBrk="1" latinLnBrk="0" hangingPunct="1">
              <a:lnSpc>
                <a:spcPct val="150000"/>
              </a:lnSpc>
              <a:spcBef>
                <a:spcPts val="0"/>
              </a:spcBef>
              <a:spcAft>
                <a:spcPts val="600"/>
              </a:spcAft>
              <a:buNone/>
              <a:defRPr sz="2800" kern="1200">
                <a:solidFill>
                  <a:schemeClr val="bg1"/>
                </a:solidFill>
                <a:latin typeface="微软雅黑" panose="020B0503020204020204" pitchFamily="34" charset="-122"/>
                <a:ea typeface="微软雅黑" panose="020B0503020204020204" pitchFamily="34" charset="-122"/>
                <a:cs typeface="+mj-cs"/>
              </a:defRPr>
            </a:lvl1pPr>
          </a:lstStyle>
          <a:p>
            <a:r>
              <a:rPr lang="en-US" altLang="zh-CN" sz="18000" b="1" dirty="0">
                <a:solidFill>
                  <a:srgbClr val="02227C"/>
                </a:solidFill>
                <a:latin typeface="Impact" panose="020B0806030902050204" pitchFamily="34" charset="0"/>
              </a:rPr>
              <a:t>01</a:t>
            </a:r>
            <a:endParaRPr lang="zh-CN" altLang="en-US" sz="18000" b="1" dirty="0">
              <a:solidFill>
                <a:srgbClr val="02227C"/>
              </a:solidFill>
              <a:latin typeface="Impact" panose="020B080603090205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5000" fill="remove" grpId="0" nodeType="withEffect">
                                  <p:stCondLst>
                                    <p:cond delay="0"/>
                                  </p:stCondLst>
                                  <p:childTnLst>
                                    <p:animClr clrSpc="rgb" dir="cw">
                                      <p:cBhvr override="childStyle">
                                        <p:cTn id="6" dur="250" autoRev="1" fill="remove"/>
                                        <p:tgtEl>
                                          <p:spTgt spid="45"/>
                                        </p:tgtEl>
                                        <p:attrNameLst>
                                          <p:attrName>style.color</p:attrName>
                                        </p:attrNameLst>
                                      </p:cBhvr>
                                      <p:to>
                                        <a:schemeClr val="bg1"/>
                                      </p:to>
                                    </p:animClr>
                                    <p:animClr clrSpc="rgb" dir="cw">
                                      <p:cBhvr>
                                        <p:cTn id="7" dur="250" autoRev="1" fill="remove"/>
                                        <p:tgtEl>
                                          <p:spTgt spid="45"/>
                                        </p:tgtEl>
                                        <p:attrNameLst>
                                          <p:attrName>fillcolor</p:attrName>
                                        </p:attrNameLst>
                                      </p:cBhvr>
                                      <p:to>
                                        <a:schemeClr val="bg1"/>
                                      </p:to>
                                    </p:animClr>
                                    <p:set>
                                      <p:cBhvr>
                                        <p:cTn id="8" dur="250" autoRev="1" fill="remove"/>
                                        <p:tgtEl>
                                          <p:spTgt spid="45"/>
                                        </p:tgtEl>
                                        <p:attrNameLst>
                                          <p:attrName>fill.type</p:attrName>
                                        </p:attrNameLst>
                                      </p:cBhvr>
                                      <p:to>
                                        <p:strVal val="solid"/>
                                      </p:to>
                                    </p:set>
                                    <p:set>
                                      <p:cBhvr>
                                        <p:cTn id="9" dur="250" autoRev="1" fill="remove"/>
                                        <p:tgtEl>
                                          <p:spTgt spid="45"/>
                                        </p:tgtEl>
                                        <p:attrNameLst>
                                          <p:attrName>fill.on</p:attrName>
                                        </p:attrNameLst>
                                      </p:cBhvr>
                                      <p:to>
                                        <p:strVal val="true"/>
                                      </p:to>
                                    </p:set>
                                  </p:childTnLst>
                                </p:cTn>
                              </p:par>
                              <p:par>
                                <p:cTn id="10" presetID="27" presetClass="emph" presetSubtype="0" repeatCount="5000" fill="remove" grpId="0" nodeType="withEffect">
                                  <p:stCondLst>
                                    <p:cond delay="500"/>
                                  </p:stCondLst>
                                  <p:childTnLst>
                                    <p:animClr clrSpc="rgb" dir="cw">
                                      <p:cBhvr override="childStyle">
                                        <p:cTn id="11" dur="250" autoRev="1" fill="remove"/>
                                        <p:tgtEl>
                                          <p:spTgt spid="33"/>
                                        </p:tgtEl>
                                        <p:attrNameLst>
                                          <p:attrName>style.color</p:attrName>
                                        </p:attrNameLst>
                                      </p:cBhvr>
                                      <p:to>
                                        <a:schemeClr val="bg1"/>
                                      </p:to>
                                    </p:animClr>
                                    <p:animClr clrSpc="rgb" dir="cw">
                                      <p:cBhvr>
                                        <p:cTn id="12" dur="250" autoRev="1" fill="remove"/>
                                        <p:tgtEl>
                                          <p:spTgt spid="33"/>
                                        </p:tgtEl>
                                        <p:attrNameLst>
                                          <p:attrName>fillcolor</p:attrName>
                                        </p:attrNameLst>
                                      </p:cBhvr>
                                      <p:to>
                                        <a:schemeClr val="bg1"/>
                                      </p:to>
                                    </p:animClr>
                                    <p:set>
                                      <p:cBhvr>
                                        <p:cTn id="13" dur="250" autoRev="1" fill="remove"/>
                                        <p:tgtEl>
                                          <p:spTgt spid="33"/>
                                        </p:tgtEl>
                                        <p:attrNameLst>
                                          <p:attrName>fill.type</p:attrName>
                                        </p:attrNameLst>
                                      </p:cBhvr>
                                      <p:to>
                                        <p:strVal val="solid"/>
                                      </p:to>
                                    </p:set>
                                    <p:set>
                                      <p:cBhvr>
                                        <p:cTn id="14" dur="250" autoRev="1" fill="remove"/>
                                        <p:tgtEl>
                                          <p:spTgt spid="33"/>
                                        </p:tgtEl>
                                        <p:attrNameLst>
                                          <p:attrName>fill.on</p:attrName>
                                        </p:attrNameLst>
                                      </p:cBhvr>
                                      <p:to>
                                        <p:strVal val="true"/>
                                      </p:to>
                                    </p:set>
                                  </p:childTnLst>
                                </p:cTn>
                              </p:par>
                              <p:par>
                                <p:cTn id="15" presetID="27" presetClass="emph" presetSubtype="0" repeatCount="5000" fill="remove" grpId="0" nodeType="withEffect">
                                  <p:stCondLst>
                                    <p:cond delay="750"/>
                                  </p:stCondLst>
                                  <p:childTnLst>
                                    <p:animClr clrSpc="rgb" dir="cw">
                                      <p:cBhvr override="childStyle">
                                        <p:cTn id="16" dur="250" autoRev="1" fill="remove"/>
                                        <p:tgtEl>
                                          <p:spTgt spid="42"/>
                                        </p:tgtEl>
                                        <p:attrNameLst>
                                          <p:attrName>style.color</p:attrName>
                                        </p:attrNameLst>
                                      </p:cBhvr>
                                      <p:to>
                                        <a:schemeClr val="bg1"/>
                                      </p:to>
                                    </p:animClr>
                                    <p:animClr clrSpc="rgb" dir="cw">
                                      <p:cBhvr>
                                        <p:cTn id="17" dur="250" autoRev="1" fill="remove"/>
                                        <p:tgtEl>
                                          <p:spTgt spid="42"/>
                                        </p:tgtEl>
                                        <p:attrNameLst>
                                          <p:attrName>fillcolor</p:attrName>
                                        </p:attrNameLst>
                                      </p:cBhvr>
                                      <p:to>
                                        <a:schemeClr val="bg1"/>
                                      </p:to>
                                    </p:animClr>
                                    <p:set>
                                      <p:cBhvr>
                                        <p:cTn id="18" dur="250" autoRev="1" fill="remove"/>
                                        <p:tgtEl>
                                          <p:spTgt spid="42"/>
                                        </p:tgtEl>
                                        <p:attrNameLst>
                                          <p:attrName>fill.type</p:attrName>
                                        </p:attrNameLst>
                                      </p:cBhvr>
                                      <p:to>
                                        <p:strVal val="solid"/>
                                      </p:to>
                                    </p:set>
                                    <p:set>
                                      <p:cBhvr>
                                        <p:cTn id="19" dur="250" autoRev="1" fill="remove"/>
                                        <p:tgtEl>
                                          <p:spTgt spid="42"/>
                                        </p:tgtEl>
                                        <p:attrNameLst>
                                          <p:attrName>fill.on</p:attrName>
                                        </p:attrNameLst>
                                      </p:cBhvr>
                                      <p:to>
                                        <p:strVal val="true"/>
                                      </p:to>
                                    </p:set>
                                  </p:childTnLst>
                                </p:cTn>
                              </p:par>
                              <p:par>
                                <p:cTn id="20" presetID="27" presetClass="emph" presetSubtype="0" repeatCount="5000" fill="remove" grpId="0" nodeType="withEffect">
                                  <p:stCondLst>
                                    <p:cond delay="250"/>
                                  </p:stCondLst>
                                  <p:childTnLst>
                                    <p:animClr clrSpc="rgb" dir="cw">
                                      <p:cBhvr override="childStyle">
                                        <p:cTn id="21" dur="250" autoRev="1" fill="remove"/>
                                        <p:tgtEl>
                                          <p:spTgt spid="31"/>
                                        </p:tgtEl>
                                        <p:attrNameLst>
                                          <p:attrName>style.color</p:attrName>
                                        </p:attrNameLst>
                                      </p:cBhvr>
                                      <p:to>
                                        <a:schemeClr val="bg1"/>
                                      </p:to>
                                    </p:animClr>
                                    <p:animClr clrSpc="rgb" dir="cw">
                                      <p:cBhvr>
                                        <p:cTn id="22" dur="250" autoRev="1" fill="remove"/>
                                        <p:tgtEl>
                                          <p:spTgt spid="31"/>
                                        </p:tgtEl>
                                        <p:attrNameLst>
                                          <p:attrName>fillcolor</p:attrName>
                                        </p:attrNameLst>
                                      </p:cBhvr>
                                      <p:to>
                                        <a:schemeClr val="bg1"/>
                                      </p:to>
                                    </p:animClr>
                                    <p:set>
                                      <p:cBhvr>
                                        <p:cTn id="23" dur="250" autoRev="1" fill="remove"/>
                                        <p:tgtEl>
                                          <p:spTgt spid="31"/>
                                        </p:tgtEl>
                                        <p:attrNameLst>
                                          <p:attrName>fill.type</p:attrName>
                                        </p:attrNameLst>
                                      </p:cBhvr>
                                      <p:to>
                                        <p:strVal val="solid"/>
                                      </p:to>
                                    </p:set>
                                    <p:set>
                                      <p:cBhvr>
                                        <p:cTn id="24" dur="250" autoRev="1" fill="remove"/>
                                        <p:tgtEl>
                                          <p:spTgt spid="31"/>
                                        </p:tgtEl>
                                        <p:attrNameLst>
                                          <p:attrName>fill.on</p:attrName>
                                        </p:attrNameLst>
                                      </p:cBhvr>
                                      <p:to>
                                        <p:strVal val="true"/>
                                      </p:to>
                                    </p:set>
                                  </p:childTnLst>
                                </p:cTn>
                              </p:par>
                              <p:par>
                                <p:cTn id="25" presetID="27" presetClass="emph" presetSubtype="0" repeatCount="5000" fill="remove" grpId="0" nodeType="withEffect">
                                  <p:stCondLst>
                                    <p:cond delay="500"/>
                                  </p:stCondLst>
                                  <p:childTnLst>
                                    <p:animClr clrSpc="rgb" dir="cw">
                                      <p:cBhvr override="childStyle">
                                        <p:cTn id="26" dur="250" autoRev="1" fill="remove"/>
                                        <p:tgtEl>
                                          <p:spTgt spid="8"/>
                                        </p:tgtEl>
                                        <p:attrNameLst>
                                          <p:attrName>style.color</p:attrName>
                                        </p:attrNameLst>
                                      </p:cBhvr>
                                      <p:to>
                                        <a:schemeClr val="bg1"/>
                                      </p:to>
                                    </p:animClr>
                                    <p:animClr clrSpc="rgb" dir="cw">
                                      <p:cBhvr>
                                        <p:cTn id="27" dur="250" autoRev="1" fill="remove"/>
                                        <p:tgtEl>
                                          <p:spTgt spid="8"/>
                                        </p:tgtEl>
                                        <p:attrNameLst>
                                          <p:attrName>fillcolor</p:attrName>
                                        </p:attrNameLst>
                                      </p:cBhvr>
                                      <p:to>
                                        <a:schemeClr val="bg1"/>
                                      </p:to>
                                    </p:animClr>
                                    <p:set>
                                      <p:cBhvr>
                                        <p:cTn id="28" dur="250" autoRev="1" fill="remove"/>
                                        <p:tgtEl>
                                          <p:spTgt spid="8"/>
                                        </p:tgtEl>
                                        <p:attrNameLst>
                                          <p:attrName>fill.type</p:attrName>
                                        </p:attrNameLst>
                                      </p:cBhvr>
                                      <p:to>
                                        <p:strVal val="solid"/>
                                      </p:to>
                                    </p:set>
                                    <p:set>
                                      <p:cBhvr>
                                        <p:cTn id="29" dur="250" autoRev="1" fill="remove"/>
                                        <p:tgtEl>
                                          <p:spTgt spid="8"/>
                                        </p:tgtEl>
                                        <p:attrNameLst>
                                          <p:attrName>fill.on</p:attrName>
                                        </p:attrNameLst>
                                      </p:cBhvr>
                                      <p:to>
                                        <p:strVal val="true"/>
                                      </p:to>
                                    </p:set>
                                  </p:childTnLst>
                                </p:cTn>
                              </p:par>
                              <p:par>
                                <p:cTn id="30" presetID="27" presetClass="emph" presetSubtype="0" repeatCount="5000" fill="remove" grpId="0" nodeType="withEffect">
                                  <p:stCondLst>
                                    <p:cond delay="750"/>
                                  </p:stCondLst>
                                  <p:childTnLst>
                                    <p:animClr clrSpc="rgb" dir="cw">
                                      <p:cBhvr override="childStyle">
                                        <p:cTn id="31" dur="250" autoRev="1" fill="remove"/>
                                        <p:tgtEl>
                                          <p:spTgt spid="22"/>
                                        </p:tgtEl>
                                        <p:attrNameLst>
                                          <p:attrName>style.color</p:attrName>
                                        </p:attrNameLst>
                                      </p:cBhvr>
                                      <p:to>
                                        <a:schemeClr val="bg1"/>
                                      </p:to>
                                    </p:animClr>
                                    <p:animClr clrSpc="rgb" dir="cw">
                                      <p:cBhvr>
                                        <p:cTn id="32" dur="250" autoRev="1" fill="remove"/>
                                        <p:tgtEl>
                                          <p:spTgt spid="22"/>
                                        </p:tgtEl>
                                        <p:attrNameLst>
                                          <p:attrName>fillcolor</p:attrName>
                                        </p:attrNameLst>
                                      </p:cBhvr>
                                      <p:to>
                                        <a:schemeClr val="bg1"/>
                                      </p:to>
                                    </p:animClr>
                                    <p:set>
                                      <p:cBhvr>
                                        <p:cTn id="33" dur="250" autoRev="1" fill="remove"/>
                                        <p:tgtEl>
                                          <p:spTgt spid="22"/>
                                        </p:tgtEl>
                                        <p:attrNameLst>
                                          <p:attrName>fill.type</p:attrName>
                                        </p:attrNameLst>
                                      </p:cBhvr>
                                      <p:to>
                                        <p:strVal val="solid"/>
                                      </p:to>
                                    </p:set>
                                    <p:set>
                                      <p:cBhvr>
                                        <p:cTn id="34" dur="250" autoRev="1" fill="remove"/>
                                        <p:tgtEl>
                                          <p:spTgt spid="22"/>
                                        </p:tgtEl>
                                        <p:attrNameLst>
                                          <p:attrName>fill.on</p:attrName>
                                        </p:attrNameLst>
                                      </p:cBhvr>
                                      <p:to>
                                        <p:strVal val="true"/>
                                      </p:to>
                                    </p:set>
                                  </p:childTnLst>
                                </p:cTn>
                              </p:par>
                              <p:par>
                                <p:cTn id="35" presetID="27" presetClass="emph" presetSubtype="0" repeatCount="5000" fill="remove" grpId="0" nodeType="withEffect">
                                  <p:stCondLst>
                                    <p:cond delay="250"/>
                                  </p:stCondLst>
                                  <p:childTnLst>
                                    <p:animClr clrSpc="rgb" dir="cw">
                                      <p:cBhvr override="childStyle">
                                        <p:cTn id="36" dur="250" autoRev="1" fill="remove"/>
                                        <p:tgtEl>
                                          <p:spTgt spid="11"/>
                                        </p:tgtEl>
                                        <p:attrNameLst>
                                          <p:attrName>style.color</p:attrName>
                                        </p:attrNameLst>
                                      </p:cBhvr>
                                      <p:to>
                                        <a:schemeClr val="bg1"/>
                                      </p:to>
                                    </p:animClr>
                                    <p:animClr clrSpc="rgb" dir="cw">
                                      <p:cBhvr>
                                        <p:cTn id="37" dur="250" autoRev="1" fill="remove"/>
                                        <p:tgtEl>
                                          <p:spTgt spid="11"/>
                                        </p:tgtEl>
                                        <p:attrNameLst>
                                          <p:attrName>fillcolor</p:attrName>
                                        </p:attrNameLst>
                                      </p:cBhvr>
                                      <p:to>
                                        <a:schemeClr val="bg1"/>
                                      </p:to>
                                    </p:animClr>
                                    <p:set>
                                      <p:cBhvr>
                                        <p:cTn id="38" dur="250" autoRev="1" fill="remove"/>
                                        <p:tgtEl>
                                          <p:spTgt spid="11"/>
                                        </p:tgtEl>
                                        <p:attrNameLst>
                                          <p:attrName>fill.type</p:attrName>
                                        </p:attrNameLst>
                                      </p:cBhvr>
                                      <p:to>
                                        <p:strVal val="solid"/>
                                      </p:to>
                                    </p:set>
                                    <p:set>
                                      <p:cBhvr>
                                        <p:cTn id="39" dur="250" autoRev="1" fill="remove"/>
                                        <p:tgtEl>
                                          <p:spTgt spid="11"/>
                                        </p:tgtEl>
                                        <p:attrNameLst>
                                          <p:attrName>fill.on</p:attrName>
                                        </p:attrNameLst>
                                      </p:cBhvr>
                                      <p:to>
                                        <p:strVal val="true"/>
                                      </p:to>
                                    </p:set>
                                  </p:childTnLst>
                                </p:cTn>
                              </p:par>
                              <p:par>
                                <p:cTn id="40" presetID="27" presetClass="emph" presetSubtype="0" repeatCount="5000" fill="remove" grpId="0" nodeType="withEffect">
                                  <p:stCondLst>
                                    <p:cond delay="500"/>
                                  </p:stCondLst>
                                  <p:childTnLst>
                                    <p:animClr clrSpc="rgb" dir="cw">
                                      <p:cBhvr override="childStyle">
                                        <p:cTn id="41" dur="250" autoRev="1" fill="remove"/>
                                        <p:tgtEl>
                                          <p:spTgt spid="25"/>
                                        </p:tgtEl>
                                        <p:attrNameLst>
                                          <p:attrName>style.color</p:attrName>
                                        </p:attrNameLst>
                                      </p:cBhvr>
                                      <p:to>
                                        <a:schemeClr val="bg1"/>
                                      </p:to>
                                    </p:animClr>
                                    <p:animClr clrSpc="rgb" dir="cw">
                                      <p:cBhvr>
                                        <p:cTn id="42" dur="250" autoRev="1" fill="remove"/>
                                        <p:tgtEl>
                                          <p:spTgt spid="25"/>
                                        </p:tgtEl>
                                        <p:attrNameLst>
                                          <p:attrName>fillcolor</p:attrName>
                                        </p:attrNameLst>
                                      </p:cBhvr>
                                      <p:to>
                                        <a:schemeClr val="bg1"/>
                                      </p:to>
                                    </p:animClr>
                                    <p:set>
                                      <p:cBhvr>
                                        <p:cTn id="43" dur="250" autoRev="1" fill="remove"/>
                                        <p:tgtEl>
                                          <p:spTgt spid="25"/>
                                        </p:tgtEl>
                                        <p:attrNameLst>
                                          <p:attrName>fill.type</p:attrName>
                                        </p:attrNameLst>
                                      </p:cBhvr>
                                      <p:to>
                                        <p:strVal val="solid"/>
                                      </p:to>
                                    </p:set>
                                    <p:set>
                                      <p:cBhvr>
                                        <p:cTn id="44" dur="250" autoRev="1" fill="remove"/>
                                        <p:tgtEl>
                                          <p:spTgt spid="25"/>
                                        </p:tgtEl>
                                        <p:attrNameLst>
                                          <p:attrName>fill.on</p:attrName>
                                        </p:attrNameLst>
                                      </p:cBhvr>
                                      <p:to>
                                        <p:strVal val="true"/>
                                      </p:to>
                                    </p:set>
                                  </p:childTnLst>
                                </p:cTn>
                              </p:par>
                              <p:par>
                                <p:cTn id="45" presetID="27" presetClass="emph" presetSubtype="0" repeatCount="5000" fill="remove" grpId="0" nodeType="withEffect">
                                  <p:stCondLst>
                                    <p:cond delay="250"/>
                                  </p:stCondLst>
                                  <p:childTnLst>
                                    <p:animClr clrSpc="rgb" dir="cw">
                                      <p:cBhvr override="childStyle">
                                        <p:cTn id="46" dur="250" autoRev="1" fill="remove"/>
                                        <p:tgtEl>
                                          <p:spTgt spid="28"/>
                                        </p:tgtEl>
                                        <p:attrNameLst>
                                          <p:attrName>style.color</p:attrName>
                                        </p:attrNameLst>
                                      </p:cBhvr>
                                      <p:to>
                                        <a:schemeClr val="bg1"/>
                                      </p:to>
                                    </p:animClr>
                                    <p:animClr clrSpc="rgb" dir="cw">
                                      <p:cBhvr>
                                        <p:cTn id="47" dur="250" autoRev="1" fill="remove"/>
                                        <p:tgtEl>
                                          <p:spTgt spid="28"/>
                                        </p:tgtEl>
                                        <p:attrNameLst>
                                          <p:attrName>fillcolor</p:attrName>
                                        </p:attrNameLst>
                                      </p:cBhvr>
                                      <p:to>
                                        <a:schemeClr val="bg1"/>
                                      </p:to>
                                    </p:animClr>
                                    <p:set>
                                      <p:cBhvr>
                                        <p:cTn id="48" dur="250" autoRev="1" fill="remove"/>
                                        <p:tgtEl>
                                          <p:spTgt spid="28"/>
                                        </p:tgtEl>
                                        <p:attrNameLst>
                                          <p:attrName>fill.type</p:attrName>
                                        </p:attrNameLst>
                                      </p:cBhvr>
                                      <p:to>
                                        <p:strVal val="solid"/>
                                      </p:to>
                                    </p:set>
                                    <p:set>
                                      <p:cBhvr>
                                        <p:cTn id="49" dur="25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2" grpId="0" animBg="1"/>
      <p:bldP spid="25" grpId="0" animBg="1"/>
      <p:bldP spid="28" grpId="0" animBg="1"/>
      <p:bldP spid="31" grpId="0" animBg="1"/>
      <p:bldP spid="33" grpId="0" animBg="1"/>
      <p:bldP spid="42" grpId="0" animBg="1"/>
      <p:bldP spid="45"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3" name="矩形 2"/>
          <p:cNvSpPr/>
          <p:nvPr userDrawn="1"/>
        </p:nvSpPr>
        <p:spPr>
          <a:xfrm>
            <a:off x="0" y="4465320"/>
            <a:ext cx="12192000" cy="2392680"/>
          </a:xfrm>
          <a:prstGeom prst="rect">
            <a:avLst/>
          </a:prstGeom>
          <a:solidFill>
            <a:srgbClr val="0222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椭圆 5"/>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 name="椭圆 6"/>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 name="椭圆 7"/>
          <p:cNvSpPr/>
          <p:nvPr userDrawn="1"/>
        </p:nvSpPr>
        <p:spPr>
          <a:xfrm flipV="1">
            <a:off x="6873917"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0" name="椭圆 9"/>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1" name="椭圆 10"/>
          <p:cNvSpPr/>
          <p:nvPr userDrawn="1"/>
        </p:nvSpPr>
        <p:spPr>
          <a:xfrm flipV="1">
            <a:off x="8087126"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2" name="椭圆 11"/>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3" name="椭圆 12"/>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4" name="椭圆 13"/>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6" name="椭圆 15"/>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7" name="椭圆 16"/>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8" name="椭圆 17"/>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9" name="椭圆 18"/>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0" name="椭圆 19"/>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1" name="椭圆 20"/>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2" name="椭圆 21"/>
          <p:cNvSpPr/>
          <p:nvPr userDrawn="1"/>
        </p:nvSpPr>
        <p:spPr>
          <a:xfrm flipV="1">
            <a:off x="7784482"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3" name="椭圆 22"/>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4" name="椭圆 23"/>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5" name="椭圆 24"/>
          <p:cNvSpPr/>
          <p:nvPr userDrawn="1"/>
        </p:nvSpPr>
        <p:spPr>
          <a:xfrm flipV="1">
            <a:off x="9604296"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6" name="椭圆 25"/>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7" name="椭圆 26"/>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8" name="椭圆 27"/>
          <p:cNvSpPr/>
          <p:nvPr userDrawn="1"/>
        </p:nvSpPr>
        <p:spPr>
          <a:xfrm flipV="1">
            <a:off x="11422795" y="5876487"/>
            <a:ext cx="417123"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9" name="椭圆 28"/>
          <p:cNvSpPr/>
          <p:nvPr userDrawn="1"/>
        </p:nvSpPr>
        <p:spPr>
          <a:xfrm rot="10800000" flipV="1">
            <a:off x="534047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0" name="椭圆 29"/>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1" name="椭圆 30"/>
          <p:cNvSpPr/>
          <p:nvPr userDrawn="1"/>
        </p:nvSpPr>
        <p:spPr>
          <a:xfrm rot="10800000" flipV="1">
            <a:off x="4127266"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2" name="椭圆 31"/>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3" name="椭圆 32"/>
          <p:cNvSpPr/>
          <p:nvPr userDrawn="1"/>
        </p:nvSpPr>
        <p:spPr>
          <a:xfrm rot="10800000" flipV="1">
            <a:off x="2914057"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dirty="0"/>
          </a:p>
        </p:txBody>
      </p:sp>
      <p:sp>
        <p:nvSpPr>
          <p:cNvPr id="34" name="椭圆 33"/>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5" name="椭圆 34"/>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6" name="椭圆 35"/>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7" name="椭圆 36"/>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8" name="椭圆 37"/>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9" name="椭圆 38"/>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0" name="椭圆 39"/>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1" name="椭圆 40"/>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2" name="椭圆 41"/>
          <p:cNvSpPr/>
          <p:nvPr userDrawn="1"/>
        </p:nvSpPr>
        <p:spPr>
          <a:xfrm rot="10800000" flipV="1">
            <a:off x="3218018"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3" name="椭圆 42"/>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4" name="椭圆 43"/>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5" name="椭圆 44"/>
          <p:cNvSpPr/>
          <p:nvPr userDrawn="1"/>
        </p:nvSpPr>
        <p:spPr>
          <a:xfrm rot="10800000" flipV="1">
            <a:off x="1398203"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6" name="椭圆 45"/>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7" name="椭圆 46"/>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 name="标题 1"/>
          <p:cNvSpPr>
            <a:spLocks noGrp="1"/>
          </p:cNvSpPr>
          <p:nvPr>
            <p:ph type="title" hasCustomPrompt="1"/>
          </p:nvPr>
        </p:nvSpPr>
        <p:spPr>
          <a:xfrm>
            <a:off x="5245077" y="2868344"/>
            <a:ext cx="6292216" cy="735806"/>
          </a:xfrm>
        </p:spPr>
        <p:txBody>
          <a:bodyPr anchor="b">
            <a:normAutofit/>
          </a:bodyPr>
          <a:lstStyle>
            <a:lvl1pPr>
              <a:defRPr sz="4000" b="1">
                <a:solidFill>
                  <a:srgbClr val="02227C"/>
                </a:solidFill>
                <a:latin typeface="微软雅黑" panose="020B0503020204020204" pitchFamily="34" charset="-122"/>
                <a:ea typeface="微软雅黑" panose="020B0503020204020204" pitchFamily="34" charset="-122"/>
              </a:defRPr>
            </a:lvl1pPr>
          </a:lstStyle>
          <a:p>
            <a:r>
              <a:rPr lang="zh-CN" altLang="en-US" dirty="0"/>
              <a:t>单击此处添加标题</a:t>
            </a:r>
          </a:p>
        </p:txBody>
      </p:sp>
      <p:sp>
        <p:nvSpPr>
          <p:cNvPr id="49" name="标题 1"/>
          <p:cNvSpPr txBox="1"/>
          <p:nvPr userDrawn="1"/>
        </p:nvSpPr>
        <p:spPr>
          <a:xfrm>
            <a:off x="1814011" y="795128"/>
            <a:ext cx="3277765" cy="3078536"/>
          </a:xfrm>
          <a:prstGeom prst="rect">
            <a:avLst/>
          </a:prstGeom>
        </p:spPr>
        <p:txBody>
          <a:bodyPr vert="horz" lIns="91440" tIns="45720" rIns="91440" bIns="45720" rtlCol="0" anchor="ctr">
            <a:noAutofit/>
          </a:bodyPr>
          <a:lstStyle>
            <a:lvl1pPr algn="ctr" defTabSz="914400" rtl="0" eaLnBrk="1" latinLnBrk="0" hangingPunct="1">
              <a:lnSpc>
                <a:spcPct val="150000"/>
              </a:lnSpc>
              <a:spcBef>
                <a:spcPts val="0"/>
              </a:spcBef>
              <a:spcAft>
                <a:spcPts val="600"/>
              </a:spcAft>
              <a:buNone/>
              <a:defRPr sz="2800" kern="1200">
                <a:solidFill>
                  <a:schemeClr val="bg1"/>
                </a:solidFill>
                <a:latin typeface="微软雅黑" panose="020B0503020204020204" pitchFamily="34" charset="-122"/>
                <a:ea typeface="微软雅黑" panose="020B0503020204020204" pitchFamily="34" charset="-122"/>
                <a:cs typeface="+mj-cs"/>
              </a:defRPr>
            </a:lvl1pPr>
          </a:lstStyle>
          <a:p>
            <a:r>
              <a:rPr lang="en-US" altLang="zh-CN" sz="18000" b="1" dirty="0">
                <a:solidFill>
                  <a:srgbClr val="02227C"/>
                </a:solidFill>
                <a:latin typeface="Impact" panose="020B0806030902050204" pitchFamily="34" charset="0"/>
              </a:rPr>
              <a:t>02</a:t>
            </a:r>
            <a:endParaRPr lang="zh-CN" altLang="en-US" sz="18000" b="1" dirty="0">
              <a:solidFill>
                <a:srgbClr val="02227C"/>
              </a:solidFill>
              <a:latin typeface="Impact" panose="020B080603090205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5000" fill="remove" grpId="0" nodeType="withEffect">
                                  <p:stCondLst>
                                    <p:cond delay="0"/>
                                  </p:stCondLst>
                                  <p:childTnLst>
                                    <p:animClr clrSpc="rgb" dir="cw">
                                      <p:cBhvr override="childStyle">
                                        <p:cTn id="6" dur="250" autoRev="1" fill="remove"/>
                                        <p:tgtEl>
                                          <p:spTgt spid="45"/>
                                        </p:tgtEl>
                                        <p:attrNameLst>
                                          <p:attrName>style.color</p:attrName>
                                        </p:attrNameLst>
                                      </p:cBhvr>
                                      <p:to>
                                        <a:schemeClr val="bg1"/>
                                      </p:to>
                                    </p:animClr>
                                    <p:animClr clrSpc="rgb" dir="cw">
                                      <p:cBhvr>
                                        <p:cTn id="7" dur="250" autoRev="1" fill="remove"/>
                                        <p:tgtEl>
                                          <p:spTgt spid="45"/>
                                        </p:tgtEl>
                                        <p:attrNameLst>
                                          <p:attrName>fillcolor</p:attrName>
                                        </p:attrNameLst>
                                      </p:cBhvr>
                                      <p:to>
                                        <a:schemeClr val="bg1"/>
                                      </p:to>
                                    </p:animClr>
                                    <p:set>
                                      <p:cBhvr>
                                        <p:cTn id="8" dur="250" autoRev="1" fill="remove"/>
                                        <p:tgtEl>
                                          <p:spTgt spid="45"/>
                                        </p:tgtEl>
                                        <p:attrNameLst>
                                          <p:attrName>fill.type</p:attrName>
                                        </p:attrNameLst>
                                      </p:cBhvr>
                                      <p:to>
                                        <p:strVal val="solid"/>
                                      </p:to>
                                    </p:set>
                                    <p:set>
                                      <p:cBhvr>
                                        <p:cTn id="9" dur="250" autoRev="1" fill="remove"/>
                                        <p:tgtEl>
                                          <p:spTgt spid="45"/>
                                        </p:tgtEl>
                                        <p:attrNameLst>
                                          <p:attrName>fill.on</p:attrName>
                                        </p:attrNameLst>
                                      </p:cBhvr>
                                      <p:to>
                                        <p:strVal val="true"/>
                                      </p:to>
                                    </p:set>
                                  </p:childTnLst>
                                </p:cTn>
                              </p:par>
                              <p:par>
                                <p:cTn id="10" presetID="27" presetClass="emph" presetSubtype="0" repeatCount="5000" fill="remove" grpId="0" nodeType="withEffect">
                                  <p:stCondLst>
                                    <p:cond delay="500"/>
                                  </p:stCondLst>
                                  <p:childTnLst>
                                    <p:animClr clrSpc="rgb" dir="cw">
                                      <p:cBhvr override="childStyle">
                                        <p:cTn id="11" dur="250" autoRev="1" fill="remove"/>
                                        <p:tgtEl>
                                          <p:spTgt spid="33"/>
                                        </p:tgtEl>
                                        <p:attrNameLst>
                                          <p:attrName>style.color</p:attrName>
                                        </p:attrNameLst>
                                      </p:cBhvr>
                                      <p:to>
                                        <a:schemeClr val="bg1"/>
                                      </p:to>
                                    </p:animClr>
                                    <p:animClr clrSpc="rgb" dir="cw">
                                      <p:cBhvr>
                                        <p:cTn id="12" dur="250" autoRev="1" fill="remove"/>
                                        <p:tgtEl>
                                          <p:spTgt spid="33"/>
                                        </p:tgtEl>
                                        <p:attrNameLst>
                                          <p:attrName>fillcolor</p:attrName>
                                        </p:attrNameLst>
                                      </p:cBhvr>
                                      <p:to>
                                        <a:schemeClr val="bg1"/>
                                      </p:to>
                                    </p:animClr>
                                    <p:set>
                                      <p:cBhvr>
                                        <p:cTn id="13" dur="250" autoRev="1" fill="remove"/>
                                        <p:tgtEl>
                                          <p:spTgt spid="33"/>
                                        </p:tgtEl>
                                        <p:attrNameLst>
                                          <p:attrName>fill.type</p:attrName>
                                        </p:attrNameLst>
                                      </p:cBhvr>
                                      <p:to>
                                        <p:strVal val="solid"/>
                                      </p:to>
                                    </p:set>
                                    <p:set>
                                      <p:cBhvr>
                                        <p:cTn id="14" dur="250" autoRev="1" fill="remove"/>
                                        <p:tgtEl>
                                          <p:spTgt spid="33"/>
                                        </p:tgtEl>
                                        <p:attrNameLst>
                                          <p:attrName>fill.on</p:attrName>
                                        </p:attrNameLst>
                                      </p:cBhvr>
                                      <p:to>
                                        <p:strVal val="true"/>
                                      </p:to>
                                    </p:set>
                                  </p:childTnLst>
                                </p:cTn>
                              </p:par>
                              <p:par>
                                <p:cTn id="15" presetID="27" presetClass="emph" presetSubtype="0" repeatCount="5000" fill="remove" grpId="0" nodeType="withEffect">
                                  <p:stCondLst>
                                    <p:cond delay="750"/>
                                  </p:stCondLst>
                                  <p:childTnLst>
                                    <p:animClr clrSpc="rgb" dir="cw">
                                      <p:cBhvr override="childStyle">
                                        <p:cTn id="16" dur="250" autoRev="1" fill="remove"/>
                                        <p:tgtEl>
                                          <p:spTgt spid="42"/>
                                        </p:tgtEl>
                                        <p:attrNameLst>
                                          <p:attrName>style.color</p:attrName>
                                        </p:attrNameLst>
                                      </p:cBhvr>
                                      <p:to>
                                        <a:schemeClr val="bg1"/>
                                      </p:to>
                                    </p:animClr>
                                    <p:animClr clrSpc="rgb" dir="cw">
                                      <p:cBhvr>
                                        <p:cTn id="17" dur="250" autoRev="1" fill="remove"/>
                                        <p:tgtEl>
                                          <p:spTgt spid="42"/>
                                        </p:tgtEl>
                                        <p:attrNameLst>
                                          <p:attrName>fillcolor</p:attrName>
                                        </p:attrNameLst>
                                      </p:cBhvr>
                                      <p:to>
                                        <a:schemeClr val="bg1"/>
                                      </p:to>
                                    </p:animClr>
                                    <p:set>
                                      <p:cBhvr>
                                        <p:cTn id="18" dur="250" autoRev="1" fill="remove"/>
                                        <p:tgtEl>
                                          <p:spTgt spid="42"/>
                                        </p:tgtEl>
                                        <p:attrNameLst>
                                          <p:attrName>fill.type</p:attrName>
                                        </p:attrNameLst>
                                      </p:cBhvr>
                                      <p:to>
                                        <p:strVal val="solid"/>
                                      </p:to>
                                    </p:set>
                                    <p:set>
                                      <p:cBhvr>
                                        <p:cTn id="19" dur="250" autoRev="1" fill="remove"/>
                                        <p:tgtEl>
                                          <p:spTgt spid="42"/>
                                        </p:tgtEl>
                                        <p:attrNameLst>
                                          <p:attrName>fill.on</p:attrName>
                                        </p:attrNameLst>
                                      </p:cBhvr>
                                      <p:to>
                                        <p:strVal val="true"/>
                                      </p:to>
                                    </p:set>
                                  </p:childTnLst>
                                </p:cTn>
                              </p:par>
                              <p:par>
                                <p:cTn id="20" presetID="27" presetClass="emph" presetSubtype="0" repeatCount="5000" fill="remove" grpId="0" nodeType="withEffect">
                                  <p:stCondLst>
                                    <p:cond delay="250"/>
                                  </p:stCondLst>
                                  <p:childTnLst>
                                    <p:animClr clrSpc="rgb" dir="cw">
                                      <p:cBhvr override="childStyle">
                                        <p:cTn id="21" dur="250" autoRev="1" fill="remove"/>
                                        <p:tgtEl>
                                          <p:spTgt spid="31"/>
                                        </p:tgtEl>
                                        <p:attrNameLst>
                                          <p:attrName>style.color</p:attrName>
                                        </p:attrNameLst>
                                      </p:cBhvr>
                                      <p:to>
                                        <a:schemeClr val="bg1"/>
                                      </p:to>
                                    </p:animClr>
                                    <p:animClr clrSpc="rgb" dir="cw">
                                      <p:cBhvr>
                                        <p:cTn id="22" dur="250" autoRev="1" fill="remove"/>
                                        <p:tgtEl>
                                          <p:spTgt spid="31"/>
                                        </p:tgtEl>
                                        <p:attrNameLst>
                                          <p:attrName>fillcolor</p:attrName>
                                        </p:attrNameLst>
                                      </p:cBhvr>
                                      <p:to>
                                        <a:schemeClr val="bg1"/>
                                      </p:to>
                                    </p:animClr>
                                    <p:set>
                                      <p:cBhvr>
                                        <p:cTn id="23" dur="250" autoRev="1" fill="remove"/>
                                        <p:tgtEl>
                                          <p:spTgt spid="31"/>
                                        </p:tgtEl>
                                        <p:attrNameLst>
                                          <p:attrName>fill.type</p:attrName>
                                        </p:attrNameLst>
                                      </p:cBhvr>
                                      <p:to>
                                        <p:strVal val="solid"/>
                                      </p:to>
                                    </p:set>
                                    <p:set>
                                      <p:cBhvr>
                                        <p:cTn id="24" dur="250" autoRev="1" fill="remove"/>
                                        <p:tgtEl>
                                          <p:spTgt spid="31"/>
                                        </p:tgtEl>
                                        <p:attrNameLst>
                                          <p:attrName>fill.on</p:attrName>
                                        </p:attrNameLst>
                                      </p:cBhvr>
                                      <p:to>
                                        <p:strVal val="true"/>
                                      </p:to>
                                    </p:set>
                                  </p:childTnLst>
                                </p:cTn>
                              </p:par>
                              <p:par>
                                <p:cTn id="25" presetID="27" presetClass="emph" presetSubtype="0" repeatCount="5000" fill="remove" grpId="0" nodeType="withEffect">
                                  <p:stCondLst>
                                    <p:cond delay="500"/>
                                  </p:stCondLst>
                                  <p:childTnLst>
                                    <p:animClr clrSpc="rgb" dir="cw">
                                      <p:cBhvr override="childStyle">
                                        <p:cTn id="26" dur="250" autoRev="1" fill="remove"/>
                                        <p:tgtEl>
                                          <p:spTgt spid="8"/>
                                        </p:tgtEl>
                                        <p:attrNameLst>
                                          <p:attrName>style.color</p:attrName>
                                        </p:attrNameLst>
                                      </p:cBhvr>
                                      <p:to>
                                        <a:schemeClr val="bg1"/>
                                      </p:to>
                                    </p:animClr>
                                    <p:animClr clrSpc="rgb" dir="cw">
                                      <p:cBhvr>
                                        <p:cTn id="27" dur="250" autoRev="1" fill="remove"/>
                                        <p:tgtEl>
                                          <p:spTgt spid="8"/>
                                        </p:tgtEl>
                                        <p:attrNameLst>
                                          <p:attrName>fillcolor</p:attrName>
                                        </p:attrNameLst>
                                      </p:cBhvr>
                                      <p:to>
                                        <a:schemeClr val="bg1"/>
                                      </p:to>
                                    </p:animClr>
                                    <p:set>
                                      <p:cBhvr>
                                        <p:cTn id="28" dur="250" autoRev="1" fill="remove"/>
                                        <p:tgtEl>
                                          <p:spTgt spid="8"/>
                                        </p:tgtEl>
                                        <p:attrNameLst>
                                          <p:attrName>fill.type</p:attrName>
                                        </p:attrNameLst>
                                      </p:cBhvr>
                                      <p:to>
                                        <p:strVal val="solid"/>
                                      </p:to>
                                    </p:set>
                                    <p:set>
                                      <p:cBhvr>
                                        <p:cTn id="29" dur="250" autoRev="1" fill="remove"/>
                                        <p:tgtEl>
                                          <p:spTgt spid="8"/>
                                        </p:tgtEl>
                                        <p:attrNameLst>
                                          <p:attrName>fill.on</p:attrName>
                                        </p:attrNameLst>
                                      </p:cBhvr>
                                      <p:to>
                                        <p:strVal val="true"/>
                                      </p:to>
                                    </p:set>
                                  </p:childTnLst>
                                </p:cTn>
                              </p:par>
                              <p:par>
                                <p:cTn id="30" presetID="27" presetClass="emph" presetSubtype="0" repeatCount="5000" fill="remove" grpId="0" nodeType="withEffect">
                                  <p:stCondLst>
                                    <p:cond delay="750"/>
                                  </p:stCondLst>
                                  <p:childTnLst>
                                    <p:animClr clrSpc="rgb" dir="cw">
                                      <p:cBhvr override="childStyle">
                                        <p:cTn id="31" dur="250" autoRev="1" fill="remove"/>
                                        <p:tgtEl>
                                          <p:spTgt spid="22"/>
                                        </p:tgtEl>
                                        <p:attrNameLst>
                                          <p:attrName>style.color</p:attrName>
                                        </p:attrNameLst>
                                      </p:cBhvr>
                                      <p:to>
                                        <a:schemeClr val="bg1"/>
                                      </p:to>
                                    </p:animClr>
                                    <p:animClr clrSpc="rgb" dir="cw">
                                      <p:cBhvr>
                                        <p:cTn id="32" dur="250" autoRev="1" fill="remove"/>
                                        <p:tgtEl>
                                          <p:spTgt spid="22"/>
                                        </p:tgtEl>
                                        <p:attrNameLst>
                                          <p:attrName>fillcolor</p:attrName>
                                        </p:attrNameLst>
                                      </p:cBhvr>
                                      <p:to>
                                        <a:schemeClr val="bg1"/>
                                      </p:to>
                                    </p:animClr>
                                    <p:set>
                                      <p:cBhvr>
                                        <p:cTn id="33" dur="250" autoRev="1" fill="remove"/>
                                        <p:tgtEl>
                                          <p:spTgt spid="22"/>
                                        </p:tgtEl>
                                        <p:attrNameLst>
                                          <p:attrName>fill.type</p:attrName>
                                        </p:attrNameLst>
                                      </p:cBhvr>
                                      <p:to>
                                        <p:strVal val="solid"/>
                                      </p:to>
                                    </p:set>
                                    <p:set>
                                      <p:cBhvr>
                                        <p:cTn id="34" dur="250" autoRev="1" fill="remove"/>
                                        <p:tgtEl>
                                          <p:spTgt spid="22"/>
                                        </p:tgtEl>
                                        <p:attrNameLst>
                                          <p:attrName>fill.on</p:attrName>
                                        </p:attrNameLst>
                                      </p:cBhvr>
                                      <p:to>
                                        <p:strVal val="true"/>
                                      </p:to>
                                    </p:set>
                                  </p:childTnLst>
                                </p:cTn>
                              </p:par>
                              <p:par>
                                <p:cTn id="35" presetID="27" presetClass="emph" presetSubtype="0" repeatCount="5000" fill="remove" grpId="0" nodeType="withEffect">
                                  <p:stCondLst>
                                    <p:cond delay="250"/>
                                  </p:stCondLst>
                                  <p:childTnLst>
                                    <p:animClr clrSpc="rgb" dir="cw">
                                      <p:cBhvr override="childStyle">
                                        <p:cTn id="36" dur="250" autoRev="1" fill="remove"/>
                                        <p:tgtEl>
                                          <p:spTgt spid="11"/>
                                        </p:tgtEl>
                                        <p:attrNameLst>
                                          <p:attrName>style.color</p:attrName>
                                        </p:attrNameLst>
                                      </p:cBhvr>
                                      <p:to>
                                        <a:schemeClr val="bg1"/>
                                      </p:to>
                                    </p:animClr>
                                    <p:animClr clrSpc="rgb" dir="cw">
                                      <p:cBhvr>
                                        <p:cTn id="37" dur="250" autoRev="1" fill="remove"/>
                                        <p:tgtEl>
                                          <p:spTgt spid="11"/>
                                        </p:tgtEl>
                                        <p:attrNameLst>
                                          <p:attrName>fillcolor</p:attrName>
                                        </p:attrNameLst>
                                      </p:cBhvr>
                                      <p:to>
                                        <a:schemeClr val="bg1"/>
                                      </p:to>
                                    </p:animClr>
                                    <p:set>
                                      <p:cBhvr>
                                        <p:cTn id="38" dur="250" autoRev="1" fill="remove"/>
                                        <p:tgtEl>
                                          <p:spTgt spid="11"/>
                                        </p:tgtEl>
                                        <p:attrNameLst>
                                          <p:attrName>fill.type</p:attrName>
                                        </p:attrNameLst>
                                      </p:cBhvr>
                                      <p:to>
                                        <p:strVal val="solid"/>
                                      </p:to>
                                    </p:set>
                                    <p:set>
                                      <p:cBhvr>
                                        <p:cTn id="39" dur="250" autoRev="1" fill="remove"/>
                                        <p:tgtEl>
                                          <p:spTgt spid="11"/>
                                        </p:tgtEl>
                                        <p:attrNameLst>
                                          <p:attrName>fill.on</p:attrName>
                                        </p:attrNameLst>
                                      </p:cBhvr>
                                      <p:to>
                                        <p:strVal val="true"/>
                                      </p:to>
                                    </p:set>
                                  </p:childTnLst>
                                </p:cTn>
                              </p:par>
                              <p:par>
                                <p:cTn id="40" presetID="27" presetClass="emph" presetSubtype="0" repeatCount="5000" fill="remove" grpId="0" nodeType="withEffect">
                                  <p:stCondLst>
                                    <p:cond delay="500"/>
                                  </p:stCondLst>
                                  <p:childTnLst>
                                    <p:animClr clrSpc="rgb" dir="cw">
                                      <p:cBhvr override="childStyle">
                                        <p:cTn id="41" dur="250" autoRev="1" fill="remove"/>
                                        <p:tgtEl>
                                          <p:spTgt spid="25"/>
                                        </p:tgtEl>
                                        <p:attrNameLst>
                                          <p:attrName>style.color</p:attrName>
                                        </p:attrNameLst>
                                      </p:cBhvr>
                                      <p:to>
                                        <a:schemeClr val="bg1"/>
                                      </p:to>
                                    </p:animClr>
                                    <p:animClr clrSpc="rgb" dir="cw">
                                      <p:cBhvr>
                                        <p:cTn id="42" dur="250" autoRev="1" fill="remove"/>
                                        <p:tgtEl>
                                          <p:spTgt spid="25"/>
                                        </p:tgtEl>
                                        <p:attrNameLst>
                                          <p:attrName>fillcolor</p:attrName>
                                        </p:attrNameLst>
                                      </p:cBhvr>
                                      <p:to>
                                        <a:schemeClr val="bg1"/>
                                      </p:to>
                                    </p:animClr>
                                    <p:set>
                                      <p:cBhvr>
                                        <p:cTn id="43" dur="250" autoRev="1" fill="remove"/>
                                        <p:tgtEl>
                                          <p:spTgt spid="25"/>
                                        </p:tgtEl>
                                        <p:attrNameLst>
                                          <p:attrName>fill.type</p:attrName>
                                        </p:attrNameLst>
                                      </p:cBhvr>
                                      <p:to>
                                        <p:strVal val="solid"/>
                                      </p:to>
                                    </p:set>
                                    <p:set>
                                      <p:cBhvr>
                                        <p:cTn id="44" dur="250" autoRev="1" fill="remove"/>
                                        <p:tgtEl>
                                          <p:spTgt spid="25"/>
                                        </p:tgtEl>
                                        <p:attrNameLst>
                                          <p:attrName>fill.on</p:attrName>
                                        </p:attrNameLst>
                                      </p:cBhvr>
                                      <p:to>
                                        <p:strVal val="true"/>
                                      </p:to>
                                    </p:set>
                                  </p:childTnLst>
                                </p:cTn>
                              </p:par>
                              <p:par>
                                <p:cTn id="45" presetID="27" presetClass="emph" presetSubtype="0" repeatCount="5000" fill="remove" grpId="0" nodeType="withEffect">
                                  <p:stCondLst>
                                    <p:cond delay="250"/>
                                  </p:stCondLst>
                                  <p:childTnLst>
                                    <p:animClr clrSpc="rgb" dir="cw">
                                      <p:cBhvr override="childStyle">
                                        <p:cTn id="46" dur="250" autoRev="1" fill="remove"/>
                                        <p:tgtEl>
                                          <p:spTgt spid="28"/>
                                        </p:tgtEl>
                                        <p:attrNameLst>
                                          <p:attrName>style.color</p:attrName>
                                        </p:attrNameLst>
                                      </p:cBhvr>
                                      <p:to>
                                        <a:schemeClr val="bg1"/>
                                      </p:to>
                                    </p:animClr>
                                    <p:animClr clrSpc="rgb" dir="cw">
                                      <p:cBhvr>
                                        <p:cTn id="47" dur="250" autoRev="1" fill="remove"/>
                                        <p:tgtEl>
                                          <p:spTgt spid="28"/>
                                        </p:tgtEl>
                                        <p:attrNameLst>
                                          <p:attrName>fillcolor</p:attrName>
                                        </p:attrNameLst>
                                      </p:cBhvr>
                                      <p:to>
                                        <a:schemeClr val="bg1"/>
                                      </p:to>
                                    </p:animClr>
                                    <p:set>
                                      <p:cBhvr>
                                        <p:cTn id="48" dur="250" autoRev="1" fill="remove"/>
                                        <p:tgtEl>
                                          <p:spTgt spid="28"/>
                                        </p:tgtEl>
                                        <p:attrNameLst>
                                          <p:attrName>fill.type</p:attrName>
                                        </p:attrNameLst>
                                      </p:cBhvr>
                                      <p:to>
                                        <p:strVal val="solid"/>
                                      </p:to>
                                    </p:set>
                                    <p:set>
                                      <p:cBhvr>
                                        <p:cTn id="49" dur="25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2" grpId="0" animBg="1"/>
      <p:bldP spid="25" grpId="0" animBg="1"/>
      <p:bldP spid="28" grpId="0" animBg="1"/>
      <p:bldP spid="31" grpId="0" animBg="1"/>
      <p:bldP spid="33" grpId="0" animBg="1"/>
      <p:bldP spid="42" grpId="0" animBg="1"/>
      <p:bldP spid="45"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
        <p:nvSpPr>
          <p:cNvPr id="3" name="矩形 2"/>
          <p:cNvSpPr/>
          <p:nvPr userDrawn="1"/>
        </p:nvSpPr>
        <p:spPr>
          <a:xfrm>
            <a:off x="0" y="4465320"/>
            <a:ext cx="12192000" cy="2392680"/>
          </a:xfrm>
          <a:prstGeom prst="rect">
            <a:avLst/>
          </a:prstGeom>
          <a:solidFill>
            <a:srgbClr val="0222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椭圆 5"/>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7" name="椭圆 6"/>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8" name="椭圆 7"/>
          <p:cNvSpPr/>
          <p:nvPr userDrawn="1"/>
        </p:nvSpPr>
        <p:spPr>
          <a:xfrm flipV="1">
            <a:off x="6873917"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0" name="椭圆 9"/>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1" name="椭圆 10"/>
          <p:cNvSpPr/>
          <p:nvPr userDrawn="1"/>
        </p:nvSpPr>
        <p:spPr>
          <a:xfrm flipV="1">
            <a:off x="8087126"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2" name="椭圆 11"/>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3" name="椭圆 12"/>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4" name="椭圆 13"/>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6" name="椭圆 15"/>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7" name="椭圆 16"/>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8" name="椭圆 17"/>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9" name="椭圆 18"/>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0" name="椭圆 19"/>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1" name="椭圆 20"/>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2" name="椭圆 21"/>
          <p:cNvSpPr/>
          <p:nvPr userDrawn="1"/>
        </p:nvSpPr>
        <p:spPr>
          <a:xfrm flipV="1">
            <a:off x="7784482"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3" name="椭圆 22"/>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4" name="椭圆 23"/>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5" name="椭圆 24"/>
          <p:cNvSpPr/>
          <p:nvPr userDrawn="1"/>
        </p:nvSpPr>
        <p:spPr>
          <a:xfrm flipV="1">
            <a:off x="9604296"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6" name="椭圆 25"/>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7" name="椭圆 26"/>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8" name="椭圆 27"/>
          <p:cNvSpPr/>
          <p:nvPr userDrawn="1"/>
        </p:nvSpPr>
        <p:spPr>
          <a:xfrm flipV="1">
            <a:off x="11422795" y="5876487"/>
            <a:ext cx="417123"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9" name="椭圆 28"/>
          <p:cNvSpPr/>
          <p:nvPr userDrawn="1"/>
        </p:nvSpPr>
        <p:spPr>
          <a:xfrm rot="10800000" flipV="1">
            <a:off x="534047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0" name="椭圆 29"/>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1" name="椭圆 30"/>
          <p:cNvSpPr/>
          <p:nvPr userDrawn="1"/>
        </p:nvSpPr>
        <p:spPr>
          <a:xfrm rot="10800000" flipV="1">
            <a:off x="4127266"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2" name="椭圆 31"/>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3" name="椭圆 32"/>
          <p:cNvSpPr/>
          <p:nvPr userDrawn="1"/>
        </p:nvSpPr>
        <p:spPr>
          <a:xfrm rot="10800000" flipV="1">
            <a:off x="2914057"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dirty="0"/>
          </a:p>
        </p:txBody>
      </p:sp>
      <p:sp>
        <p:nvSpPr>
          <p:cNvPr id="34" name="椭圆 33"/>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5" name="椭圆 34"/>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6" name="椭圆 35"/>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7" name="椭圆 36"/>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8" name="椭圆 37"/>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9" name="椭圆 38"/>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0" name="椭圆 39"/>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1" name="椭圆 40"/>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2" name="椭圆 41"/>
          <p:cNvSpPr/>
          <p:nvPr userDrawn="1"/>
        </p:nvSpPr>
        <p:spPr>
          <a:xfrm rot="10800000" flipV="1">
            <a:off x="3218018"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3" name="椭圆 42"/>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4" name="椭圆 43"/>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5" name="椭圆 44"/>
          <p:cNvSpPr/>
          <p:nvPr userDrawn="1"/>
        </p:nvSpPr>
        <p:spPr>
          <a:xfrm rot="10800000" flipV="1">
            <a:off x="1398203"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6" name="椭圆 45"/>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7" name="椭圆 46"/>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 name="标题 1"/>
          <p:cNvSpPr>
            <a:spLocks noGrp="1"/>
          </p:cNvSpPr>
          <p:nvPr>
            <p:ph type="title" hasCustomPrompt="1"/>
          </p:nvPr>
        </p:nvSpPr>
        <p:spPr>
          <a:xfrm>
            <a:off x="5245077" y="2868344"/>
            <a:ext cx="6292216" cy="735806"/>
          </a:xfrm>
        </p:spPr>
        <p:txBody>
          <a:bodyPr anchor="b">
            <a:normAutofit/>
          </a:bodyPr>
          <a:lstStyle>
            <a:lvl1pPr>
              <a:defRPr sz="4000" b="1">
                <a:solidFill>
                  <a:srgbClr val="02227C"/>
                </a:solidFill>
                <a:latin typeface="微软雅黑" panose="020B0503020204020204" pitchFamily="34" charset="-122"/>
                <a:ea typeface="微软雅黑" panose="020B0503020204020204" pitchFamily="34" charset="-122"/>
              </a:defRPr>
            </a:lvl1pPr>
          </a:lstStyle>
          <a:p>
            <a:r>
              <a:rPr lang="zh-CN" altLang="en-US" dirty="0"/>
              <a:t>单击此处添加标题</a:t>
            </a:r>
          </a:p>
        </p:txBody>
      </p:sp>
      <p:sp>
        <p:nvSpPr>
          <p:cNvPr id="49" name="标题 1"/>
          <p:cNvSpPr txBox="1"/>
          <p:nvPr userDrawn="1"/>
        </p:nvSpPr>
        <p:spPr>
          <a:xfrm>
            <a:off x="1814011" y="795128"/>
            <a:ext cx="3277765" cy="3078536"/>
          </a:xfrm>
          <a:prstGeom prst="rect">
            <a:avLst/>
          </a:prstGeom>
        </p:spPr>
        <p:txBody>
          <a:bodyPr vert="horz" lIns="91440" tIns="45720" rIns="91440" bIns="45720" rtlCol="0" anchor="ctr">
            <a:noAutofit/>
          </a:bodyPr>
          <a:lstStyle>
            <a:lvl1pPr algn="ctr" defTabSz="914400" rtl="0" eaLnBrk="1" latinLnBrk="0" hangingPunct="1">
              <a:lnSpc>
                <a:spcPct val="150000"/>
              </a:lnSpc>
              <a:spcBef>
                <a:spcPts val="0"/>
              </a:spcBef>
              <a:spcAft>
                <a:spcPts val="600"/>
              </a:spcAft>
              <a:buNone/>
              <a:defRPr sz="2800" kern="1200">
                <a:solidFill>
                  <a:schemeClr val="bg1"/>
                </a:solidFill>
                <a:latin typeface="微软雅黑" panose="020B0503020204020204" pitchFamily="34" charset="-122"/>
                <a:ea typeface="微软雅黑" panose="020B0503020204020204" pitchFamily="34" charset="-122"/>
                <a:cs typeface="+mj-cs"/>
              </a:defRPr>
            </a:lvl1pPr>
          </a:lstStyle>
          <a:p>
            <a:r>
              <a:rPr lang="en-US" altLang="zh-CN" sz="18000" b="1" dirty="0">
                <a:solidFill>
                  <a:srgbClr val="02227C"/>
                </a:solidFill>
                <a:latin typeface="Impact" panose="020B0806030902050204" pitchFamily="34" charset="0"/>
              </a:rPr>
              <a:t>03</a:t>
            </a:r>
            <a:endParaRPr lang="zh-CN" altLang="en-US" sz="18000" b="1" dirty="0">
              <a:solidFill>
                <a:srgbClr val="02227C"/>
              </a:solidFill>
              <a:latin typeface="Impact" panose="020B080603090205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5000" fill="remove" grpId="0" nodeType="withEffect">
                                  <p:stCondLst>
                                    <p:cond delay="0"/>
                                  </p:stCondLst>
                                  <p:childTnLst>
                                    <p:animClr clrSpc="rgb" dir="cw">
                                      <p:cBhvr override="childStyle">
                                        <p:cTn id="6" dur="250" autoRev="1" fill="remove"/>
                                        <p:tgtEl>
                                          <p:spTgt spid="45"/>
                                        </p:tgtEl>
                                        <p:attrNameLst>
                                          <p:attrName>style.color</p:attrName>
                                        </p:attrNameLst>
                                      </p:cBhvr>
                                      <p:to>
                                        <a:schemeClr val="bg1"/>
                                      </p:to>
                                    </p:animClr>
                                    <p:animClr clrSpc="rgb" dir="cw">
                                      <p:cBhvr>
                                        <p:cTn id="7" dur="250" autoRev="1" fill="remove"/>
                                        <p:tgtEl>
                                          <p:spTgt spid="45"/>
                                        </p:tgtEl>
                                        <p:attrNameLst>
                                          <p:attrName>fillcolor</p:attrName>
                                        </p:attrNameLst>
                                      </p:cBhvr>
                                      <p:to>
                                        <a:schemeClr val="bg1"/>
                                      </p:to>
                                    </p:animClr>
                                    <p:set>
                                      <p:cBhvr>
                                        <p:cTn id="8" dur="250" autoRev="1" fill="remove"/>
                                        <p:tgtEl>
                                          <p:spTgt spid="45"/>
                                        </p:tgtEl>
                                        <p:attrNameLst>
                                          <p:attrName>fill.type</p:attrName>
                                        </p:attrNameLst>
                                      </p:cBhvr>
                                      <p:to>
                                        <p:strVal val="solid"/>
                                      </p:to>
                                    </p:set>
                                    <p:set>
                                      <p:cBhvr>
                                        <p:cTn id="9" dur="250" autoRev="1" fill="remove"/>
                                        <p:tgtEl>
                                          <p:spTgt spid="45"/>
                                        </p:tgtEl>
                                        <p:attrNameLst>
                                          <p:attrName>fill.on</p:attrName>
                                        </p:attrNameLst>
                                      </p:cBhvr>
                                      <p:to>
                                        <p:strVal val="true"/>
                                      </p:to>
                                    </p:set>
                                  </p:childTnLst>
                                </p:cTn>
                              </p:par>
                              <p:par>
                                <p:cTn id="10" presetID="27" presetClass="emph" presetSubtype="0" repeatCount="5000" fill="remove" grpId="0" nodeType="withEffect">
                                  <p:stCondLst>
                                    <p:cond delay="500"/>
                                  </p:stCondLst>
                                  <p:childTnLst>
                                    <p:animClr clrSpc="rgb" dir="cw">
                                      <p:cBhvr override="childStyle">
                                        <p:cTn id="11" dur="250" autoRev="1" fill="remove"/>
                                        <p:tgtEl>
                                          <p:spTgt spid="33"/>
                                        </p:tgtEl>
                                        <p:attrNameLst>
                                          <p:attrName>style.color</p:attrName>
                                        </p:attrNameLst>
                                      </p:cBhvr>
                                      <p:to>
                                        <a:schemeClr val="bg1"/>
                                      </p:to>
                                    </p:animClr>
                                    <p:animClr clrSpc="rgb" dir="cw">
                                      <p:cBhvr>
                                        <p:cTn id="12" dur="250" autoRev="1" fill="remove"/>
                                        <p:tgtEl>
                                          <p:spTgt spid="33"/>
                                        </p:tgtEl>
                                        <p:attrNameLst>
                                          <p:attrName>fillcolor</p:attrName>
                                        </p:attrNameLst>
                                      </p:cBhvr>
                                      <p:to>
                                        <a:schemeClr val="bg1"/>
                                      </p:to>
                                    </p:animClr>
                                    <p:set>
                                      <p:cBhvr>
                                        <p:cTn id="13" dur="250" autoRev="1" fill="remove"/>
                                        <p:tgtEl>
                                          <p:spTgt spid="33"/>
                                        </p:tgtEl>
                                        <p:attrNameLst>
                                          <p:attrName>fill.type</p:attrName>
                                        </p:attrNameLst>
                                      </p:cBhvr>
                                      <p:to>
                                        <p:strVal val="solid"/>
                                      </p:to>
                                    </p:set>
                                    <p:set>
                                      <p:cBhvr>
                                        <p:cTn id="14" dur="250" autoRev="1" fill="remove"/>
                                        <p:tgtEl>
                                          <p:spTgt spid="33"/>
                                        </p:tgtEl>
                                        <p:attrNameLst>
                                          <p:attrName>fill.on</p:attrName>
                                        </p:attrNameLst>
                                      </p:cBhvr>
                                      <p:to>
                                        <p:strVal val="true"/>
                                      </p:to>
                                    </p:set>
                                  </p:childTnLst>
                                </p:cTn>
                              </p:par>
                              <p:par>
                                <p:cTn id="15" presetID="27" presetClass="emph" presetSubtype="0" repeatCount="5000" fill="remove" grpId="0" nodeType="withEffect">
                                  <p:stCondLst>
                                    <p:cond delay="750"/>
                                  </p:stCondLst>
                                  <p:childTnLst>
                                    <p:animClr clrSpc="rgb" dir="cw">
                                      <p:cBhvr override="childStyle">
                                        <p:cTn id="16" dur="250" autoRev="1" fill="remove"/>
                                        <p:tgtEl>
                                          <p:spTgt spid="42"/>
                                        </p:tgtEl>
                                        <p:attrNameLst>
                                          <p:attrName>style.color</p:attrName>
                                        </p:attrNameLst>
                                      </p:cBhvr>
                                      <p:to>
                                        <a:schemeClr val="bg1"/>
                                      </p:to>
                                    </p:animClr>
                                    <p:animClr clrSpc="rgb" dir="cw">
                                      <p:cBhvr>
                                        <p:cTn id="17" dur="250" autoRev="1" fill="remove"/>
                                        <p:tgtEl>
                                          <p:spTgt spid="42"/>
                                        </p:tgtEl>
                                        <p:attrNameLst>
                                          <p:attrName>fillcolor</p:attrName>
                                        </p:attrNameLst>
                                      </p:cBhvr>
                                      <p:to>
                                        <a:schemeClr val="bg1"/>
                                      </p:to>
                                    </p:animClr>
                                    <p:set>
                                      <p:cBhvr>
                                        <p:cTn id="18" dur="250" autoRev="1" fill="remove"/>
                                        <p:tgtEl>
                                          <p:spTgt spid="42"/>
                                        </p:tgtEl>
                                        <p:attrNameLst>
                                          <p:attrName>fill.type</p:attrName>
                                        </p:attrNameLst>
                                      </p:cBhvr>
                                      <p:to>
                                        <p:strVal val="solid"/>
                                      </p:to>
                                    </p:set>
                                    <p:set>
                                      <p:cBhvr>
                                        <p:cTn id="19" dur="250" autoRev="1" fill="remove"/>
                                        <p:tgtEl>
                                          <p:spTgt spid="42"/>
                                        </p:tgtEl>
                                        <p:attrNameLst>
                                          <p:attrName>fill.on</p:attrName>
                                        </p:attrNameLst>
                                      </p:cBhvr>
                                      <p:to>
                                        <p:strVal val="true"/>
                                      </p:to>
                                    </p:set>
                                  </p:childTnLst>
                                </p:cTn>
                              </p:par>
                              <p:par>
                                <p:cTn id="20" presetID="27" presetClass="emph" presetSubtype="0" repeatCount="5000" fill="remove" grpId="0" nodeType="withEffect">
                                  <p:stCondLst>
                                    <p:cond delay="250"/>
                                  </p:stCondLst>
                                  <p:childTnLst>
                                    <p:animClr clrSpc="rgb" dir="cw">
                                      <p:cBhvr override="childStyle">
                                        <p:cTn id="21" dur="250" autoRev="1" fill="remove"/>
                                        <p:tgtEl>
                                          <p:spTgt spid="31"/>
                                        </p:tgtEl>
                                        <p:attrNameLst>
                                          <p:attrName>style.color</p:attrName>
                                        </p:attrNameLst>
                                      </p:cBhvr>
                                      <p:to>
                                        <a:schemeClr val="bg1"/>
                                      </p:to>
                                    </p:animClr>
                                    <p:animClr clrSpc="rgb" dir="cw">
                                      <p:cBhvr>
                                        <p:cTn id="22" dur="250" autoRev="1" fill="remove"/>
                                        <p:tgtEl>
                                          <p:spTgt spid="31"/>
                                        </p:tgtEl>
                                        <p:attrNameLst>
                                          <p:attrName>fillcolor</p:attrName>
                                        </p:attrNameLst>
                                      </p:cBhvr>
                                      <p:to>
                                        <a:schemeClr val="bg1"/>
                                      </p:to>
                                    </p:animClr>
                                    <p:set>
                                      <p:cBhvr>
                                        <p:cTn id="23" dur="250" autoRev="1" fill="remove"/>
                                        <p:tgtEl>
                                          <p:spTgt spid="31"/>
                                        </p:tgtEl>
                                        <p:attrNameLst>
                                          <p:attrName>fill.type</p:attrName>
                                        </p:attrNameLst>
                                      </p:cBhvr>
                                      <p:to>
                                        <p:strVal val="solid"/>
                                      </p:to>
                                    </p:set>
                                    <p:set>
                                      <p:cBhvr>
                                        <p:cTn id="24" dur="250" autoRev="1" fill="remove"/>
                                        <p:tgtEl>
                                          <p:spTgt spid="31"/>
                                        </p:tgtEl>
                                        <p:attrNameLst>
                                          <p:attrName>fill.on</p:attrName>
                                        </p:attrNameLst>
                                      </p:cBhvr>
                                      <p:to>
                                        <p:strVal val="true"/>
                                      </p:to>
                                    </p:set>
                                  </p:childTnLst>
                                </p:cTn>
                              </p:par>
                              <p:par>
                                <p:cTn id="25" presetID="27" presetClass="emph" presetSubtype="0" repeatCount="5000" fill="remove" grpId="0" nodeType="withEffect">
                                  <p:stCondLst>
                                    <p:cond delay="500"/>
                                  </p:stCondLst>
                                  <p:childTnLst>
                                    <p:animClr clrSpc="rgb" dir="cw">
                                      <p:cBhvr override="childStyle">
                                        <p:cTn id="26" dur="250" autoRev="1" fill="remove"/>
                                        <p:tgtEl>
                                          <p:spTgt spid="8"/>
                                        </p:tgtEl>
                                        <p:attrNameLst>
                                          <p:attrName>style.color</p:attrName>
                                        </p:attrNameLst>
                                      </p:cBhvr>
                                      <p:to>
                                        <a:schemeClr val="bg1"/>
                                      </p:to>
                                    </p:animClr>
                                    <p:animClr clrSpc="rgb" dir="cw">
                                      <p:cBhvr>
                                        <p:cTn id="27" dur="250" autoRev="1" fill="remove"/>
                                        <p:tgtEl>
                                          <p:spTgt spid="8"/>
                                        </p:tgtEl>
                                        <p:attrNameLst>
                                          <p:attrName>fillcolor</p:attrName>
                                        </p:attrNameLst>
                                      </p:cBhvr>
                                      <p:to>
                                        <a:schemeClr val="bg1"/>
                                      </p:to>
                                    </p:animClr>
                                    <p:set>
                                      <p:cBhvr>
                                        <p:cTn id="28" dur="250" autoRev="1" fill="remove"/>
                                        <p:tgtEl>
                                          <p:spTgt spid="8"/>
                                        </p:tgtEl>
                                        <p:attrNameLst>
                                          <p:attrName>fill.type</p:attrName>
                                        </p:attrNameLst>
                                      </p:cBhvr>
                                      <p:to>
                                        <p:strVal val="solid"/>
                                      </p:to>
                                    </p:set>
                                    <p:set>
                                      <p:cBhvr>
                                        <p:cTn id="29" dur="250" autoRev="1" fill="remove"/>
                                        <p:tgtEl>
                                          <p:spTgt spid="8"/>
                                        </p:tgtEl>
                                        <p:attrNameLst>
                                          <p:attrName>fill.on</p:attrName>
                                        </p:attrNameLst>
                                      </p:cBhvr>
                                      <p:to>
                                        <p:strVal val="true"/>
                                      </p:to>
                                    </p:set>
                                  </p:childTnLst>
                                </p:cTn>
                              </p:par>
                              <p:par>
                                <p:cTn id="30" presetID="27" presetClass="emph" presetSubtype="0" repeatCount="5000" fill="remove" grpId="0" nodeType="withEffect">
                                  <p:stCondLst>
                                    <p:cond delay="750"/>
                                  </p:stCondLst>
                                  <p:childTnLst>
                                    <p:animClr clrSpc="rgb" dir="cw">
                                      <p:cBhvr override="childStyle">
                                        <p:cTn id="31" dur="250" autoRev="1" fill="remove"/>
                                        <p:tgtEl>
                                          <p:spTgt spid="22"/>
                                        </p:tgtEl>
                                        <p:attrNameLst>
                                          <p:attrName>style.color</p:attrName>
                                        </p:attrNameLst>
                                      </p:cBhvr>
                                      <p:to>
                                        <a:schemeClr val="bg1"/>
                                      </p:to>
                                    </p:animClr>
                                    <p:animClr clrSpc="rgb" dir="cw">
                                      <p:cBhvr>
                                        <p:cTn id="32" dur="250" autoRev="1" fill="remove"/>
                                        <p:tgtEl>
                                          <p:spTgt spid="22"/>
                                        </p:tgtEl>
                                        <p:attrNameLst>
                                          <p:attrName>fillcolor</p:attrName>
                                        </p:attrNameLst>
                                      </p:cBhvr>
                                      <p:to>
                                        <a:schemeClr val="bg1"/>
                                      </p:to>
                                    </p:animClr>
                                    <p:set>
                                      <p:cBhvr>
                                        <p:cTn id="33" dur="250" autoRev="1" fill="remove"/>
                                        <p:tgtEl>
                                          <p:spTgt spid="22"/>
                                        </p:tgtEl>
                                        <p:attrNameLst>
                                          <p:attrName>fill.type</p:attrName>
                                        </p:attrNameLst>
                                      </p:cBhvr>
                                      <p:to>
                                        <p:strVal val="solid"/>
                                      </p:to>
                                    </p:set>
                                    <p:set>
                                      <p:cBhvr>
                                        <p:cTn id="34" dur="250" autoRev="1" fill="remove"/>
                                        <p:tgtEl>
                                          <p:spTgt spid="22"/>
                                        </p:tgtEl>
                                        <p:attrNameLst>
                                          <p:attrName>fill.on</p:attrName>
                                        </p:attrNameLst>
                                      </p:cBhvr>
                                      <p:to>
                                        <p:strVal val="true"/>
                                      </p:to>
                                    </p:set>
                                  </p:childTnLst>
                                </p:cTn>
                              </p:par>
                              <p:par>
                                <p:cTn id="35" presetID="27" presetClass="emph" presetSubtype="0" repeatCount="5000" fill="remove" grpId="0" nodeType="withEffect">
                                  <p:stCondLst>
                                    <p:cond delay="250"/>
                                  </p:stCondLst>
                                  <p:childTnLst>
                                    <p:animClr clrSpc="rgb" dir="cw">
                                      <p:cBhvr override="childStyle">
                                        <p:cTn id="36" dur="250" autoRev="1" fill="remove"/>
                                        <p:tgtEl>
                                          <p:spTgt spid="11"/>
                                        </p:tgtEl>
                                        <p:attrNameLst>
                                          <p:attrName>style.color</p:attrName>
                                        </p:attrNameLst>
                                      </p:cBhvr>
                                      <p:to>
                                        <a:schemeClr val="bg1"/>
                                      </p:to>
                                    </p:animClr>
                                    <p:animClr clrSpc="rgb" dir="cw">
                                      <p:cBhvr>
                                        <p:cTn id="37" dur="250" autoRev="1" fill="remove"/>
                                        <p:tgtEl>
                                          <p:spTgt spid="11"/>
                                        </p:tgtEl>
                                        <p:attrNameLst>
                                          <p:attrName>fillcolor</p:attrName>
                                        </p:attrNameLst>
                                      </p:cBhvr>
                                      <p:to>
                                        <a:schemeClr val="bg1"/>
                                      </p:to>
                                    </p:animClr>
                                    <p:set>
                                      <p:cBhvr>
                                        <p:cTn id="38" dur="250" autoRev="1" fill="remove"/>
                                        <p:tgtEl>
                                          <p:spTgt spid="11"/>
                                        </p:tgtEl>
                                        <p:attrNameLst>
                                          <p:attrName>fill.type</p:attrName>
                                        </p:attrNameLst>
                                      </p:cBhvr>
                                      <p:to>
                                        <p:strVal val="solid"/>
                                      </p:to>
                                    </p:set>
                                    <p:set>
                                      <p:cBhvr>
                                        <p:cTn id="39" dur="250" autoRev="1" fill="remove"/>
                                        <p:tgtEl>
                                          <p:spTgt spid="11"/>
                                        </p:tgtEl>
                                        <p:attrNameLst>
                                          <p:attrName>fill.on</p:attrName>
                                        </p:attrNameLst>
                                      </p:cBhvr>
                                      <p:to>
                                        <p:strVal val="true"/>
                                      </p:to>
                                    </p:set>
                                  </p:childTnLst>
                                </p:cTn>
                              </p:par>
                              <p:par>
                                <p:cTn id="40" presetID="27" presetClass="emph" presetSubtype="0" repeatCount="5000" fill="remove" grpId="0" nodeType="withEffect">
                                  <p:stCondLst>
                                    <p:cond delay="500"/>
                                  </p:stCondLst>
                                  <p:childTnLst>
                                    <p:animClr clrSpc="rgb" dir="cw">
                                      <p:cBhvr override="childStyle">
                                        <p:cTn id="41" dur="250" autoRev="1" fill="remove"/>
                                        <p:tgtEl>
                                          <p:spTgt spid="25"/>
                                        </p:tgtEl>
                                        <p:attrNameLst>
                                          <p:attrName>style.color</p:attrName>
                                        </p:attrNameLst>
                                      </p:cBhvr>
                                      <p:to>
                                        <a:schemeClr val="bg1"/>
                                      </p:to>
                                    </p:animClr>
                                    <p:animClr clrSpc="rgb" dir="cw">
                                      <p:cBhvr>
                                        <p:cTn id="42" dur="250" autoRev="1" fill="remove"/>
                                        <p:tgtEl>
                                          <p:spTgt spid="25"/>
                                        </p:tgtEl>
                                        <p:attrNameLst>
                                          <p:attrName>fillcolor</p:attrName>
                                        </p:attrNameLst>
                                      </p:cBhvr>
                                      <p:to>
                                        <a:schemeClr val="bg1"/>
                                      </p:to>
                                    </p:animClr>
                                    <p:set>
                                      <p:cBhvr>
                                        <p:cTn id="43" dur="250" autoRev="1" fill="remove"/>
                                        <p:tgtEl>
                                          <p:spTgt spid="25"/>
                                        </p:tgtEl>
                                        <p:attrNameLst>
                                          <p:attrName>fill.type</p:attrName>
                                        </p:attrNameLst>
                                      </p:cBhvr>
                                      <p:to>
                                        <p:strVal val="solid"/>
                                      </p:to>
                                    </p:set>
                                    <p:set>
                                      <p:cBhvr>
                                        <p:cTn id="44" dur="250" autoRev="1" fill="remove"/>
                                        <p:tgtEl>
                                          <p:spTgt spid="25"/>
                                        </p:tgtEl>
                                        <p:attrNameLst>
                                          <p:attrName>fill.on</p:attrName>
                                        </p:attrNameLst>
                                      </p:cBhvr>
                                      <p:to>
                                        <p:strVal val="true"/>
                                      </p:to>
                                    </p:set>
                                  </p:childTnLst>
                                </p:cTn>
                              </p:par>
                              <p:par>
                                <p:cTn id="45" presetID="27" presetClass="emph" presetSubtype="0" repeatCount="5000" fill="remove" grpId="0" nodeType="withEffect">
                                  <p:stCondLst>
                                    <p:cond delay="250"/>
                                  </p:stCondLst>
                                  <p:childTnLst>
                                    <p:animClr clrSpc="rgb" dir="cw">
                                      <p:cBhvr override="childStyle">
                                        <p:cTn id="46" dur="250" autoRev="1" fill="remove"/>
                                        <p:tgtEl>
                                          <p:spTgt spid="28"/>
                                        </p:tgtEl>
                                        <p:attrNameLst>
                                          <p:attrName>style.color</p:attrName>
                                        </p:attrNameLst>
                                      </p:cBhvr>
                                      <p:to>
                                        <a:schemeClr val="bg1"/>
                                      </p:to>
                                    </p:animClr>
                                    <p:animClr clrSpc="rgb" dir="cw">
                                      <p:cBhvr>
                                        <p:cTn id="47" dur="250" autoRev="1" fill="remove"/>
                                        <p:tgtEl>
                                          <p:spTgt spid="28"/>
                                        </p:tgtEl>
                                        <p:attrNameLst>
                                          <p:attrName>fillcolor</p:attrName>
                                        </p:attrNameLst>
                                      </p:cBhvr>
                                      <p:to>
                                        <a:schemeClr val="bg1"/>
                                      </p:to>
                                    </p:animClr>
                                    <p:set>
                                      <p:cBhvr>
                                        <p:cTn id="48" dur="250" autoRev="1" fill="remove"/>
                                        <p:tgtEl>
                                          <p:spTgt spid="28"/>
                                        </p:tgtEl>
                                        <p:attrNameLst>
                                          <p:attrName>fill.type</p:attrName>
                                        </p:attrNameLst>
                                      </p:cBhvr>
                                      <p:to>
                                        <p:strVal val="solid"/>
                                      </p:to>
                                    </p:set>
                                    <p:set>
                                      <p:cBhvr>
                                        <p:cTn id="49" dur="250" autoRev="1" fill="remove"/>
                                        <p:tgtEl>
                                          <p:spTgt spid="2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2" grpId="0" animBg="1"/>
      <p:bldP spid="25" grpId="0" animBg="1"/>
      <p:bldP spid="28" grpId="0" animBg="1"/>
      <p:bldP spid="31" grpId="0" animBg="1"/>
      <p:bldP spid="33" grpId="0" animBg="1"/>
      <p:bldP spid="42" grpId="0" animBg="1"/>
      <p:bldP spid="45"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095374" y="439340"/>
            <a:ext cx="4543425" cy="400845"/>
          </a:xfrm>
        </p:spPr>
        <p:txBody>
          <a:bodyPr>
            <a:normAutofit/>
          </a:bodyPr>
          <a:lstStyle>
            <a:lvl1pPr>
              <a:defRPr sz="2800" b="1">
                <a:solidFill>
                  <a:srgbClr val="02227C"/>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cxnSp>
        <p:nvCxnSpPr>
          <p:cNvPr id="7" name="直接连接符 6"/>
          <p:cNvCxnSpPr/>
          <p:nvPr userDrawn="1"/>
        </p:nvCxnSpPr>
        <p:spPr>
          <a:xfrm>
            <a:off x="1333499" y="876300"/>
            <a:ext cx="10132787" cy="0"/>
          </a:xfrm>
          <a:prstGeom prst="line">
            <a:avLst/>
          </a:prstGeom>
          <a:ln>
            <a:solidFill>
              <a:srgbClr val="02267C"/>
            </a:solidFill>
          </a:ln>
        </p:spPr>
        <p:style>
          <a:lnRef idx="1">
            <a:schemeClr val="accent1"/>
          </a:lnRef>
          <a:fillRef idx="0">
            <a:schemeClr val="accent1"/>
          </a:fillRef>
          <a:effectRef idx="0">
            <a:schemeClr val="accent1"/>
          </a:effectRef>
          <a:fontRef idx="minor">
            <a:schemeClr val="tx1"/>
          </a:fontRef>
        </p:style>
      </p:cxnSp>
      <p:sp>
        <p:nvSpPr>
          <p:cNvPr id="12" name="任意多边形: 形状 11"/>
          <p:cNvSpPr/>
          <p:nvPr userDrawn="1"/>
        </p:nvSpPr>
        <p:spPr>
          <a:xfrm>
            <a:off x="1650222" y="6373806"/>
            <a:ext cx="1465742" cy="484194"/>
          </a:xfrm>
          <a:custGeom>
            <a:avLst/>
            <a:gdLst>
              <a:gd name="connsiteX0" fmla="*/ 732871 w 1465742"/>
              <a:gd name="connsiteY0" fmla="*/ 0 h 484194"/>
              <a:gd name="connsiteX1" fmla="*/ 1393618 w 1465742"/>
              <a:gd name="connsiteY1" fmla="*/ 351317 h 484194"/>
              <a:gd name="connsiteX2" fmla="*/ 1465742 w 1465742"/>
              <a:gd name="connsiteY2" fmla="*/ 484194 h 484194"/>
              <a:gd name="connsiteX3" fmla="*/ 0 w 1465742"/>
              <a:gd name="connsiteY3" fmla="*/ 484194 h 484194"/>
              <a:gd name="connsiteX4" fmla="*/ 72124 w 1465742"/>
              <a:gd name="connsiteY4" fmla="*/ 351317 h 484194"/>
              <a:gd name="connsiteX5" fmla="*/ 732871 w 1465742"/>
              <a:gd name="connsiteY5" fmla="*/ 0 h 48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5742" h="484194">
                <a:moveTo>
                  <a:pt x="732871" y="0"/>
                </a:moveTo>
                <a:cubicBezTo>
                  <a:pt x="1007921" y="0"/>
                  <a:pt x="1250422" y="139358"/>
                  <a:pt x="1393618" y="351317"/>
                </a:cubicBezTo>
                <a:lnTo>
                  <a:pt x="1465742" y="484194"/>
                </a:lnTo>
                <a:lnTo>
                  <a:pt x="0" y="484194"/>
                </a:lnTo>
                <a:lnTo>
                  <a:pt x="72124" y="351317"/>
                </a:lnTo>
                <a:cubicBezTo>
                  <a:pt x="215321" y="139358"/>
                  <a:pt x="457822" y="0"/>
                  <a:pt x="732871" y="0"/>
                </a:cubicBezTo>
                <a:close/>
              </a:path>
            </a:pathLst>
          </a:custGeom>
          <a:solidFill>
            <a:srgbClr val="02227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10" name="任意多边形: 形状 9"/>
          <p:cNvSpPr/>
          <p:nvPr userDrawn="1"/>
        </p:nvSpPr>
        <p:spPr>
          <a:xfrm>
            <a:off x="11839258" y="917443"/>
            <a:ext cx="352742" cy="1041164"/>
          </a:xfrm>
          <a:custGeom>
            <a:avLst/>
            <a:gdLst>
              <a:gd name="connsiteX0" fmla="*/ 352742 w 352742"/>
              <a:gd name="connsiteY0" fmla="*/ 0 h 1041164"/>
              <a:gd name="connsiteX1" fmla="*/ 352742 w 352742"/>
              <a:gd name="connsiteY1" fmla="*/ 1041164 h 1041164"/>
              <a:gd name="connsiteX2" fmla="*/ 343076 w 352742"/>
              <a:gd name="connsiteY2" fmla="*/ 1038164 h 1041164"/>
              <a:gd name="connsiteX3" fmla="*/ 0 w 352742"/>
              <a:gd name="connsiteY3" fmla="*/ 520582 h 1041164"/>
              <a:gd name="connsiteX4" fmla="*/ 343076 w 352742"/>
              <a:gd name="connsiteY4" fmla="*/ 3000 h 1041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742" h="1041164">
                <a:moveTo>
                  <a:pt x="352742" y="0"/>
                </a:moveTo>
                <a:lnTo>
                  <a:pt x="352742" y="1041164"/>
                </a:lnTo>
                <a:lnTo>
                  <a:pt x="343076" y="1038164"/>
                </a:lnTo>
                <a:cubicBezTo>
                  <a:pt x="141465" y="952889"/>
                  <a:pt x="0" y="753256"/>
                  <a:pt x="0" y="520582"/>
                </a:cubicBezTo>
                <a:cubicBezTo>
                  <a:pt x="0" y="287908"/>
                  <a:pt x="141465" y="88275"/>
                  <a:pt x="343076" y="3000"/>
                </a:cubicBez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p>
        </p:txBody>
      </p:sp>
      <p:sp>
        <p:nvSpPr>
          <p:cNvPr id="48" name="内容占位符 2"/>
          <p:cNvSpPr>
            <a:spLocks noGrp="1"/>
          </p:cNvSpPr>
          <p:nvPr>
            <p:ph idx="1" hasCustomPrompt="1"/>
          </p:nvPr>
        </p:nvSpPr>
        <p:spPr>
          <a:xfrm>
            <a:off x="838200" y="1233501"/>
            <a:ext cx="10515600" cy="4887440"/>
          </a:xfrm>
        </p:spPr>
        <p:txBody>
          <a:bodyPr/>
          <a:lstStyle>
            <a:lvl1pPr marL="0" indent="0">
              <a:lnSpc>
                <a:spcPct val="120000"/>
              </a:lnSpc>
              <a:spcAft>
                <a:spcPts val="600"/>
              </a:spcAft>
              <a:buNone/>
              <a:defRPr sz="2400">
                <a:latin typeface="微软雅黑" panose="020B0503020204020204" pitchFamily="34" charset="-122"/>
                <a:ea typeface="微软雅黑" panose="020B0503020204020204" pitchFamily="34" charset="-122"/>
              </a:defRPr>
            </a:lvl1pPr>
            <a:lvl2pPr>
              <a:lnSpc>
                <a:spcPct val="120000"/>
              </a:lnSpc>
              <a:spcAft>
                <a:spcPts val="600"/>
              </a:spcAft>
              <a:defRPr sz="2000">
                <a:latin typeface="微软雅黑" panose="020B0503020204020204" pitchFamily="34" charset="-122"/>
                <a:ea typeface="微软雅黑" panose="020B0503020204020204" pitchFamily="34" charset="-122"/>
              </a:defRPr>
            </a:lvl2pPr>
            <a:lvl3pPr>
              <a:lnSpc>
                <a:spcPct val="120000"/>
              </a:lnSpc>
              <a:spcAft>
                <a:spcPts val="600"/>
              </a:spcAft>
              <a:defRPr sz="1800">
                <a:latin typeface="微软雅黑" panose="020B0503020204020204" pitchFamily="34" charset="-122"/>
                <a:ea typeface="微软雅黑" panose="020B0503020204020204" pitchFamily="34" charset="-122"/>
              </a:defRPr>
            </a:lvl3pPr>
            <a:lvl4pPr>
              <a:lnSpc>
                <a:spcPct val="120000"/>
              </a:lnSpc>
              <a:spcAft>
                <a:spcPts val="600"/>
              </a:spcAft>
              <a:defRPr sz="1600">
                <a:latin typeface="微软雅黑" panose="020B0503020204020204" pitchFamily="34" charset="-122"/>
                <a:ea typeface="微软雅黑" panose="020B0503020204020204" pitchFamily="34" charset="-122"/>
              </a:defRPr>
            </a:lvl4pPr>
          </a:lstStyle>
          <a:p>
            <a:pPr lvl="0"/>
            <a:r>
              <a:rPr lang="zh-CN" altLang="en-US" dirty="0"/>
              <a:t>微软雅黑  </a:t>
            </a:r>
            <a:r>
              <a:rPr lang="en-US" altLang="zh-CN" dirty="0"/>
              <a:t>24</a:t>
            </a:r>
            <a:r>
              <a:rPr lang="zh-CN" altLang="en-US" dirty="0"/>
              <a:t>或</a:t>
            </a:r>
            <a:r>
              <a:rPr lang="en-US" altLang="zh-CN" dirty="0"/>
              <a:t>20</a:t>
            </a:r>
            <a:r>
              <a:rPr lang="zh-CN" altLang="en-US" dirty="0"/>
              <a:t>号字（根据内容多少而定） </a:t>
            </a:r>
          </a:p>
          <a:p>
            <a:pPr lvl="1"/>
            <a:r>
              <a:rPr lang="zh-CN" altLang="en-US" dirty="0"/>
              <a:t>微软雅黑  </a:t>
            </a:r>
            <a:r>
              <a:rPr lang="en-US" altLang="zh-CN" dirty="0"/>
              <a:t>20</a:t>
            </a:r>
            <a:r>
              <a:rPr lang="zh-CN" altLang="en-US" dirty="0"/>
              <a:t>号字</a:t>
            </a:r>
          </a:p>
          <a:p>
            <a:pPr lvl="2"/>
            <a:r>
              <a:rPr lang="zh-CN" altLang="en-US" dirty="0"/>
              <a:t>微软雅黑</a:t>
            </a:r>
            <a:r>
              <a:rPr lang="en-US" altLang="zh-CN" dirty="0"/>
              <a:t>18</a:t>
            </a:r>
            <a:r>
              <a:rPr lang="zh-CN" altLang="en-US" dirty="0"/>
              <a:t>号字</a:t>
            </a:r>
          </a:p>
          <a:p>
            <a:pPr lvl="3"/>
            <a:r>
              <a:rPr lang="zh-CN" altLang="en-US" dirty="0"/>
              <a:t>微软雅黑</a:t>
            </a:r>
            <a:r>
              <a:rPr lang="en-US" altLang="zh-CN" dirty="0"/>
              <a:t>16</a:t>
            </a:r>
            <a:r>
              <a:rPr lang="zh-CN" altLang="en-US" dirty="0"/>
              <a:t>号字</a:t>
            </a:r>
          </a:p>
        </p:txBody>
      </p:sp>
      <p:pic>
        <p:nvPicPr>
          <p:cNvPr id="11" name="图片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8751" y="304363"/>
            <a:ext cx="816623" cy="67079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小结">
    <p:bg>
      <p:bgPr>
        <a:solidFill>
          <a:srgbClr val="02227C"/>
        </a:solidFill>
        <a:effectLst/>
      </p:bgPr>
    </p:bg>
    <p:spTree>
      <p:nvGrpSpPr>
        <p:cNvPr id="1" name=""/>
        <p:cNvGrpSpPr/>
        <p:nvPr/>
      </p:nvGrpSpPr>
      <p:grpSpPr>
        <a:xfrm>
          <a:off x="0" y="0"/>
          <a:ext cx="0" cy="0"/>
          <a:chOff x="0" y="0"/>
          <a:chExt cx="0" cy="0"/>
        </a:xfrm>
      </p:grpSpPr>
      <p:sp>
        <p:nvSpPr>
          <p:cNvPr id="2" name="矩形 1"/>
          <p:cNvSpPr/>
          <p:nvPr userDrawn="1"/>
        </p:nvSpPr>
        <p:spPr>
          <a:xfrm>
            <a:off x="1954704" y="1908313"/>
            <a:ext cx="8672004" cy="2941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文本框 18"/>
          <p:cNvSpPr txBox="1"/>
          <p:nvPr userDrawn="1"/>
        </p:nvSpPr>
        <p:spPr>
          <a:xfrm>
            <a:off x="5291972" y="985970"/>
            <a:ext cx="1345392" cy="769441"/>
          </a:xfrm>
          <a:prstGeom prst="rect">
            <a:avLst/>
          </a:prstGeom>
          <a:noFill/>
        </p:spPr>
        <p:txBody>
          <a:bodyPr wrap="square" rtlCol="0">
            <a:spAutoFit/>
          </a:bodyPr>
          <a:lstStyle/>
          <a:p>
            <a:pPr algn="dist"/>
            <a:r>
              <a:rPr lang="zh-CN" altLang="en-US" sz="4400" b="1" dirty="0">
                <a:solidFill>
                  <a:schemeClr val="bg1"/>
                </a:solidFill>
                <a:latin typeface="微软雅黑" panose="020B0503020204020204" pitchFamily="34" charset="-122"/>
                <a:ea typeface="微软雅黑" panose="020B0503020204020204" pitchFamily="34" charset="-122"/>
              </a:rPr>
              <a:t>小结</a:t>
            </a:r>
          </a:p>
        </p:txBody>
      </p:sp>
      <p:sp>
        <p:nvSpPr>
          <p:cNvPr id="56" name="标题 1"/>
          <p:cNvSpPr>
            <a:spLocks noGrp="1"/>
          </p:cNvSpPr>
          <p:nvPr>
            <p:ph type="title" hasCustomPrompt="1"/>
          </p:nvPr>
        </p:nvSpPr>
        <p:spPr>
          <a:xfrm>
            <a:off x="2420614" y="1937252"/>
            <a:ext cx="7790287" cy="2902589"/>
          </a:xfrm>
        </p:spPr>
        <p:txBody>
          <a:bodyPr>
            <a:normAutofit/>
          </a:bodyPr>
          <a:lstStyle>
            <a:lvl1pPr>
              <a:lnSpc>
                <a:spcPct val="130000"/>
              </a:lnSpc>
              <a:spcBef>
                <a:spcPts val="0"/>
              </a:spcBef>
              <a:spcAft>
                <a:spcPts val="600"/>
              </a:spcAft>
              <a:defRPr sz="2400" b="0">
                <a:solidFill>
                  <a:srgbClr val="02227C"/>
                </a:solidFill>
                <a:latin typeface="微软雅黑" panose="020B0503020204020204" pitchFamily="34" charset="-122"/>
                <a:ea typeface="微软雅黑" panose="020B0503020204020204" pitchFamily="34" charset="-122"/>
              </a:defRPr>
            </a:lvl1pPr>
          </a:lstStyle>
          <a:p>
            <a:r>
              <a:rPr lang="zh-CN" altLang="en-US" dirty="0"/>
              <a:t>请在此输入小结内容：</a:t>
            </a:r>
            <a:br>
              <a:rPr lang="en-US" altLang="zh-CN" dirty="0"/>
            </a:br>
            <a:r>
              <a:rPr lang="en-US" altLang="zh-CN" dirty="0"/>
              <a:t>1. </a:t>
            </a:r>
            <a:r>
              <a:rPr lang="zh-CN" altLang="en-US" dirty="0"/>
              <a:t>内容</a:t>
            </a:r>
            <a:br>
              <a:rPr lang="en-US" altLang="zh-CN" dirty="0"/>
            </a:br>
            <a:r>
              <a:rPr lang="en-US" altLang="zh-CN" dirty="0"/>
              <a:t>2. </a:t>
            </a:r>
            <a:r>
              <a:rPr lang="zh-CN" altLang="en-US" dirty="0"/>
              <a:t>内容</a:t>
            </a:r>
            <a:br>
              <a:rPr lang="en-US" altLang="zh-CN" dirty="0"/>
            </a:br>
            <a:r>
              <a:rPr lang="en-US" altLang="zh-CN" dirty="0"/>
              <a:t>3. </a:t>
            </a:r>
            <a:r>
              <a:rPr lang="zh-CN" altLang="en-US" dirty="0"/>
              <a:t>内容</a:t>
            </a:r>
          </a:p>
        </p:txBody>
      </p:sp>
      <p:sp>
        <p:nvSpPr>
          <p:cNvPr id="8" name="椭圆 7"/>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9" name="椭圆 8"/>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0" name="椭圆 9"/>
          <p:cNvSpPr/>
          <p:nvPr userDrawn="1"/>
        </p:nvSpPr>
        <p:spPr>
          <a:xfrm flipV="1">
            <a:off x="6873917"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1" name="椭圆 10"/>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2" name="椭圆 11"/>
          <p:cNvSpPr/>
          <p:nvPr userDrawn="1"/>
        </p:nvSpPr>
        <p:spPr>
          <a:xfrm flipV="1">
            <a:off x="8087126" y="6350191"/>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3" name="椭圆 12"/>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4" name="椭圆 13"/>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5" name="椭圆 14"/>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6" name="椭圆 15"/>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7" name="椭圆 16"/>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8" name="椭圆 17"/>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9" name="椭圆 18"/>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0" name="椭圆 19"/>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1" name="椭圆 20"/>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2" name="椭圆 21"/>
          <p:cNvSpPr/>
          <p:nvPr userDrawn="1"/>
        </p:nvSpPr>
        <p:spPr>
          <a:xfrm flipV="1">
            <a:off x="7784482"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3" name="椭圆 22"/>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4" name="椭圆 23"/>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5" name="椭圆 24"/>
          <p:cNvSpPr/>
          <p:nvPr userDrawn="1"/>
        </p:nvSpPr>
        <p:spPr>
          <a:xfrm flipV="1">
            <a:off x="9604296" y="5876487"/>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6" name="椭圆 25"/>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7" name="椭圆 26"/>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8" name="椭圆 27"/>
          <p:cNvSpPr/>
          <p:nvPr userDrawn="1"/>
        </p:nvSpPr>
        <p:spPr>
          <a:xfrm flipV="1">
            <a:off x="11422795" y="5876487"/>
            <a:ext cx="417123"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9" name="椭圆 28"/>
          <p:cNvSpPr/>
          <p:nvPr userDrawn="1"/>
        </p:nvSpPr>
        <p:spPr>
          <a:xfrm rot="10800000" flipV="1">
            <a:off x="534047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0" name="椭圆 29"/>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1" name="椭圆 30"/>
          <p:cNvSpPr/>
          <p:nvPr userDrawn="1"/>
        </p:nvSpPr>
        <p:spPr>
          <a:xfrm rot="10800000" flipV="1">
            <a:off x="4127266"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2" name="椭圆 31"/>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3" name="椭圆 32"/>
          <p:cNvSpPr/>
          <p:nvPr userDrawn="1"/>
        </p:nvSpPr>
        <p:spPr>
          <a:xfrm rot="10800000" flipV="1">
            <a:off x="2914057" y="5841785"/>
            <a:ext cx="417123" cy="415807"/>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dirty="0"/>
          </a:p>
        </p:txBody>
      </p:sp>
      <p:sp>
        <p:nvSpPr>
          <p:cNvPr id="34" name="椭圆 33"/>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5" name="椭圆 34"/>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6" name="椭圆 35"/>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7" name="椭圆 36"/>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8" name="椭圆 37"/>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9" name="椭圆 38"/>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0" name="椭圆 39"/>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1" name="椭圆 40"/>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2" name="椭圆 41"/>
          <p:cNvSpPr/>
          <p:nvPr userDrawn="1"/>
        </p:nvSpPr>
        <p:spPr>
          <a:xfrm rot="10800000" flipV="1">
            <a:off x="3218018"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3" name="椭圆 42"/>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4" name="椭圆 43"/>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5" name="椭圆 44"/>
          <p:cNvSpPr/>
          <p:nvPr userDrawn="1"/>
        </p:nvSpPr>
        <p:spPr>
          <a:xfrm rot="10800000" flipV="1">
            <a:off x="1398203" y="6314173"/>
            <a:ext cx="415807" cy="417123"/>
          </a:xfrm>
          <a:prstGeom prst="ellipse">
            <a:avLst/>
          </a:prstGeom>
          <a:solidFill>
            <a:schemeClr val="accent4">
              <a:lumMod val="10000"/>
              <a:lumOff val="9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6" name="椭圆 45"/>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7" name="椭圆 46"/>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结尾">
    <p:bg>
      <p:bgPr>
        <a:solidFill>
          <a:srgbClr val="02227C"/>
        </a:solidFill>
        <a:effectLst/>
      </p:bgPr>
    </p:bg>
    <p:spTree>
      <p:nvGrpSpPr>
        <p:cNvPr id="1" name=""/>
        <p:cNvGrpSpPr/>
        <p:nvPr/>
      </p:nvGrpSpPr>
      <p:grpSpPr>
        <a:xfrm>
          <a:off x="0" y="0"/>
          <a:ext cx="0" cy="0"/>
          <a:chOff x="0" y="0"/>
          <a:chExt cx="0" cy="0"/>
        </a:xfrm>
      </p:grpSpPr>
      <p:sp>
        <p:nvSpPr>
          <p:cNvPr id="8" name="椭圆 7"/>
          <p:cNvSpPr/>
          <p:nvPr userDrawn="1"/>
        </p:nvSpPr>
        <p:spPr>
          <a:xfrm flipV="1">
            <a:off x="5660707"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9" name="椭圆 8"/>
          <p:cNvSpPr/>
          <p:nvPr userDrawn="1"/>
        </p:nvSpPr>
        <p:spPr>
          <a:xfrm flipV="1">
            <a:off x="626731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0" name="椭圆 9"/>
          <p:cNvSpPr/>
          <p:nvPr userDrawn="1"/>
        </p:nvSpPr>
        <p:spPr>
          <a:xfrm flipV="1">
            <a:off x="6873917" y="6350191"/>
            <a:ext cx="417123" cy="415807"/>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1" name="椭圆 10"/>
          <p:cNvSpPr/>
          <p:nvPr userDrawn="1"/>
        </p:nvSpPr>
        <p:spPr>
          <a:xfrm flipV="1">
            <a:off x="7480522"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2" name="椭圆 11"/>
          <p:cNvSpPr/>
          <p:nvPr userDrawn="1"/>
        </p:nvSpPr>
        <p:spPr>
          <a:xfrm flipV="1">
            <a:off x="8087126" y="6350191"/>
            <a:ext cx="417123" cy="415807"/>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13" name="椭圆 12"/>
          <p:cNvSpPr/>
          <p:nvPr userDrawn="1"/>
        </p:nvSpPr>
        <p:spPr>
          <a:xfrm flipV="1">
            <a:off x="869373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4" name="椭圆 13"/>
          <p:cNvSpPr/>
          <p:nvPr userDrawn="1"/>
        </p:nvSpPr>
        <p:spPr>
          <a:xfrm flipV="1">
            <a:off x="9300336"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5" name="椭圆 14"/>
          <p:cNvSpPr/>
          <p:nvPr userDrawn="1"/>
        </p:nvSpPr>
        <p:spPr>
          <a:xfrm flipV="1">
            <a:off x="9906941"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6" name="椭圆 15"/>
          <p:cNvSpPr/>
          <p:nvPr userDrawn="1"/>
        </p:nvSpPr>
        <p:spPr>
          <a:xfrm flipV="1">
            <a:off x="1051354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7" name="椭圆 16"/>
          <p:cNvSpPr/>
          <p:nvPr userDrawn="1"/>
        </p:nvSpPr>
        <p:spPr>
          <a:xfrm flipV="1">
            <a:off x="11120170"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8" name="椭圆 17"/>
          <p:cNvSpPr/>
          <p:nvPr userDrawn="1"/>
        </p:nvSpPr>
        <p:spPr>
          <a:xfrm flipV="1">
            <a:off x="11726755" y="6350191"/>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19" name="椭圆 18"/>
          <p:cNvSpPr/>
          <p:nvPr userDrawn="1"/>
        </p:nvSpPr>
        <p:spPr>
          <a:xfrm flipV="1">
            <a:off x="5964668"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0" name="椭圆 19"/>
          <p:cNvSpPr/>
          <p:nvPr userDrawn="1"/>
        </p:nvSpPr>
        <p:spPr>
          <a:xfrm flipV="1">
            <a:off x="6571272" y="5876487"/>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1" name="椭圆 20"/>
          <p:cNvSpPr/>
          <p:nvPr userDrawn="1"/>
        </p:nvSpPr>
        <p:spPr>
          <a:xfrm flipV="1">
            <a:off x="717787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2" name="椭圆 21"/>
          <p:cNvSpPr/>
          <p:nvPr userDrawn="1"/>
        </p:nvSpPr>
        <p:spPr>
          <a:xfrm flipV="1">
            <a:off x="7784482" y="5876487"/>
            <a:ext cx="415807" cy="41712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3" name="椭圆 22"/>
          <p:cNvSpPr/>
          <p:nvPr userDrawn="1"/>
        </p:nvSpPr>
        <p:spPr>
          <a:xfrm flipV="1">
            <a:off x="8391087"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4" name="椭圆 23"/>
          <p:cNvSpPr/>
          <p:nvPr userDrawn="1"/>
        </p:nvSpPr>
        <p:spPr>
          <a:xfrm flipV="1">
            <a:off x="899769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5" name="椭圆 24"/>
          <p:cNvSpPr/>
          <p:nvPr userDrawn="1"/>
        </p:nvSpPr>
        <p:spPr>
          <a:xfrm flipV="1">
            <a:off x="9604296" y="5876487"/>
            <a:ext cx="415807" cy="41712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6" name="椭圆 25"/>
          <p:cNvSpPr/>
          <p:nvPr userDrawn="1"/>
        </p:nvSpPr>
        <p:spPr>
          <a:xfrm flipV="1">
            <a:off x="10210901"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7" name="椭圆 26"/>
          <p:cNvSpPr/>
          <p:nvPr userDrawn="1"/>
        </p:nvSpPr>
        <p:spPr>
          <a:xfrm flipV="1">
            <a:off x="10817506" y="5876487"/>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28" name="椭圆 27"/>
          <p:cNvSpPr/>
          <p:nvPr userDrawn="1"/>
        </p:nvSpPr>
        <p:spPr>
          <a:xfrm flipV="1">
            <a:off x="11422795" y="5876487"/>
            <a:ext cx="417123" cy="41712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29" name="椭圆 28"/>
          <p:cNvSpPr/>
          <p:nvPr userDrawn="1"/>
        </p:nvSpPr>
        <p:spPr>
          <a:xfrm rot="10800000" flipV="1">
            <a:off x="534047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0" name="椭圆 29"/>
          <p:cNvSpPr/>
          <p:nvPr userDrawn="1"/>
        </p:nvSpPr>
        <p:spPr>
          <a:xfrm rot="10800000" flipV="1">
            <a:off x="4733871"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1" name="椭圆 30"/>
          <p:cNvSpPr/>
          <p:nvPr userDrawn="1"/>
        </p:nvSpPr>
        <p:spPr>
          <a:xfrm rot="10800000" flipV="1">
            <a:off x="4127266" y="5841785"/>
            <a:ext cx="417123" cy="415807"/>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32" name="椭圆 31"/>
          <p:cNvSpPr/>
          <p:nvPr userDrawn="1"/>
        </p:nvSpPr>
        <p:spPr>
          <a:xfrm rot="10800000" flipV="1">
            <a:off x="3520662"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3" name="椭圆 32"/>
          <p:cNvSpPr/>
          <p:nvPr userDrawn="1"/>
        </p:nvSpPr>
        <p:spPr>
          <a:xfrm rot="10800000" flipV="1">
            <a:off x="2914057" y="5841785"/>
            <a:ext cx="417123" cy="415807"/>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dirty="0"/>
          </a:p>
        </p:txBody>
      </p:sp>
      <p:sp>
        <p:nvSpPr>
          <p:cNvPr id="34" name="椭圆 33"/>
          <p:cNvSpPr/>
          <p:nvPr userDrawn="1"/>
        </p:nvSpPr>
        <p:spPr>
          <a:xfrm rot="10800000" flipV="1">
            <a:off x="230745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5" name="椭圆 34"/>
          <p:cNvSpPr/>
          <p:nvPr userDrawn="1"/>
        </p:nvSpPr>
        <p:spPr>
          <a:xfrm rot="10800000" flipV="1">
            <a:off x="170084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6" name="椭圆 35"/>
          <p:cNvSpPr/>
          <p:nvPr userDrawn="1"/>
        </p:nvSpPr>
        <p:spPr>
          <a:xfrm rot="10800000" flipV="1">
            <a:off x="1094243"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7" name="椭圆 36"/>
          <p:cNvSpPr/>
          <p:nvPr userDrawn="1"/>
        </p:nvSpPr>
        <p:spPr>
          <a:xfrm rot="10800000" flipV="1">
            <a:off x="487638"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8" name="椭圆 37"/>
          <p:cNvSpPr/>
          <p:nvPr userDrawn="1"/>
        </p:nvSpPr>
        <p:spPr>
          <a:xfrm rot="10800000" flipV="1">
            <a:off x="-118966" y="5841785"/>
            <a:ext cx="417123" cy="415807"/>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39" name="椭圆 38"/>
          <p:cNvSpPr/>
          <p:nvPr userDrawn="1"/>
        </p:nvSpPr>
        <p:spPr>
          <a:xfrm rot="10800000" flipV="1">
            <a:off x="5036516"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0" name="椭圆 39"/>
          <p:cNvSpPr/>
          <p:nvPr userDrawn="1"/>
        </p:nvSpPr>
        <p:spPr>
          <a:xfrm rot="10800000" flipV="1">
            <a:off x="4429911" y="6314173"/>
            <a:ext cx="417123"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1" name="椭圆 40"/>
          <p:cNvSpPr/>
          <p:nvPr userDrawn="1"/>
        </p:nvSpPr>
        <p:spPr>
          <a:xfrm rot="10800000" flipV="1">
            <a:off x="3824622"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2" name="椭圆 41"/>
          <p:cNvSpPr/>
          <p:nvPr userDrawn="1"/>
        </p:nvSpPr>
        <p:spPr>
          <a:xfrm rot="10800000" flipV="1">
            <a:off x="3218018" y="6314173"/>
            <a:ext cx="415807" cy="41712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3" name="椭圆 42"/>
          <p:cNvSpPr/>
          <p:nvPr userDrawn="1"/>
        </p:nvSpPr>
        <p:spPr>
          <a:xfrm rot="10800000" flipV="1">
            <a:off x="2611413"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4" name="椭圆 43"/>
          <p:cNvSpPr/>
          <p:nvPr userDrawn="1"/>
        </p:nvSpPr>
        <p:spPr>
          <a:xfrm rot="10800000" flipV="1">
            <a:off x="2004808"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5" name="椭圆 44"/>
          <p:cNvSpPr/>
          <p:nvPr userDrawn="1"/>
        </p:nvSpPr>
        <p:spPr>
          <a:xfrm rot="10800000" flipV="1">
            <a:off x="1398203" y="6314173"/>
            <a:ext cx="415807" cy="41712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lvl="0" algn="ctr" fontAlgn="auto">
              <a:spcBef>
                <a:spcPts val="0"/>
              </a:spcBef>
              <a:spcAft>
                <a:spcPts val="0"/>
              </a:spcAft>
            </a:pPr>
            <a:endParaRPr kumimoji="1" lang="zh-CN" altLang="en-US"/>
          </a:p>
        </p:txBody>
      </p:sp>
      <p:sp>
        <p:nvSpPr>
          <p:cNvPr id="46" name="椭圆 45"/>
          <p:cNvSpPr/>
          <p:nvPr userDrawn="1"/>
        </p:nvSpPr>
        <p:spPr>
          <a:xfrm rot="10800000" flipV="1">
            <a:off x="791599"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47" name="椭圆 46"/>
          <p:cNvSpPr/>
          <p:nvPr userDrawn="1"/>
        </p:nvSpPr>
        <p:spPr>
          <a:xfrm rot="10800000" flipV="1">
            <a:off x="184994" y="6314173"/>
            <a:ext cx="415807" cy="417123"/>
          </a:xfrm>
          <a:prstGeom prst="ellipse">
            <a:avLst/>
          </a:prstGeom>
          <a:solidFill>
            <a:schemeClr val="bg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kumimoji="1" lang="zh-CN" altLang="en-US"/>
          </a:p>
        </p:txBody>
      </p:sp>
      <p:sp>
        <p:nvSpPr>
          <p:cNvPr id="50" name="文本框 49"/>
          <p:cNvSpPr txBox="1"/>
          <p:nvPr userDrawn="1"/>
        </p:nvSpPr>
        <p:spPr>
          <a:xfrm>
            <a:off x="3598353" y="1709742"/>
            <a:ext cx="1968735" cy="1134500"/>
          </a:xfrm>
          <a:prstGeom prst="rect">
            <a:avLst/>
          </a:prstGeom>
          <a:noFill/>
        </p:spPr>
        <p:txBody>
          <a:bodyPr wrap="square" rtlCol="0">
            <a:spAutoFit/>
          </a:bodyPr>
          <a:lstStyle/>
          <a:p>
            <a:endParaRPr lang="zh-CN" altLang="en-US" dirty="0"/>
          </a:p>
        </p:txBody>
      </p:sp>
      <p:sp>
        <p:nvSpPr>
          <p:cNvPr id="52" name="矩形 51"/>
          <p:cNvSpPr/>
          <p:nvPr userDrawn="1"/>
        </p:nvSpPr>
        <p:spPr>
          <a:xfrm>
            <a:off x="1778541" y="2000250"/>
            <a:ext cx="8545523" cy="1940692"/>
          </a:xfrm>
          <a:prstGeom prst="rect">
            <a:avLst/>
          </a:prstGeom>
          <a:solidFill>
            <a:schemeClr val="bg1"/>
          </a:solidFill>
          <a:ln>
            <a:solidFill>
              <a:srgbClr val="20416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1" name="文本框 50"/>
          <p:cNvSpPr txBox="1"/>
          <p:nvPr userDrawn="1"/>
        </p:nvSpPr>
        <p:spPr>
          <a:xfrm>
            <a:off x="3270058" y="2626462"/>
            <a:ext cx="5502120" cy="1323439"/>
          </a:xfrm>
          <a:prstGeom prst="rect">
            <a:avLst/>
          </a:prstGeom>
          <a:noFill/>
        </p:spPr>
        <p:txBody>
          <a:bodyPr wrap="square" rtlCol="0">
            <a:spAutoFit/>
          </a:bodyPr>
          <a:lstStyle/>
          <a:p>
            <a:pPr algn="ctr"/>
            <a:r>
              <a:rPr lang="zh-CN" altLang="en-US" sz="8000" b="1" dirty="0">
                <a:solidFill>
                  <a:srgbClr val="02227C"/>
                </a:solidFill>
                <a:latin typeface="微软雅黑" panose="020B0503020204020204" pitchFamily="34" charset="-122"/>
                <a:ea typeface="微软雅黑" panose="020B0503020204020204" pitchFamily="34" charset="-122"/>
              </a:rPr>
              <a:t>谢谢学习</a:t>
            </a:r>
          </a:p>
        </p:txBody>
      </p:sp>
      <p:pic>
        <p:nvPicPr>
          <p:cNvPr id="49" name="图片 4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1210" y="1270775"/>
            <a:ext cx="1776115" cy="145895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FE3C4E-4D8D-43C4-B54A-C0C780699C96}" type="datetimeFigureOut">
              <a:rPr lang="zh-CN" altLang="en-US" smtClean="0"/>
              <a:t>2026/3/24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303D3-3DE6-4635-B88E-4E8646F493C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p:nvPr>
        </p:nvSpPr>
        <p:spPr>
          <a:xfrm>
            <a:off x="4729688" y="3009207"/>
            <a:ext cx="7656276" cy="764771"/>
          </a:xfrm>
        </p:spPr>
        <p:txBody>
          <a:bodyPr>
            <a:normAutofit/>
          </a:bodyPr>
          <a:lstStyle/>
          <a:p>
            <a:pPr>
              <a:lnSpc>
                <a:spcPct val="150000"/>
              </a:lnSpc>
            </a:pPr>
            <a:r>
              <a:rPr lang="zh-CN" altLang="en-US" sz="2900" dirty="0"/>
              <a:t>任务</a:t>
            </a:r>
            <a:r>
              <a:rPr lang="en-US" altLang="zh-CN" sz="2900" dirty="0"/>
              <a:t>1</a:t>
            </a:r>
            <a:r>
              <a:rPr lang="zh-CN" altLang="zh-CN" sz="2900" dirty="0"/>
              <a:t>使用</a:t>
            </a:r>
            <a:r>
              <a:rPr lang="en-US" altLang="zh-CN" sz="2900" dirty="0"/>
              <a:t>AIGC</a:t>
            </a:r>
            <a:r>
              <a:rPr lang="zh-CN" altLang="zh-CN" sz="2900" dirty="0"/>
              <a:t>创作数字人讲文物视频</a:t>
            </a:r>
            <a:endParaRPr lang="zh-CN" altLang="en-US" sz="2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2043256" y="2478632"/>
            <a:ext cx="8214649" cy="0"/>
          </a:xfrm>
          <a:prstGeom prst="line">
            <a:avLst/>
          </a:prstGeom>
          <a:ln>
            <a:solidFill>
              <a:srgbClr val="02267C"/>
            </a:solidFill>
          </a:ln>
        </p:spPr>
        <p:style>
          <a:lnRef idx="1">
            <a:schemeClr val="accent1"/>
          </a:lnRef>
          <a:fillRef idx="0">
            <a:schemeClr val="accent1"/>
          </a:fillRef>
          <a:effectRef idx="0">
            <a:schemeClr val="accent1"/>
          </a:effectRef>
          <a:fontRef idx="minor">
            <a:schemeClr val="tx1"/>
          </a:fontRef>
        </p:style>
      </p:cxnSp>
      <p:sp>
        <p:nvSpPr>
          <p:cNvPr id="6" name="标题 2"/>
          <p:cNvSpPr txBox="1"/>
          <p:nvPr/>
        </p:nvSpPr>
        <p:spPr>
          <a:xfrm>
            <a:off x="2043256" y="1778255"/>
            <a:ext cx="7606724" cy="865193"/>
          </a:xfrm>
          <a:prstGeom prst="rect">
            <a:avLst/>
          </a:prstGeom>
        </p:spPr>
        <p:txBody>
          <a:bodyPr vert="horz" lIns="91440" tIns="45720" rIns="91440" bIns="45720" rtlCol="0" anchor="ctr">
            <a:normAutofit/>
          </a:bodyPr>
          <a:lstStyle>
            <a:lvl1pPr algn="l" defTabSz="914400" rtl="0" eaLnBrk="1" latinLnBrk="0" hangingPunct="1">
              <a:lnSpc>
                <a:spcPct val="130000"/>
              </a:lnSpc>
              <a:spcBef>
                <a:spcPts val="0"/>
              </a:spcBef>
              <a:spcAft>
                <a:spcPts val="600"/>
              </a:spcAft>
              <a:buNone/>
              <a:defRPr sz="2400" kern="1200">
                <a:solidFill>
                  <a:srgbClr val="02227C"/>
                </a:solidFill>
                <a:latin typeface="微软雅黑" panose="020B0503020204020204" pitchFamily="34" charset="-122"/>
                <a:ea typeface="微软雅黑" panose="020B0503020204020204" pitchFamily="34" charset="-122"/>
                <a:cs typeface="+mj-cs"/>
              </a:defRPr>
            </a:lvl1pPr>
          </a:lstStyle>
          <a:p>
            <a:r>
              <a:rPr lang="zh-CN" altLang="en-US" b="1" dirty="0"/>
              <a:t>任务</a:t>
            </a:r>
            <a:r>
              <a:rPr lang="en-US" altLang="zh-CN" b="1" dirty="0"/>
              <a:t>1</a:t>
            </a:r>
            <a:r>
              <a:rPr lang="zh-CN" altLang="en-US" b="1" dirty="0"/>
              <a:t>：</a:t>
            </a:r>
            <a:r>
              <a:rPr lang="zh-CN" altLang="zh-CN" b="1" dirty="0"/>
              <a:t>使用</a:t>
            </a:r>
            <a:r>
              <a:rPr lang="en-US" altLang="zh-CN" b="1" dirty="0"/>
              <a:t>AIGC</a:t>
            </a:r>
            <a:r>
              <a:rPr lang="zh-CN" altLang="zh-CN" b="1" dirty="0"/>
              <a:t>创作数字人讲文物视频</a:t>
            </a:r>
            <a:endParaRPr lang="zh-CN" altLang="en-US" b="1" dirty="0"/>
          </a:p>
        </p:txBody>
      </p:sp>
      <p:sp>
        <p:nvSpPr>
          <p:cNvPr id="3" name="矩形 2"/>
          <p:cNvSpPr/>
          <p:nvPr/>
        </p:nvSpPr>
        <p:spPr>
          <a:xfrm>
            <a:off x="2043256" y="2701637"/>
            <a:ext cx="6096000" cy="2246769"/>
          </a:xfrm>
          <a:prstGeom prst="rect">
            <a:avLst/>
          </a:prstGeom>
        </p:spPr>
        <p:txBody>
          <a:bodyPr vert="horz" lIns="91440" tIns="45720" rIns="91440" bIns="45720" rtlCol="0" anchor="ctr">
            <a:normAutofit/>
          </a:bodyPr>
          <a:lstStyle/>
          <a:p>
            <a:pPr>
              <a:spcAft>
                <a:spcPts val="600"/>
              </a:spcAft>
            </a:pPr>
            <a:r>
              <a:rPr lang="x-none" altLang="zh-CN" sz="2400" dirty="0">
                <a:solidFill>
                  <a:srgbClr val="02227C"/>
                </a:solidFill>
                <a:latin typeface="微软雅黑" panose="020B0503020204020204" pitchFamily="34" charset="-122"/>
                <a:ea typeface="微软雅黑" panose="020B0503020204020204" pitchFamily="34" charset="-122"/>
                <a:cs typeface="+mj-cs"/>
              </a:rPr>
              <a:t>1．认识视频制作与AI视频生成</a:t>
            </a:r>
            <a:endParaRPr lang="zh-CN" altLang="zh-CN" sz="2400" dirty="0">
              <a:solidFill>
                <a:srgbClr val="02227C"/>
              </a:solidFill>
              <a:latin typeface="微软雅黑" panose="020B0503020204020204" pitchFamily="34" charset="-122"/>
              <a:ea typeface="微软雅黑" panose="020B0503020204020204" pitchFamily="34" charset="-122"/>
              <a:cs typeface="+mj-cs"/>
            </a:endParaRPr>
          </a:p>
          <a:p>
            <a:pPr>
              <a:spcAft>
                <a:spcPts val="600"/>
              </a:spcAft>
            </a:pPr>
            <a:r>
              <a:rPr lang="x-none" altLang="zh-CN" sz="2400" dirty="0">
                <a:solidFill>
                  <a:srgbClr val="02227C"/>
                </a:solidFill>
                <a:latin typeface="微软雅黑" panose="020B0503020204020204" pitchFamily="34" charset="-122"/>
                <a:ea typeface="微软雅黑" panose="020B0503020204020204" pitchFamily="34" charset="-122"/>
                <a:cs typeface="+mj-cs"/>
              </a:rPr>
              <a:t>2．使用豆包生成视频的步骤</a:t>
            </a:r>
            <a:endParaRPr lang="zh-CN" altLang="zh-CN" sz="2400" dirty="0">
              <a:solidFill>
                <a:srgbClr val="02227C"/>
              </a:solidFill>
              <a:latin typeface="微软雅黑" panose="020B0503020204020204" pitchFamily="34" charset="-122"/>
              <a:ea typeface="微软雅黑" panose="020B0503020204020204" pitchFamily="34" charset="-122"/>
              <a:cs typeface="+mj-cs"/>
            </a:endParaRPr>
          </a:p>
          <a:p>
            <a:pPr>
              <a:spcAft>
                <a:spcPts val="600"/>
              </a:spcAft>
            </a:pPr>
            <a:r>
              <a:rPr lang="x-none" altLang="zh-CN" sz="2400" dirty="0">
                <a:solidFill>
                  <a:srgbClr val="02227C"/>
                </a:solidFill>
                <a:latin typeface="微软雅黑" panose="020B0503020204020204" pitchFamily="34" charset="-122"/>
                <a:ea typeface="微软雅黑" panose="020B0503020204020204" pitchFamily="34" charset="-122"/>
                <a:cs typeface="+mj-cs"/>
              </a:rPr>
              <a:t>3．使用即梦AI生成视频的方式</a:t>
            </a:r>
            <a:endParaRPr lang="zh-CN" altLang="zh-CN" sz="2400" dirty="0">
              <a:solidFill>
                <a:srgbClr val="02227C"/>
              </a:solidFill>
              <a:latin typeface="微软雅黑" panose="020B0503020204020204" pitchFamily="34" charset="-122"/>
              <a:ea typeface="微软雅黑" panose="020B0503020204020204" pitchFamily="34" charset="-122"/>
              <a:cs typeface="+mj-cs"/>
            </a:endParaRPr>
          </a:p>
          <a:p>
            <a:pPr>
              <a:spcAft>
                <a:spcPts val="600"/>
              </a:spcAft>
            </a:pPr>
            <a:r>
              <a:rPr lang="x-none" altLang="zh-CN" sz="2400" dirty="0">
                <a:solidFill>
                  <a:srgbClr val="02227C"/>
                </a:solidFill>
                <a:latin typeface="微软雅黑" panose="020B0503020204020204" pitchFamily="34" charset="-122"/>
                <a:ea typeface="微软雅黑" panose="020B0503020204020204" pitchFamily="34" charset="-122"/>
                <a:cs typeface="+mj-cs"/>
              </a:rPr>
              <a:t>4．认识剪映	</a:t>
            </a:r>
            <a:endParaRPr lang="zh-CN" altLang="zh-CN" sz="2400" dirty="0">
              <a:solidFill>
                <a:srgbClr val="02227C"/>
              </a:solidFill>
              <a:latin typeface="微软雅黑" panose="020B0503020204020204" pitchFamily="34" charset="-122"/>
              <a:ea typeface="微软雅黑" panose="020B0503020204020204" pitchFamily="34" charset="-122"/>
              <a:cs typeface="+mj-cs"/>
            </a:endParaRPr>
          </a:p>
          <a:p>
            <a:pPr>
              <a:spcAft>
                <a:spcPts val="600"/>
              </a:spcAft>
            </a:pPr>
            <a:r>
              <a:rPr lang="x-none" altLang="zh-CN" sz="2400" dirty="0">
                <a:solidFill>
                  <a:srgbClr val="02227C"/>
                </a:solidFill>
                <a:latin typeface="微软雅黑" panose="020B0503020204020204" pitchFamily="34" charset="-122"/>
                <a:ea typeface="微软雅黑" panose="020B0503020204020204" pitchFamily="34" charset="-122"/>
                <a:cs typeface="+mj-cs"/>
              </a:rPr>
              <a:t>5．认识数字人</a:t>
            </a:r>
            <a:endParaRPr lang="zh-CN" altLang="zh-CN" sz="2400" dirty="0">
              <a:solidFill>
                <a:srgbClr val="02227C"/>
              </a:solidFill>
              <a:latin typeface="微软雅黑" panose="020B0503020204020204" pitchFamily="34" charset="-122"/>
              <a:ea typeface="微软雅黑" panose="020B0503020204020204" pitchFamily="34" charset="-122"/>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89107" y="1148165"/>
            <a:ext cx="9585368" cy="5429098"/>
          </a:xfrm>
          <a:prstGeom prst="rect">
            <a:avLst/>
          </a:prstGeom>
          <a:solidFill>
            <a:schemeClr val="bg1">
              <a:lumMod val="95000"/>
            </a:schemeClr>
          </a:solidFill>
          <a:ln>
            <a:solidFill>
              <a:srgbClr val="0226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标题 7"/>
          <p:cNvSpPr>
            <a:spLocks noGrp="1"/>
          </p:cNvSpPr>
          <p:nvPr>
            <p:ph type="title"/>
          </p:nvPr>
        </p:nvSpPr>
        <p:spPr>
          <a:xfrm>
            <a:off x="1166184" y="439340"/>
            <a:ext cx="4543425" cy="400845"/>
          </a:xfrm>
        </p:spPr>
        <p:txBody>
          <a:bodyPr>
            <a:normAutofit fontScale="90000"/>
          </a:bodyPr>
          <a:lstStyle/>
          <a:p>
            <a:r>
              <a:rPr lang="en-US" altLang="zh-CN" dirty="0"/>
              <a:t>1.</a:t>
            </a:r>
            <a:r>
              <a:rPr lang="zh-CN" altLang="en-US" dirty="0"/>
              <a:t> </a:t>
            </a:r>
            <a:r>
              <a:rPr lang="x-none" altLang="zh-CN" dirty="0"/>
              <a:t>认识视频制作与AI视频生成</a:t>
            </a:r>
            <a:endParaRPr lang="zh-CN" altLang="en-US" dirty="0">
              <a:solidFill>
                <a:schemeClr val="accent1">
                  <a:lumMod val="75000"/>
                </a:schemeClr>
              </a:solidFill>
            </a:endParaRPr>
          </a:p>
        </p:txBody>
      </p:sp>
      <p:sp>
        <p:nvSpPr>
          <p:cNvPr id="3" name="等腰三角形 2"/>
          <p:cNvSpPr/>
          <p:nvPr/>
        </p:nvSpPr>
        <p:spPr>
          <a:xfrm rot="10800000">
            <a:off x="2104865" y="904754"/>
            <a:ext cx="199505" cy="249382"/>
          </a:xfrm>
          <a:prstGeom prst="triangle">
            <a:avLst/>
          </a:prstGeom>
          <a:solidFill>
            <a:srgbClr val="022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883191" y="1397547"/>
            <a:ext cx="9106233" cy="4567725"/>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视频制作是将图像、视频及背景音乐进行重新剪辑、整合、编排，从而生成一个新的视频文件的过程，不仅是对原素材的合成，也是对原素材的再加工。人工创作的短视频创意多来源于创作者个人的独特生活经历、文化素养、社会观察和情感世界等。创作者从零开始构建故事线、表现手法和视觉呈现方式，能够融入个性化的视角和细腻的情感体验，更有可能诞生极具开创性和创新性的短视频创意。所以，人工视频制作需要创作者逐帧调整和剪辑，耗时、耗力。</a:t>
            </a:r>
          </a:p>
          <a:p>
            <a:pPr indent="444500" eaLnBrk="0" hangingPunct="0">
              <a:lnSpc>
                <a:spcPct val="150000"/>
              </a:lnSpc>
            </a:pPr>
            <a:r>
              <a:rPr kumimoji="1" lang="en-US" altLang="zh-CN" dirty="0">
                <a:solidFill>
                  <a:srgbClr val="02267C"/>
                </a:solidFill>
                <a:latin typeface="微软雅黑" panose="020B0503020204020204" pitchFamily="34" charset="-122"/>
                <a:ea typeface="微软雅黑" panose="020B0503020204020204" pitchFamily="34" charset="-122"/>
                <a:cs typeface="+mj-cs"/>
              </a:rPr>
              <a:t>AI</a:t>
            </a:r>
            <a:r>
              <a:rPr kumimoji="1" lang="zh-CN" altLang="zh-CN" dirty="0">
                <a:solidFill>
                  <a:srgbClr val="02267C"/>
                </a:solidFill>
                <a:latin typeface="微软雅黑" panose="020B0503020204020204" pitchFamily="34" charset="-122"/>
                <a:ea typeface="微软雅黑" panose="020B0503020204020204" pitchFamily="34" charset="-122"/>
                <a:cs typeface="+mj-cs"/>
              </a:rPr>
              <a:t>视频生成的创意源自对海量数据的学习与分析。它通过算法挖掘已有数据中的各种模式、主题和风格特点，然后依据用户给定的关键词、目标受众和期望的风格类型，将这些学习到的元素进行重新组合，生成相应的创意内容。这种方式在既有框架内进行多样化的搭配，但较难突破已有的数据范畴，创造出前所未有的创意内容。所以，</a:t>
            </a:r>
            <a:r>
              <a:rPr kumimoji="1" lang="en-US" altLang="zh-CN" dirty="0">
                <a:solidFill>
                  <a:srgbClr val="02267C"/>
                </a:solidFill>
                <a:latin typeface="微软雅黑" panose="020B0503020204020204" pitchFamily="34" charset="-122"/>
                <a:ea typeface="微软雅黑" panose="020B0503020204020204" pitchFamily="34" charset="-122"/>
                <a:cs typeface="+mj-cs"/>
              </a:rPr>
              <a:t>AI</a:t>
            </a:r>
            <a:r>
              <a:rPr kumimoji="1" lang="zh-CN" altLang="zh-CN" dirty="0">
                <a:solidFill>
                  <a:srgbClr val="02267C"/>
                </a:solidFill>
                <a:latin typeface="微软雅黑" panose="020B0503020204020204" pitchFamily="34" charset="-122"/>
                <a:ea typeface="微软雅黑" panose="020B0503020204020204" pitchFamily="34" charset="-122"/>
                <a:cs typeface="+mj-cs"/>
              </a:rPr>
              <a:t>视频生成具有高效、快速的特点，能够在短时间内完成视频制作。</a:t>
            </a:r>
            <a:endParaRPr kumimoji="1" lang="zh-CN" altLang="en-US" dirty="0">
              <a:solidFill>
                <a:srgbClr val="02267C"/>
              </a:solidFill>
              <a:latin typeface="微软雅黑" panose="020B0503020204020204" pitchFamily="34" charset="-122"/>
              <a:ea typeface="微软雅黑" panose="020B0503020204020204" pitchFamily="34" charset="-122"/>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89107" y="1148165"/>
            <a:ext cx="9585368" cy="5429098"/>
          </a:xfrm>
          <a:prstGeom prst="rect">
            <a:avLst/>
          </a:prstGeom>
          <a:solidFill>
            <a:schemeClr val="bg1">
              <a:lumMod val="95000"/>
            </a:schemeClr>
          </a:solidFill>
          <a:ln>
            <a:solidFill>
              <a:srgbClr val="0226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标题 7"/>
          <p:cNvSpPr>
            <a:spLocks noGrp="1"/>
          </p:cNvSpPr>
          <p:nvPr>
            <p:ph type="title"/>
          </p:nvPr>
        </p:nvSpPr>
        <p:spPr>
          <a:xfrm>
            <a:off x="1166184" y="439340"/>
            <a:ext cx="10322005" cy="400845"/>
          </a:xfrm>
        </p:spPr>
        <p:txBody>
          <a:bodyPr>
            <a:normAutofit fontScale="90000"/>
          </a:bodyPr>
          <a:lstStyle/>
          <a:p>
            <a:r>
              <a:rPr lang="en-US" altLang="zh-CN" dirty="0"/>
              <a:t>2.</a:t>
            </a:r>
            <a:r>
              <a:rPr lang="zh-CN" altLang="en-US" dirty="0"/>
              <a:t> </a:t>
            </a:r>
            <a:r>
              <a:rPr lang="zh-CN" altLang="zh-CN" dirty="0"/>
              <a:t>使用豆包生成视频的步骤</a:t>
            </a:r>
            <a:endParaRPr lang="zh-CN" altLang="en-US" dirty="0">
              <a:solidFill>
                <a:schemeClr val="accent1">
                  <a:lumMod val="75000"/>
                </a:schemeClr>
              </a:solidFill>
            </a:endParaRPr>
          </a:p>
        </p:txBody>
      </p:sp>
      <p:sp>
        <p:nvSpPr>
          <p:cNvPr id="3" name="等腰三角形 2"/>
          <p:cNvSpPr/>
          <p:nvPr/>
        </p:nvSpPr>
        <p:spPr>
          <a:xfrm rot="10800000">
            <a:off x="2104865" y="904754"/>
            <a:ext cx="199505" cy="249382"/>
          </a:xfrm>
          <a:prstGeom prst="triangle">
            <a:avLst/>
          </a:prstGeom>
          <a:solidFill>
            <a:srgbClr val="022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589107" y="1397547"/>
            <a:ext cx="9585368" cy="418000"/>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使用豆包生成视频的</a:t>
            </a:r>
            <a:r>
              <a:rPr kumimoji="1" lang="en-US" altLang="zh-CN" dirty="0">
                <a:solidFill>
                  <a:srgbClr val="02267C"/>
                </a:solidFill>
                <a:latin typeface="微软雅黑" panose="020B0503020204020204" pitchFamily="34" charset="-122"/>
                <a:ea typeface="微软雅黑" panose="020B0503020204020204" pitchFamily="34" charset="-122"/>
                <a:cs typeface="+mj-cs"/>
              </a:rPr>
              <a:t>3</a:t>
            </a:r>
            <a:r>
              <a:rPr kumimoji="1" lang="zh-CN" altLang="zh-CN" dirty="0">
                <a:solidFill>
                  <a:srgbClr val="02267C"/>
                </a:solidFill>
                <a:latin typeface="微软雅黑" panose="020B0503020204020204" pitchFamily="34" charset="-122"/>
                <a:ea typeface="微软雅黑" panose="020B0503020204020204" pitchFamily="34" charset="-122"/>
                <a:cs typeface="+mj-cs"/>
              </a:rPr>
              <a:t>个步骤</a:t>
            </a:r>
            <a:endParaRPr kumimoji="1" lang="zh-CN" altLang="en-US" dirty="0">
              <a:solidFill>
                <a:srgbClr val="02267C"/>
              </a:solidFill>
              <a:latin typeface="微软雅黑" panose="020B0503020204020204" pitchFamily="34" charset="-122"/>
              <a:ea typeface="微软雅黑" panose="020B0503020204020204" pitchFamily="34" charset="-122"/>
              <a:cs typeface="+mj-cs"/>
            </a:endParaRPr>
          </a:p>
        </p:txBody>
      </p:sp>
      <p:sp>
        <p:nvSpPr>
          <p:cNvPr id="13" name="矩形 12"/>
          <p:cNvSpPr/>
          <p:nvPr/>
        </p:nvSpPr>
        <p:spPr>
          <a:xfrm>
            <a:off x="1967393" y="1874292"/>
            <a:ext cx="3070071" cy="369332"/>
          </a:xfrm>
          <a:prstGeom prst="rect">
            <a:avLst/>
          </a:prstGeom>
        </p:spPr>
        <p:txBody>
          <a:bodyPr wrap="none">
            <a:spAutoFit/>
          </a:bodyPr>
          <a:lstStyle/>
          <a:p>
            <a:r>
              <a:rPr kumimoji="1" lang="zh-CN"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a:t>
            </a:r>
            <a:r>
              <a:rPr kumimoji="1" lang="en-US"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1</a:t>
            </a:r>
            <a:r>
              <a:rPr kumimoji="1" lang="zh-CN"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）选择“视频制作”功能</a:t>
            </a:r>
            <a:endParaRPr kumimoji="1" lang="zh-CN" altLang="en-US" dirty="0">
              <a:solidFill>
                <a:schemeClr val="bg1"/>
              </a:solidFill>
              <a:highlight>
                <a:srgbClr val="46C6A9"/>
              </a:highlight>
              <a:latin typeface="微软雅黑" panose="020B0503020204020204" pitchFamily="34" charset="-122"/>
              <a:ea typeface="微软雅黑" panose="020B0503020204020204" pitchFamily="34" charset="-122"/>
              <a:cs typeface="+mj-cs"/>
            </a:endParaRPr>
          </a:p>
        </p:txBody>
      </p:sp>
      <p:sp>
        <p:nvSpPr>
          <p:cNvPr id="14" name="矩形 13"/>
          <p:cNvSpPr/>
          <p:nvPr/>
        </p:nvSpPr>
        <p:spPr>
          <a:xfrm>
            <a:off x="1884906" y="2243624"/>
            <a:ext cx="8884560" cy="412742"/>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打开豆包，并登录账号，在主界面或菜单中选择“视频制作”功能。</a:t>
            </a:r>
            <a:endParaRPr kumimoji="1" lang="zh-CN" altLang="en-US" dirty="0">
              <a:solidFill>
                <a:srgbClr val="02267C"/>
              </a:solidFill>
              <a:latin typeface="微软雅黑" panose="020B0503020204020204" pitchFamily="34" charset="-122"/>
              <a:ea typeface="微软雅黑" panose="020B0503020204020204" pitchFamily="34" charset="-122"/>
              <a:cs typeface="+mj-cs"/>
            </a:endParaRPr>
          </a:p>
        </p:txBody>
      </p:sp>
      <p:sp>
        <p:nvSpPr>
          <p:cNvPr id="17" name="矩形 16"/>
          <p:cNvSpPr/>
          <p:nvPr/>
        </p:nvSpPr>
        <p:spPr>
          <a:xfrm>
            <a:off x="1967393" y="2672313"/>
            <a:ext cx="2396810" cy="369332"/>
          </a:xfrm>
          <a:prstGeom prst="rect">
            <a:avLst/>
          </a:prstGeom>
        </p:spPr>
        <p:txBody>
          <a:bodyPr wrap="none">
            <a:spAutoFit/>
          </a:bodyPr>
          <a:lstStyle/>
          <a:p>
            <a:r>
              <a:rPr kumimoji="1" lang="zh-CN"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a:t>
            </a:r>
            <a:r>
              <a:rPr kumimoji="1" lang="en-US"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2</a:t>
            </a:r>
            <a:r>
              <a:rPr kumimoji="1" lang="zh-CN"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）输入素材与描述</a:t>
            </a:r>
            <a:endParaRPr kumimoji="1" lang="zh-CN" altLang="en-US" dirty="0">
              <a:solidFill>
                <a:schemeClr val="bg1"/>
              </a:solidFill>
              <a:highlight>
                <a:srgbClr val="46C6A9"/>
              </a:highlight>
              <a:latin typeface="微软雅黑" panose="020B0503020204020204" pitchFamily="34" charset="-122"/>
              <a:ea typeface="微软雅黑" panose="020B0503020204020204" pitchFamily="34" charset="-122"/>
              <a:cs typeface="+mj-cs"/>
            </a:endParaRPr>
          </a:p>
        </p:txBody>
      </p:sp>
      <p:sp>
        <p:nvSpPr>
          <p:cNvPr id="15" name="矩形 14"/>
          <p:cNvSpPr/>
          <p:nvPr/>
        </p:nvSpPr>
        <p:spPr>
          <a:xfrm>
            <a:off x="1792135" y="3045059"/>
            <a:ext cx="9179312" cy="412742"/>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根据需求选择“视频生成”，输入相应的素材，如图像或文本描述视频的基本内容。</a:t>
            </a:r>
            <a:endParaRPr kumimoji="1" lang="zh-CN" altLang="en-US" dirty="0">
              <a:solidFill>
                <a:srgbClr val="02267C"/>
              </a:solidFill>
              <a:latin typeface="微软雅黑" panose="020B0503020204020204" pitchFamily="34" charset="-122"/>
              <a:ea typeface="微软雅黑" panose="020B0503020204020204" pitchFamily="34" charset="-122"/>
              <a:cs typeface="+mj-cs"/>
            </a:endParaRPr>
          </a:p>
        </p:txBody>
      </p:sp>
      <p:sp>
        <p:nvSpPr>
          <p:cNvPr id="20" name="矩形 19"/>
          <p:cNvSpPr/>
          <p:nvPr/>
        </p:nvSpPr>
        <p:spPr>
          <a:xfrm>
            <a:off x="1967393" y="3520211"/>
            <a:ext cx="2396810" cy="369332"/>
          </a:xfrm>
          <a:prstGeom prst="rect">
            <a:avLst/>
          </a:prstGeom>
        </p:spPr>
        <p:txBody>
          <a:bodyPr wrap="none">
            <a:spAutoFit/>
          </a:bodyPr>
          <a:lstStyle/>
          <a:p>
            <a:r>
              <a:rPr kumimoji="1" lang="zh-CN"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a:t>
            </a:r>
            <a:r>
              <a:rPr kumimoji="1" lang="en-US"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3</a:t>
            </a:r>
            <a:r>
              <a:rPr kumimoji="1" lang="zh-CN" altLang="zh-CN" dirty="0">
                <a:solidFill>
                  <a:schemeClr val="bg1"/>
                </a:solidFill>
                <a:highlight>
                  <a:srgbClr val="46C6A9"/>
                </a:highlight>
                <a:latin typeface="微软雅黑" panose="020B0503020204020204" pitchFamily="34" charset="-122"/>
                <a:ea typeface="微软雅黑" panose="020B0503020204020204" pitchFamily="34" charset="-122"/>
                <a:cs typeface="+mj-cs"/>
              </a:rPr>
              <a:t>）生成并预览视频</a:t>
            </a:r>
            <a:endParaRPr kumimoji="1" lang="zh-CN" altLang="en-US" dirty="0">
              <a:solidFill>
                <a:schemeClr val="bg1"/>
              </a:solidFill>
              <a:highlight>
                <a:srgbClr val="46C6A9"/>
              </a:highlight>
              <a:latin typeface="微软雅黑" panose="020B0503020204020204" pitchFamily="34" charset="-122"/>
              <a:ea typeface="微软雅黑" panose="020B0503020204020204" pitchFamily="34" charset="-122"/>
              <a:cs typeface="+mj-cs"/>
            </a:endParaRPr>
          </a:p>
        </p:txBody>
      </p:sp>
      <p:sp>
        <p:nvSpPr>
          <p:cNvPr id="25" name="矩形 24"/>
          <p:cNvSpPr/>
          <p:nvPr/>
        </p:nvSpPr>
        <p:spPr>
          <a:xfrm>
            <a:off x="1792381" y="3951953"/>
            <a:ext cx="9069610" cy="412742"/>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单击“生成视频”按钮，等待几秒，豆包会根据输入的素材和选择的模型生成视频。</a:t>
            </a:r>
            <a:endParaRPr kumimoji="1" lang="zh-CN" altLang="en-US" dirty="0">
              <a:solidFill>
                <a:srgbClr val="02267C"/>
              </a:solidFill>
              <a:latin typeface="微软雅黑" panose="020B0503020204020204" pitchFamily="34" charset="-122"/>
              <a:ea typeface="微软雅黑" panose="020B0503020204020204" pitchFamily="34" charset="-122"/>
              <a:cs typeface="+mj-cs"/>
            </a:endParaRPr>
          </a:p>
        </p:txBody>
      </p:sp>
      <p:sp>
        <p:nvSpPr>
          <p:cNvPr id="28" name="椭圆 27"/>
          <p:cNvSpPr/>
          <p:nvPr/>
        </p:nvSpPr>
        <p:spPr>
          <a:xfrm>
            <a:off x="9270085" y="3986339"/>
            <a:ext cx="2665615" cy="2665615"/>
          </a:xfrm>
          <a:prstGeom prst="ellipse">
            <a:avLst/>
          </a:prstGeom>
          <a:ln w="1270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0" b="1" dirty="0"/>
              <a:t>演示</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89107" y="1148165"/>
            <a:ext cx="9585368" cy="5429098"/>
          </a:xfrm>
          <a:prstGeom prst="rect">
            <a:avLst/>
          </a:prstGeom>
          <a:solidFill>
            <a:schemeClr val="bg1">
              <a:lumMod val="95000"/>
            </a:schemeClr>
          </a:solidFill>
          <a:ln>
            <a:solidFill>
              <a:srgbClr val="0226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标题 7"/>
          <p:cNvSpPr>
            <a:spLocks noGrp="1"/>
          </p:cNvSpPr>
          <p:nvPr>
            <p:ph type="title"/>
          </p:nvPr>
        </p:nvSpPr>
        <p:spPr>
          <a:xfrm>
            <a:off x="1166184" y="439340"/>
            <a:ext cx="5750005" cy="400845"/>
          </a:xfrm>
        </p:spPr>
        <p:txBody>
          <a:bodyPr>
            <a:normAutofit fontScale="90000"/>
          </a:bodyPr>
          <a:lstStyle/>
          <a:p>
            <a:r>
              <a:rPr lang="en-US" altLang="zh-CN" dirty="0"/>
              <a:t>3.</a:t>
            </a:r>
            <a:r>
              <a:rPr lang="zh-CN" altLang="en-US" dirty="0"/>
              <a:t> </a:t>
            </a:r>
            <a:r>
              <a:rPr lang="zh-CN" altLang="zh-CN" dirty="0"/>
              <a:t>使用即梦</a:t>
            </a:r>
            <a:r>
              <a:rPr lang="en-US" altLang="zh-CN" dirty="0"/>
              <a:t>AI</a:t>
            </a:r>
            <a:r>
              <a:rPr lang="zh-CN" altLang="zh-CN" dirty="0"/>
              <a:t>生成视频的方式</a:t>
            </a:r>
            <a:endParaRPr lang="zh-CN" altLang="en-US" dirty="0">
              <a:solidFill>
                <a:schemeClr val="accent1">
                  <a:lumMod val="75000"/>
                </a:schemeClr>
              </a:solidFill>
            </a:endParaRPr>
          </a:p>
        </p:txBody>
      </p:sp>
      <p:sp>
        <p:nvSpPr>
          <p:cNvPr id="3" name="等腰三角形 2"/>
          <p:cNvSpPr/>
          <p:nvPr/>
        </p:nvSpPr>
        <p:spPr>
          <a:xfrm rot="10800000">
            <a:off x="2104865" y="904754"/>
            <a:ext cx="199505" cy="249382"/>
          </a:xfrm>
          <a:prstGeom prst="triangle">
            <a:avLst/>
          </a:prstGeom>
          <a:solidFill>
            <a:srgbClr val="022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1784833" y="1397547"/>
            <a:ext cx="9104840" cy="828240"/>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即梦</a:t>
            </a:r>
            <a:r>
              <a:rPr kumimoji="1" lang="en-US" altLang="zh-CN" dirty="0">
                <a:solidFill>
                  <a:srgbClr val="02267C"/>
                </a:solidFill>
                <a:latin typeface="微软雅黑" panose="020B0503020204020204" pitchFamily="34" charset="-122"/>
                <a:ea typeface="微软雅黑" panose="020B0503020204020204" pitchFamily="34" charset="-122"/>
                <a:cs typeface="+mj-cs"/>
              </a:rPr>
              <a:t>AI</a:t>
            </a:r>
            <a:r>
              <a:rPr kumimoji="1" lang="zh-CN" altLang="zh-CN" dirty="0">
                <a:solidFill>
                  <a:srgbClr val="02267C"/>
                </a:solidFill>
                <a:latin typeface="微软雅黑" panose="020B0503020204020204" pitchFamily="34" charset="-122"/>
                <a:ea typeface="微软雅黑" panose="020B0503020204020204" pitchFamily="34" charset="-122"/>
                <a:cs typeface="+mj-cs"/>
              </a:rPr>
              <a:t>是一个生成式人工智能创作平台，基于“让灵感即刻成片”的使命，即梦</a:t>
            </a:r>
            <a:r>
              <a:rPr kumimoji="1" lang="en-US" altLang="zh-CN" dirty="0">
                <a:solidFill>
                  <a:srgbClr val="02267C"/>
                </a:solidFill>
                <a:latin typeface="微软雅黑" panose="020B0503020204020204" pitchFamily="34" charset="-122"/>
                <a:ea typeface="微软雅黑" panose="020B0503020204020204" pitchFamily="34" charset="-122"/>
                <a:cs typeface="+mj-cs"/>
              </a:rPr>
              <a:t>AI</a:t>
            </a:r>
            <a:r>
              <a:rPr kumimoji="1" lang="zh-CN" altLang="zh-CN" dirty="0">
                <a:solidFill>
                  <a:srgbClr val="02267C"/>
                </a:solidFill>
                <a:latin typeface="微软雅黑" panose="020B0503020204020204" pitchFamily="34" charset="-122"/>
                <a:ea typeface="微软雅黑" panose="020B0503020204020204" pitchFamily="34" charset="-122"/>
                <a:cs typeface="+mj-cs"/>
              </a:rPr>
              <a:t>为众多设计师及艺术爱好者提供得心应手的创作工具和源源不断的创作灵感。</a:t>
            </a:r>
            <a:endParaRPr kumimoji="1" lang="zh-CN" altLang="en-US" dirty="0">
              <a:solidFill>
                <a:srgbClr val="02267C"/>
              </a:solidFill>
              <a:latin typeface="微软雅黑" panose="020B0503020204020204" pitchFamily="34" charset="-122"/>
              <a:ea typeface="微软雅黑" panose="020B0503020204020204" pitchFamily="34" charset="-122"/>
              <a:cs typeface="+mj-cs"/>
            </a:endParaRPr>
          </a:p>
        </p:txBody>
      </p:sp>
      <p:pic>
        <p:nvPicPr>
          <p:cNvPr id="3075" name="图片 3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3233" y="2344078"/>
            <a:ext cx="7005534" cy="375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椭圆 9"/>
          <p:cNvSpPr/>
          <p:nvPr/>
        </p:nvSpPr>
        <p:spPr>
          <a:xfrm>
            <a:off x="9270085" y="3986339"/>
            <a:ext cx="2665615" cy="2665615"/>
          </a:xfrm>
          <a:prstGeom prst="ellipse">
            <a:avLst/>
          </a:prstGeom>
          <a:ln w="1270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0" b="1" dirty="0"/>
              <a:t>演示</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89107" y="1148165"/>
            <a:ext cx="9585368" cy="5429098"/>
          </a:xfrm>
          <a:prstGeom prst="rect">
            <a:avLst/>
          </a:prstGeom>
          <a:solidFill>
            <a:schemeClr val="bg1">
              <a:lumMod val="95000"/>
            </a:schemeClr>
          </a:solidFill>
          <a:ln>
            <a:solidFill>
              <a:srgbClr val="0226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标题 7"/>
          <p:cNvSpPr>
            <a:spLocks noGrp="1"/>
          </p:cNvSpPr>
          <p:nvPr>
            <p:ph type="title"/>
          </p:nvPr>
        </p:nvSpPr>
        <p:spPr>
          <a:xfrm>
            <a:off x="1166184" y="439340"/>
            <a:ext cx="4543425" cy="400845"/>
          </a:xfrm>
        </p:spPr>
        <p:txBody>
          <a:bodyPr>
            <a:normAutofit fontScale="90000"/>
          </a:bodyPr>
          <a:lstStyle/>
          <a:p>
            <a:r>
              <a:rPr lang="en-US" altLang="zh-CN" dirty="0"/>
              <a:t>4.</a:t>
            </a:r>
            <a:r>
              <a:rPr lang="zh-CN" altLang="en-US" dirty="0"/>
              <a:t> </a:t>
            </a:r>
            <a:r>
              <a:rPr lang="zh-CN" altLang="zh-CN" dirty="0"/>
              <a:t>认识剪映</a:t>
            </a:r>
            <a:endParaRPr lang="zh-CN" altLang="en-US" dirty="0">
              <a:solidFill>
                <a:schemeClr val="accent1">
                  <a:lumMod val="75000"/>
                </a:schemeClr>
              </a:solidFill>
            </a:endParaRPr>
          </a:p>
        </p:txBody>
      </p:sp>
      <p:sp>
        <p:nvSpPr>
          <p:cNvPr id="3" name="等腰三角形 2"/>
          <p:cNvSpPr/>
          <p:nvPr/>
        </p:nvSpPr>
        <p:spPr>
          <a:xfrm rot="10800000">
            <a:off x="2104865" y="904754"/>
            <a:ext cx="199505" cy="249382"/>
          </a:xfrm>
          <a:prstGeom prst="triangle">
            <a:avLst/>
          </a:prstGeom>
          <a:solidFill>
            <a:srgbClr val="022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817716" y="1218705"/>
            <a:ext cx="9022080" cy="828240"/>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剪映是由抖音旗下深圳市脸萌科技有限公司开发的视频编辑工具，主要实现</a:t>
            </a:r>
            <a:r>
              <a:rPr kumimoji="1" lang="en-US" altLang="zh-CN" dirty="0">
                <a:solidFill>
                  <a:srgbClr val="02267C"/>
                </a:solidFill>
                <a:latin typeface="微软雅黑" panose="020B0503020204020204" pitchFamily="34" charset="-122"/>
                <a:ea typeface="微软雅黑" panose="020B0503020204020204" pitchFamily="34" charset="-122"/>
                <a:cs typeface="+mj-cs"/>
              </a:rPr>
              <a:t>AI</a:t>
            </a:r>
            <a:r>
              <a:rPr kumimoji="1" lang="zh-CN" altLang="zh-CN" dirty="0">
                <a:solidFill>
                  <a:srgbClr val="02267C"/>
                </a:solidFill>
                <a:latin typeface="微软雅黑" panose="020B0503020204020204" pitchFamily="34" charset="-122"/>
                <a:ea typeface="微软雅黑" panose="020B0503020204020204" pitchFamily="34" charset="-122"/>
                <a:cs typeface="+mj-cs"/>
              </a:rPr>
              <a:t>剪辑视频、语音转字幕、智能抠像、一键成片等功能。</a:t>
            </a:r>
            <a:endParaRPr kumimoji="1" lang="zh-CN" altLang="en-US" dirty="0">
              <a:solidFill>
                <a:srgbClr val="02267C"/>
              </a:solidFill>
              <a:latin typeface="微软雅黑" panose="020B0503020204020204" pitchFamily="34" charset="-122"/>
              <a:ea typeface="微软雅黑" panose="020B0503020204020204" pitchFamily="34" charset="-122"/>
              <a:cs typeface="+mj-cs"/>
            </a:endParaRPr>
          </a:p>
        </p:txBody>
      </p:sp>
      <p:pic>
        <p:nvPicPr>
          <p:cNvPr id="4098" name="图片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4617" y="2084463"/>
            <a:ext cx="8534898" cy="4307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椭圆 12"/>
          <p:cNvSpPr/>
          <p:nvPr/>
        </p:nvSpPr>
        <p:spPr>
          <a:xfrm>
            <a:off x="9270085" y="3986339"/>
            <a:ext cx="2665615" cy="2665615"/>
          </a:xfrm>
          <a:prstGeom prst="ellipse">
            <a:avLst/>
          </a:prstGeom>
          <a:ln w="1270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0" b="1" dirty="0"/>
              <a:t>演示</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296785" y="1148165"/>
            <a:ext cx="10208030" cy="5429098"/>
          </a:xfrm>
          <a:prstGeom prst="rect">
            <a:avLst/>
          </a:prstGeom>
          <a:solidFill>
            <a:schemeClr val="bg1">
              <a:lumMod val="95000"/>
            </a:schemeClr>
          </a:solidFill>
          <a:ln>
            <a:solidFill>
              <a:srgbClr val="0226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标题 7"/>
          <p:cNvSpPr>
            <a:spLocks noGrp="1"/>
          </p:cNvSpPr>
          <p:nvPr>
            <p:ph type="title"/>
          </p:nvPr>
        </p:nvSpPr>
        <p:spPr>
          <a:xfrm>
            <a:off x="1166184" y="439340"/>
            <a:ext cx="4543425" cy="400845"/>
          </a:xfrm>
        </p:spPr>
        <p:txBody>
          <a:bodyPr>
            <a:normAutofit fontScale="90000"/>
          </a:bodyPr>
          <a:lstStyle/>
          <a:p>
            <a:r>
              <a:rPr lang="en-US" altLang="zh-CN" dirty="0"/>
              <a:t>5.</a:t>
            </a:r>
            <a:r>
              <a:rPr lang="zh-CN" altLang="zh-CN" dirty="0"/>
              <a:t>认识数字人</a:t>
            </a:r>
            <a:endParaRPr lang="zh-CN" altLang="en-US" dirty="0">
              <a:solidFill>
                <a:schemeClr val="accent1">
                  <a:lumMod val="75000"/>
                </a:schemeClr>
              </a:solidFill>
            </a:endParaRPr>
          </a:p>
        </p:txBody>
      </p:sp>
      <p:sp>
        <p:nvSpPr>
          <p:cNvPr id="3" name="等腰三角形 2"/>
          <p:cNvSpPr/>
          <p:nvPr/>
        </p:nvSpPr>
        <p:spPr>
          <a:xfrm rot="10800000">
            <a:off x="2104865" y="904754"/>
            <a:ext cx="199505" cy="249382"/>
          </a:xfrm>
          <a:prstGeom prst="triangle">
            <a:avLst/>
          </a:prstGeom>
          <a:solidFill>
            <a:srgbClr val="0226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460269" y="1148165"/>
            <a:ext cx="10044546" cy="1664495"/>
          </a:xfrm>
          <a:prstGeom prst="rect">
            <a:avLst/>
          </a:prstGeom>
          <a:noFill/>
          <a:ln w="28575">
            <a:noFill/>
          </a:ln>
          <a:effectLst/>
        </p:spPr>
        <p:txBody>
          <a:bodyPr wrap="square" lIns="0" tIns="0">
            <a:spAutoFit/>
          </a:bodyPr>
          <a:lstStyle/>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数字人（</a:t>
            </a:r>
            <a:r>
              <a:rPr kumimoji="1" lang="en-US" altLang="zh-CN" dirty="0">
                <a:solidFill>
                  <a:srgbClr val="02267C"/>
                </a:solidFill>
                <a:latin typeface="微软雅黑" panose="020B0503020204020204" pitchFamily="34" charset="-122"/>
                <a:ea typeface="微软雅黑" panose="020B0503020204020204" pitchFamily="34" charset="-122"/>
                <a:cs typeface="+mj-cs"/>
              </a:rPr>
              <a:t>Digital Human</a:t>
            </a:r>
            <a:r>
              <a:rPr kumimoji="1" lang="zh-CN" altLang="zh-CN" dirty="0">
                <a:solidFill>
                  <a:srgbClr val="02267C"/>
                </a:solidFill>
                <a:latin typeface="微软雅黑" panose="020B0503020204020204" pitchFamily="34" charset="-122"/>
                <a:ea typeface="微软雅黑" panose="020B0503020204020204" pitchFamily="34" charset="-122"/>
                <a:cs typeface="+mj-cs"/>
              </a:rPr>
              <a:t>）是指通过计算机技术生成的虚拟人物，具备人类的外观、行为甚至智能，能够与人类进行交互或自主完成特定任务。它结合了人工智能、计算机图形学、语音识别等技术，可模拟真实人类的动作、表情和语言，甚至具备情感表达能力</a:t>
            </a:r>
            <a:r>
              <a:rPr kumimoji="1" lang="zh-CN" altLang="en-US" dirty="0">
                <a:solidFill>
                  <a:srgbClr val="02267C"/>
                </a:solidFill>
                <a:latin typeface="微软雅黑" panose="020B0503020204020204" pitchFamily="34" charset="-122"/>
                <a:ea typeface="微软雅黑" panose="020B0503020204020204" pitchFamily="34" charset="-122"/>
                <a:cs typeface="+mj-cs"/>
              </a:rPr>
              <a:t>。</a:t>
            </a:r>
            <a:endParaRPr kumimoji="1" lang="en-US" altLang="zh-CN" dirty="0">
              <a:solidFill>
                <a:srgbClr val="02267C"/>
              </a:solidFill>
              <a:latin typeface="微软雅黑" panose="020B0503020204020204" pitchFamily="34" charset="-122"/>
              <a:ea typeface="微软雅黑" panose="020B0503020204020204" pitchFamily="34" charset="-122"/>
              <a:cs typeface="+mj-cs"/>
            </a:endParaRPr>
          </a:p>
          <a:p>
            <a:pPr indent="444500" eaLnBrk="0" hangingPunct="0">
              <a:lnSpc>
                <a:spcPct val="150000"/>
              </a:lnSpc>
            </a:pPr>
            <a:r>
              <a:rPr kumimoji="1" lang="zh-CN" altLang="zh-CN" dirty="0">
                <a:solidFill>
                  <a:srgbClr val="02267C"/>
                </a:solidFill>
                <a:latin typeface="微软雅黑" panose="020B0503020204020204" pitchFamily="34" charset="-122"/>
                <a:ea typeface="微软雅黑" panose="020B0503020204020204" pitchFamily="34" charset="-122"/>
                <a:cs typeface="+mj-cs"/>
              </a:rPr>
              <a:t>根据“拟人化”和“自动化”两个维度，可以将数字人分成</a:t>
            </a:r>
            <a:r>
              <a:rPr kumimoji="1" lang="en-US" altLang="zh-CN" dirty="0">
                <a:solidFill>
                  <a:srgbClr val="02267C"/>
                </a:solidFill>
                <a:latin typeface="微软雅黑" panose="020B0503020204020204" pitchFamily="34" charset="-122"/>
                <a:ea typeface="微软雅黑" panose="020B0503020204020204" pitchFamily="34" charset="-122"/>
                <a:cs typeface="+mj-cs"/>
              </a:rPr>
              <a:t>L1</a:t>
            </a:r>
            <a:r>
              <a:rPr kumimoji="1" lang="zh-CN" altLang="zh-CN" dirty="0">
                <a:solidFill>
                  <a:srgbClr val="02267C"/>
                </a:solidFill>
                <a:latin typeface="微软雅黑" panose="020B0503020204020204" pitchFamily="34" charset="-122"/>
                <a:ea typeface="微软雅黑" panose="020B0503020204020204" pitchFamily="34" charset="-122"/>
                <a:cs typeface="+mj-cs"/>
              </a:rPr>
              <a:t>～</a:t>
            </a:r>
            <a:r>
              <a:rPr kumimoji="1" lang="en-US" altLang="zh-CN" dirty="0">
                <a:solidFill>
                  <a:srgbClr val="02267C"/>
                </a:solidFill>
                <a:latin typeface="微软雅黑" panose="020B0503020204020204" pitchFamily="34" charset="-122"/>
                <a:ea typeface="微软雅黑" panose="020B0503020204020204" pitchFamily="34" charset="-122"/>
                <a:cs typeface="+mj-cs"/>
              </a:rPr>
              <a:t>L5</a:t>
            </a:r>
            <a:r>
              <a:rPr kumimoji="1" lang="zh-CN" altLang="zh-CN" dirty="0">
                <a:solidFill>
                  <a:srgbClr val="02267C"/>
                </a:solidFill>
                <a:latin typeface="微软雅黑" panose="020B0503020204020204" pitchFamily="34" charset="-122"/>
                <a:ea typeface="微软雅黑" panose="020B0503020204020204" pitchFamily="34" charset="-122"/>
                <a:cs typeface="+mj-cs"/>
              </a:rPr>
              <a:t>这</a:t>
            </a:r>
            <a:r>
              <a:rPr kumimoji="1" lang="en-US" altLang="zh-CN" dirty="0">
                <a:solidFill>
                  <a:srgbClr val="02267C"/>
                </a:solidFill>
                <a:latin typeface="微软雅黑" panose="020B0503020204020204" pitchFamily="34" charset="-122"/>
                <a:ea typeface="微软雅黑" panose="020B0503020204020204" pitchFamily="34" charset="-122"/>
                <a:cs typeface="+mj-cs"/>
              </a:rPr>
              <a:t>5</a:t>
            </a:r>
            <a:r>
              <a:rPr kumimoji="1" lang="zh-CN" altLang="zh-CN" dirty="0">
                <a:solidFill>
                  <a:srgbClr val="02267C"/>
                </a:solidFill>
                <a:latin typeface="微软雅黑" panose="020B0503020204020204" pitchFamily="34" charset="-122"/>
                <a:ea typeface="微软雅黑" panose="020B0503020204020204" pitchFamily="34" charset="-122"/>
                <a:cs typeface="+mj-cs"/>
              </a:rPr>
              <a:t>个等级</a:t>
            </a:r>
            <a:r>
              <a:rPr kumimoji="1" lang="zh-CN" altLang="en-US" dirty="0">
                <a:solidFill>
                  <a:srgbClr val="02267C"/>
                </a:solidFill>
                <a:latin typeface="微软雅黑" panose="020B0503020204020204" pitchFamily="34" charset="-122"/>
                <a:ea typeface="微软雅黑" panose="020B0503020204020204" pitchFamily="34" charset="-122"/>
                <a:cs typeface="+mj-cs"/>
              </a:rPr>
              <a:t>。</a:t>
            </a:r>
          </a:p>
        </p:txBody>
      </p:sp>
      <p:pic>
        <p:nvPicPr>
          <p:cNvPr id="5122" name="图片 90" descr="图8-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6543" y="2901176"/>
            <a:ext cx="6290990" cy="358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323974" y="439340"/>
            <a:ext cx="4543425" cy="400845"/>
          </a:xfrm>
        </p:spPr>
        <p:txBody>
          <a:bodyPr>
            <a:normAutofit fontScale="90000"/>
          </a:bodyPr>
          <a:lstStyle/>
          <a:p>
            <a:r>
              <a:rPr lang="zh-CN" altLang="en-US" dirty="0"/>
              <a:t>任务实施</a:t>
            </a:r>
          </a:p>
        </p:txBody>
      </p:sp>
      <p:sp>
        <p:nvSpPr>
          <p:cNvPr id="12" name="Text Box 7"/>
          <p:cNvSpPr txBox="1">
            <a:spLocks noChangeArrowheads="1"/>
          </p:cNvSpPr>
          <p:nvPr/>
        </p:nvSpPr>
        <p:spPr bwMode="auto">
          <a:xfrm>
            <a:off x="1095373" y="976189"/>
            <a:ext cx="8796771" cy="534890"/>
          </a:xfrm>
          <a:prstGeom prst="rect">
            <a:avLst/>
          </a:prstGeom>
          <a:noFill/>
          <a:ln w="28575">
            <a:noFill/>
          </a:ln>
          <a:effectLst/>
        </p:spPr>
        <p:txBody>
          <a:bodyPr wrap="square" lIns="0" tIns="0">
            <a:spAutoFit/>
          </a:bodyPr>
          <a:lstStyle>
            <a:defPPr>
              <a:defRPr lang="zh-CN"/>
            </a:defPPr>
            <a:lvl1pPr indent="444500" eaLnBrk="0" hangingPunct="0">
              <a:lnSpc>
                <a:spcPct val="150000"/>
              </a:lnSpc>
              <a:defRPr kumimoji="1" sz="2200" b="0">
                <a:solidFill>
                  <a:srgbClr val="02267C"/>
                </a:solidFill>
                <a:latin typeface="微软雅黑" panose="020B0503020204020204" pitchFamily="34" charset="-122"/>
                <a:ea typeface="微软雅黑" panose="020B0503020204020204" pitchFamily="34" charset="-122"/>
                <a:cs typeface="+mj-cs"/>
              </a:defRPr>
            </a:lvl1pPr>
            <a:lvl2pPr marL="742950" indent="-285750" eaLnBrk="0" hangingPunct="0">
              <a:defRPr kumimoji="1" sz="2000" b="1">
                <a:solidFill>
                  <a:schemeClr val="bg1"/>
                </a:solidFill>
                <a:latin typeface="Times New Roman" panose="02020603050405020304" pitchFamily="18" charset="0"/>
                <a:ea typeface="宋体" panose="02010600030101010101" pitchFamily="2" charset="-122"/>
              </a:defRPr>
            </a:lvl2pPr>
            <a:lvl3pPr marL="1143000" indent="-228600" eaLnBrk="0" hangingPunct="0">
              <a:defRPr kumimoji="1" sz="2000" b="1">
                <a:solidFill>
                  <a:schemeClr val="bg1"/>
                </a:solidFill>
                <a:latin typeface="Times New Roman" panose="02020603050405020304" pitchFamily="18" charset="0"/>
                <a:ea typeface="宋体" panose="02010600030101010101" pitchFamily="2" charset="-122"/>
              </a:defRPr>
            </a:lvl3pPr>
            <a:lvl4pPr marL="1600200" indent="-228600" eaLnBrk="0" hangingPunct="0">
              <a:defRPr kumimoji="1" sz="2000" b="1">
                <a:solidFill>
                  <a:schemeClr val="bg1"/>
                </a:solidFill>
                <a:latin typeface="Times New Roman" panose="02020603050405020304" pitchFamily="18" charset="0"/>
                <a:ea typeface="宋体" panose="02010600030101010101" pitchFamily="2" charset="-122"/>
              </a:defRPr>
            </a:lvl4pPr>
            <a:lvl5pPr marL="2057400" indent="-228600" eaLnBrk="0" hangingPunct="0">
              <a:defRPr kumimoji="1" sz="2000" b="1">
                <a:solidFill>
                  <a:schemeClr val="bg1"/>
                </a:solidFill>
                <a:latin typeface="Times New Roman" panose="02020603050405020304" pitchFamily="18" charset="0"/>
                <a:ea typeface="宋体" panose="02010600030101010101" pitchFamily="2" charset="-122"/>
              </a:defRPr>
            </a:lvl5pPr>
            <a:lvl6pPr marL="2514600" indent="-228600" algn="ctr" eaLnBrk="0" fontAlgn="base" hangingPunct="0">
              <a:spcBef>
                <a:spcPct val="0"/>
              </a:spcBef>
              <a:spcAft>
                <a:spcPct val="0"/>
              </a:spcAft>
              <a:defRPr kumimoji="1" sz="2000" b="1">
                <a:solidFill>
                  <a:schemeClr val="bg1"/>
                </a:solidFill>
                <a:latin typeface="Times New Roman" panose="02020603050405020304" pitchFamily="18" charset="0"/>
                <a:ea typeface="宋体" panose="02010600030101010101" pitchFamily="2" charset="-122"/>
              </a:defRPr>
            </a:lvl6pPr>
            <a:lvl7pPr marL="2971800" indent="-228600" algn="ctr" eaLnBrk="0" fontAlgn="base" hangingPunct="0">
              <a:spcBef>
                <a:spcPct val="0"/>
              </a:spcBef>
              <a:spcAft>
                <a:spcPct val="0"/>
              </a:spcAft>
              <a:defRPr kumimoji="1" sz="2000" b="1">
                <a:solidFill>
                  <a:schemeClr val="bg1"/>
                </a:solidFill>
                <a:latin typeface="Times New Roman" panose="02020603050405020304" pitchFamily="18" charset="0"/>
                <a:ea typeface="宋体" panose="02010600030101010101" pitchFamily="2" charset="-122"/>
              </a:defRPr>
            </a:lvl7pPr>
            <a:lvl8pPr marL="3429000" indent="-228600" algn="ctr" eaLnBrk="0" fontAlgn="base" hangingPunct="0">
              <a:spcBef>
                <a:spcPct val="0"/>
              </a:spcBef>
              <a:spcAft>
                <a:spcPct val="0"/>
              </a:spcAft>
              <a:defRPr kumimoji="1" sz="2000" b="1">
                <a:solidFill>
                  <a:schemeClr val="bg1"/>
                </a:solidFill>
                <a:latin typeface="Times New Roman" panose="02020603050405020304" pitchFamily="18" charset="0"/>
                <a:ea typeface="宋体" panose="02010600030101010101" pitchFamily="2" charset="-122"/>
              </a:defRPr>
            </a:lvl8pPr>
            <a:lvl9pPr marL="3886200" indent="-228600" algn="ctr" eaLnBrk="0" fontAlgn="base" hangingPunct="0">
              <a:spcBef>
                <a:spcPct val="0"/>
              </a:spcBef>
              <a:spcAft>
                <a:spcPct val="0"/>
              </a:spcAft>
              <a:defRPr kumimoji="1" sz="2000" b="1">
                <a:solidFill>
                  <a:schemeClr val="bg1"/>
                </a:solidFill>
                <a:latin typeface="Times New Roman" panose="02020603050405020304" pitchFamily="18" charset="0"/>
                <a:ea typeface="宋体" panose="02010600030101010101" pitchFamily="2" charset="-122"/>
              </a:defRPr>
            </a:lvl9pPr>
          </a:lstStyle>
          <a:p>
            <a:r>
              <a:rPr lang="zh-CN" altLang="zh-CN" sz="2400" b="1" dirty="0"/>
              <a:t>使用</a:t>
            </a:r>
            <a:r>
              <a:rPr lang="en-US" altLang="zh-CN" sz="2400" b="1" dirty="0"/>
              <a:t>AIGC</a:t>
            </a:r>
            <a:r>
              <a:rPr lang="zh-CN" altLang="zh-CN" sz="2400" b="1" dirty="0"/>
              <a:t>创作数字人讲文物视频</a:t>
            </a:r>
            <a:endParaRPr lang="zh-CN" altLang="en-US" b="1" dirty="0"/>
          </a:p>
        </p:txBody>
      </p:sp>
      <p:pic>
        <p:nvPicPr>
          <p:cNvPr id="6147" name="图片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304" y="1511079"/>
            <a:ext cx="7029392" cy="50123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椭圆 6"/>
          <p:cNvSpPr/>
          <p:nvPr/>
        </p:nvSpPr>
        <p:spPr>
          <a:xfrm>
            <a:off x="9278497" y="4192385"/>
            <a:ext cx="2665615" cy="2665615"/>
          </a:xfrm>
          <a:prstGeom prst="ellipse">
            <a:avLst/>
          </a:prstGeom>
          <a:ln w="1270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6000" b="1" dirty="0"/>
              <a:t>演示</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2RmOTc0YjRkNTA5NWZjYzI2YmJiYjc5ZmM3YmQxZTAifQ=="/>
</p:tagLst>
</file>

<file path=ppt/theme/theme1.xml><?xml version="1.0" encoding="utf-8"?>
<a:theme xmlns:a="http://schemas.openxmlformats.org/drawingml/2006/main" name="Office 主题​​">
  <a:themeElements>
    <a:clrScheme name="linux基础">
      <a:dk1>
        <a:sysClr val="windowText" lastClr="000000"/>
      </a:dk1>
      <a:lt1>
        <a:sysClr val="window" lastClr="FFFFFF"/>
      </a:lt1>
      <a:dk2>
        <a:srgbClr val="44546A"/>
      </a:dk2>
      <a:lt2>
        <a:srgbClr val="E7E6E6"/>
      </a:lt2>
      <a:accent1>
        <a:srgbClr val="46C6A9"/>
      </a:accent1>
      <a:accent2>
        <a:srgbClr val="23456E"/>
      </a:accent2>
      <a:accent3>
        <a:srgbClr val="278FB0"/>
      </a:accent3>
      <a:accent4>
        <a:srgbClr val="172E49"/>
      </a:accent4>
      <a:accent5>
        <a:srgbClr val="94BA62"/>
      </a:accent5>
      <a:accent6>
        <a:srgbClr val="F5E023"/>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589</Words>
  <Application>Microsoft Office PowerPoint</Application>
  <PresentationFormat>宽屏</PresentationFormat>
  <Paragraphs>38</Paragraphs>
  <Slides>8</Slides>
  <Notes>7</Notes>
  <HiddenSlides>0</HiddenSlides>
  <MMClips>0</MMClips>
  <ScaleCrop>false</ScaleCrop>
  <HeadingPairs>
    <vt:vector size="8" baseType="variant">
      <vt:variant>
        <vt:lpstr>已用的字体</vt:lpstr>
      </vt:variant>
      <vt:variant>
        <vt:i4>5</vt:i4>
      </vt:variant>
      <vt:variant>
        <vt:lpstr>主题</vt:lpstr>
      </vt:variant>
      <vt:variant>
        <vt:i4>1</vt:i4>
      </vt:variant>
      <vt:variant>
        <vt:lpstr>嵌入 OLE 服务器</vt:lpstr>
      </vt:variant>
      <vt:variant>
        <vt:i4>0</vt:i4>
      </vt:variant>
      <vt:variant>
        <vt:lpstr>幻灯片标题</vt:lpstr>
      </vt:variant>
      <vt:variant>
        <vt:i4>8</vt:i4>
      </vt:variant>
    </vt:vector>
  </HeadingPairs>
  <TitlesOfParts>
    <vt:vector size="14" baseType="lpstr">
      <vt:lpstr>等线</vt:lpstr>
      <vt:lpstr>等线 Light</vt:lpstr>
      <vt:lpstr>微软雅黑</vt:lpstr>
      <vt:lpstr>Arial</vt:lpstr>
      <vt:lpstr>Impact</vt:lpstr>
      <vt:lpstr>Office 主题​​</vt:lpstr>
      <vt:lpstr>任务1使用AIGC创作数字人讲文物视频</vt:lpstr>
      <vt:lpstr>PowerPoint 演示文稿</vt:lpstr>
      <vt:lpstr>1. 认识视频制作与AI视频生成</vt:lpstr>
      <vt:lpstr>2. 使用豆包生成视频的步骤</vt:lpstr>
      <vt:lpstr>3. 使用即梦AI生成视频的方式</vt:lpstr>
      <vt:lpstr>4. 认识剪映</vt:lpstr>
      <vt:lpstr>5.认识数字人</vt:lpstr>
      <vt:lpstr>任务实施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et_qing</dc:creator>
  <cp:lastModifiedBy>saberQueen</cp:lastModifiedBy>
  <cp:revision>204</cp:revision>
  <dcterms:created xsi:type="dcterms:W3CDTF">2018-03-26T07:18:00Z</dcterms:created>
  <dcterms:modified xsi:type="dcterms:W3CDTF">2026-03-24T12:15:31Z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D3702BCE23EC485683A7131420833C30_13</vt:lpwstr>
  </property>
  <property fmtid="{D5CDD505-2E9C-101B-9397-08002B2CF9AE}" pid="3" name="KSOProductBuildVer">
    <vt:lpwstr>2052-12.1.0.25225</vt:lpwstr>
  </property>
</Properties>
</file>