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mf" ContentType="image/x-w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9" r:id="rId3"/>
    <p:sldId id="1525" r:id="rId5"/>
    <p:sldId id="1528" r:id="rId6"/>
    <p:sldId id="1529" r:id="rId7"/>
    <p:sldId id="1532" r:id="rId8"/>
    <p:sldId id="1533" r:id="rId9"/>
    <p:sldId id="1534" r:id="rId10"/>
    <p:sldId id="1535" r:id="rId11"/>
    <p:sldId id="1530" r:id="rId12"/>
    <p:sldId id="1531" r:id="rId13"/>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14C6"/>
    <a:srgbClr val="7951ED"/>
    <a:srgbClr val="DFD5FB"/>
    <a:srgbClr val="AA90F4"/>
    <a:srgbClr val="1551E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64471" autoAdjust="0"/>
  </p:normalViewPr>
  <p:slideViewPr>
    <p:cSldViewPr snapToGrid="0">
      <p:cViewPr varScale="1">
        <p:scale>
          <a:sx n="49" d="100"/>
          <a:sy n="49" d="100"/>
        </p:scale>
        <p:origin x="39"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3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EA0FD5-64ED-492B-9EF9-D7B93A91790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BD207-E5C0-4096-A57D-95A3AE33E52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96BD207-E5C0-4096-A57D-95A3AE33E52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B3A2665-D232-49D5-B666-2B27249CA01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425B68-BE83-4037-AA40-88159BF5785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vmlDrawing" Target="../drawings/vmlDrawing1.vml"/><Relationship Id="rId13" Type="http://schemas.openxmlformats.org/officeDocument/2006/relationships/image" Target="../media/image1.wmf"/><Relationship Id="rId12" Type="http://schemas.openxmlformats.org/officeDocument/2006/relationships/oleObject" Target="../embeddings/oleObject1.bin"/><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8200" y="2043485"/>
            <a:ext cx="10515600" cy="4133480"/>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3A2665-D232-49D5-B666-2B27249CA018}"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425B68-BE83-4037-AA40-88159BF57853}" type="slidenum">
              <a:rPr lang="zh-CN" altLang="en-US" smtClean="0"/>
            </a:fld>
            <a:endParaRPr lang="zh-CN" altLang="en-US"/>
          </a:p>
        </p:txBody>
      </p:sp>
      <p:grpSp>
        <p:nvGrpSpPr>
          <p:cNvPr id="12" name="组合 11"/>
          <p:cNvGrpSpPr/>
          <p:nvPr userDrawn="1"/>
        </p:nvGrpSpPr>
        <p:grpSpPr>
          <a:xfrm>
            <a:off x="0" y="0"/>
            <a:ext cx="12208565" cy="997200"/>
            <a:chOff x="0" y="0"/>
            <a:chExt cx="12208565" cy="997200"/>
          </a:xfrm>
        </p:grpSpPr>
        <p:sp>
          <p:nvSpPr>
            <p:cNvPr id="8" name="矩形 7"/>
            <p:cNvSpPr/>
            <p:nvPr/>
          </p:nvSpPr>
          <p:spPr>
            <a:xfrm>
              <a:off x="0" y="0"/>
              <a:ext cx="12192000" cy="997200"/>
            </a:xfrm>
            <a:prstGeom prst="rect">
              <a:avLst/>
            </a:prstGeom>
            <a:solidFill>
              <a:srgbClr val="7A3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9" name="对象 8"/>
            <p:cNvGraphicFramePr>
              <a:graphicFrameLocks noChangeAspect="1"/>
            </p:cNvGraphicFramePr>
            <p:nvPr/>
          </p:nvGraphicFramePr>
          <p:xfrm>
            <a:off x="0" y="0"/>
            <a:ext cx="10661650" cy="996950"/>
          </p:xfrm>
          <a:graphic>
            <a:graphicData uri="http://schemas.openxmlformats.org/presentationml/2006/ole">
              <mc:AlternateContent xmlns:mc="http://schemas.openxmlformats.org/markup-compatibility/2006">
                <mc:Choice xmlns:v="urn:schemas-microsoft-com:vml" Requires="v">
                  <p:oleObj spid="_x0000_s2" name="Image" r:id="rId12" imgW="33318450" imgH="3114675" progId="Photoshop.Image.13">
                    <p:embed/>
                  </p:oleObj>
                </mc:Choice>
                <mc:Fallback>
                  <p:oleObj name="Image" r:id="rId12" imgW="33318450" imgH="3114675" progId="Photoshop.Image.13">
                    <p:embed/>
                    <p:pic>
                      <p:nvPicPr>
                        <p:cNvPr id="0" name="对象 4"/>
                        <p:cNvPicPr/>
                        <p:nvPr/>
                      </p:nvPicPr>
                      <p:blipFill>
                        <a:blip r:embed="rId13"/>
                        <a:stretch>
                          <a:fillRect/>
                        </a:stretch>
                      </p:blipFill>
                      <p:spPr>
                        <a:xfrm>
                          <a:off x="0" y="0"/>
                          <a:ext cx="10661650" cy="996950"/>
                        </a:xfrm>
                        <a:prstGeom prst="rect">
                          <a:avLst/>
                        </a:prstGeom>
                      </p:spPr>
                    </p:pic>
                  </p:oleObj>
                </mc:Fallback>
              </mc:AlternateContent>
            </a:graphicData>
          </a:graphic>
        </p:graphicFrame>
        <p:sp>
          <p:nvSpPr>
            <p:cNvPr id="10" name="矩形 9"/>
            <p:cNvSpPr/>
            <p:nvPr/>
          </p:nvSpPr>
          <p:spPr>
            <a:xfrm>
              <a:off x="1623115" y="0"/>
              <a:ext cx="10585450" cy="997200"/>
            </a:xfrm>
            <a:prstGeom prst="rect">
              <a:avLst/>
            </a:prstGeom>
            <a:solidFill>
              <a:srgbClr val="7A3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标题占位符 1"/>
          <p:cNvSpPr>
            <a:spLocks noGrp="1"/>
          </p:cNvSpPr>
          <p:nvPr userDrawn="1">
            <p:ph type="title"/>
          </p:nvPr>
        </p:nvSpPr>
        <p:spPr>
          <a:xfrm>
            <a:off x="1769165" y="57336"/>
            <a:ext cx="10422835" cy="920377"/>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11" name="文本框 10"/>
          <p:cNvSpPr txBox="1"/>
          <p:nvPr userDrawn="1"/>
        </p:nvSpPr>
        <p:spPr>
          <a:xfrm>
            <a:off x="838200" y="1309516"/>
            <a:ext cx="10515600" cy="523220"/>
          </a:xfrm>
          <a:prstGeom prst="rect">
            <a:avLst/>
          </a:prstGeom>
          <a:noFill/>
        </p:spPr>
        <p:txBody>
          <a:bodyPr wrap="square" rtlCol="0">
            <a:spAutoFit/>
          </a:bodyPr>
          <a:lstStyle/>
          <a:p>
            <a:endParaRPr lang="zh-CN" altLang="en-US" sz="2800" dirty="0">
              <a:solidFill>
                <a:srgbClr val="8814C6"/>
              </a:solidFill>
              <a:latin typeface="+mj-ea"/>
              <a:ea typeface="+mj-ea"/>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1" kern="1200" spc="300">
          <a:solidFill>
            <a:schemeClr val="bg1"/>
          </a:solidFill>
          <a:latin typeface="+mj-lt"/>
          <a:ea typeface="+mj-ea"/>
          <a:cs typeface="+mj-cs"/>
        </a:defRPr>
      </a:lvl1pPr>
    </p:titleStyle>
    <p:bodyStyle>
      <a:lvl1pPr marL="228600" indent="-228600" algn="l" defTabSz="914400" rtl="0" eaLnBrk="1" latinLnBrk="0" hangingPunct="1">
        <a:lnSpc>
          <a:spcPct val="150000"/>
        </a:lnSpc>
        <a:spcBef>
          <a:spcPts val="1000"/>
        </a:spcBef>
        <a:buSzPct val="80000"/>
        <a:buFont typeface="Wingdings" panose="05000000000000000000" pitchFamily="2" charset="2"/>
        <a:buChar char="n"/>
        <a:defRPr sz="2800" kern="1200">
          <a:solidFill>
            <a:schemeClr val="tx1"/>
          </a:solidFill>
          <a:latin typeface="+mj-ea"/>
          <a:ea typeface="+mj-ea"/>
          <a:cs typeface="+mn-cs"/>
        </a:defRPr>
      </a:lvl1pPr>
      <a:lvl2pPr marL="685800" indent="-228600" algn="l" defTabSz="914400" rtl="0" eaLnBrk="1" latinLnBrk="0" hangingPunct="1">
        <a:lnSpc>
          <a:spcPct val="150000"/>
        </a:lnSpc>
        <a:spcBef>
          <a:spcPts val="500"/>
        </a:spcBef>
        <a:buSzPct val="80000"/>
        <a:buFont typeface="Wingdings" panose="05000000000000000000" pitchFamily="2" charset="2"/>
        <a:buChar char="n"/>
        <a:defRPr sz="2400" kern="1200">
          <a:solidFill>
            <a:schemeClr val="tx1"/>
          </a:solidFill>
          <a:latin typeface="+mj-ea"/>
          <a:ea typeface="+mj-ea"/>
          <a:cs typeface="+mn-cs"/>
        </a:defRPr>
      </a:lvl2pPr>
      <a:lvl3pPr marL="1143000" indent="-228600" algn="l" defTabSz="914400" rtl="0" eaLnBrk="1" latinLnBrk="0" hangingPunct="1">
        <a:lnSpc>
          <a:spcPct val="150000"/>
        </a:lnSpc>
        <a:spcBef>
          <a:spcPts val="500"/>
        </a:spcBef>
        <a:buSzPct val="80000"/>
        <a:buFont typeface="Wingdings" panose="05000000000000000000" pitchFamily="2" charset="2"/>
        <a:buChar char="n"/>
        <a:defRPr sz="2000" kern="1200">
          <a:solidFill>
            <a:schemeClr val="tx1"/>
          </a:solidFill>
          <a:latin typeface="+mj-ea"/>
          <a:ea typeface="+mj-ea"/>
          <a:cs typeface="+mn-cs"/>
        </a:defRPr>
      </a:lvl3pPr>
      <a:lvl4pPr marL="1600200" indent="-228600" algn="l" defTabSz="914400" rtl="0" eaLnBrk="1" latinLnBrk="0" hangingPunct="1">
        <a:lnSpc>
          <a:spcPct val="150000"/>
        </a:lnSpc>
        <a:spcBef>
          <a:spcPts val="500"/>
        </a:spcBef>
        <a:buSzPct val="80000"/>
        <a:buFont typeface="Wingdings" panose="05000000000000000000" pitchFamily="2" charset="2"/>
        <a:buChar char="n"/>
        <a:defRPr sz="1800" kern="1200">
          <a:solidFill>
            <a:schemeClr val="tx1"/>
          </a:solidFill>
          <a:latin typeface="+mj-ea"/>
          <a:ea typeface="+mj-ea"/>
          <a:cs typeface="+mn-cs"/>
        </a:defRPr>
      </a:lvl4pPr>
      <a:lvl5pPr marL="2057400" indent="-228600" algn="l" defTabSz="914400" rtl="0" eaLnBrk="1" latinLnBrk="0" hangingPunct="1">
        <a:lnSpc>
          <a:spcPct val="150000"/>
        </a:lnSpc>
        <a:spcBef>
          <a:spcPts val="500"/>
        </a:spcBef>
        <a:buSzPct val="80000"/>
        <a:buFont typeface="Wingdings" panose="05000000000000000000" pitchFamily="2" charset="2"/>
        <a:buChar char="n"/>
        <a:defRPr sz="180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vmlDrawing" Target="../drawings/vmlDrawing2.v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5" Type="http://schemas.openxmlformats.org/officeDocument/2006/relationships/slideLayout" Target="../slideLayouts/slideLayout2.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lang="zh-CN" altLang="en-US"/>
          </a:p>
        </p:txBody>
      </p:sp>
      <p:sp>
        <p:nvSpPr>
          <p:cNvPr id="3" name="副标题 2"/>
          <p:cNvSpPr>
            <a:spLocks noGrp="1"/>
          </p:cNvSpPr>
          <p:nvPr>
            <p:ph type="subTitle" idx="1"/>
          </p:nvPr>
        </p:nvSpPr>
        <p:spPr/>
        <p:txBody>
          <a:bodyPr/>
          <a:lstStyle/>
          <a:p>
            <a:endParaRPr lang="zh-CN" altLang="en-US"/>
          </a:p>
        </p:txBody>
      </p:sp>
      <p:sp>
        <p:nvSpPr>
          <p:cNvPr id="4" name="标题 1"/>
          <p:cNvSpPr txBox="1"/>
          <p:nvPr/>
        </p:nvSpPr>
        <p:spPr>
          <a:xfrm>
            <a:off x="1524000" y="112236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a:t>单击此处编辑母版标题样式</a:t>
            </a:r>
            <a:endParaRPr lang="zh-CN" altLang="en-US"/>
          </a:p>
        </p:txBody>
      </p:sp>
      <p:sp>
        <p:nvSpPr>
          <p:cNvPr id="5" name="副标题 2"/>
          <p:cNvSpPr txBox="1"/>
          <p:nvPr/>
        </p:nvSpPr>
        <p:spPr>
          <a:xfrm>
            <a:off x="1524000" y="3602038"/>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a:t>单击此处编辑母版副标题样式</a:t>
            </a:r>
            <a:endParaRPr lang="zh-CN" altLang="en-US"/>
          </a:p>
        </p:txBody>
      </p:sp>
      <p:sp>
        <p:nvSpPr>
          <p:cNvPr id="6" name="日期占位符 3"/>
          <p:cNvSpPr>
            <a:spLocks noGrp="1"/>
          </p:cNvSpPr>
          <p:nvPr>
            <p:ph type="dt" sz="half" idx="10"/>
          </p:nvPr>
        </p:nvSpPr>
        <p:spPr>
          <a:xfrm>
            <a:off x="838200" y="6356352"/>
            <a:ext cx="2743200" cy="365125"/>
          </a:xfrm>
        </p:spPr>
        <p:txBody>
          <a:bodyPr/>
          <a:lstStyle/>
          <a:p>
            <a:fld id="{5ED4F72F-0C30-4BC5-8116-96E407D9F8B2}" type="datetimeFigureOut">
              <a:rPr lang="zh-CN" altLang="en-US" smtClean="0"/>
            </a:fld>
            <a:endParaRPr lang="zh-CN" altLang="en-US"/>
          </a:p>
        </p:txBody>
      </p:sp>
      <p:sp>
        <p:nvSpPr>
          <p:cNvPr id="7" name="页脚占位符 4"/>
          <p:cNvSpPr>
            <a:spLocks noGrp="1"/>
          </p:cNvSpPr>
          <p:nvPr>
            <p:ph type="ftr" sz="quarter" idx="11"/>
          </p:nvPr>
        </p:nvSpPr>
        <p:spPr>
          <a:xfrm>
            <a:off x="4038600" y="6356352"/>
            <a:ext cx="4114800" cy="365125"/>
          </a:xfrm>
        </p:spPr>
        <p:txBody>
          <a:bodyPr/>
          <a:lstStyle/>
          <a:p>
            <a:endParaRPr lang="zh-CN" altLang="en-US"/>
          </a:p>
        </p:txBody>
      </p:sp>
      <p:sp>
        <p:nvSpPr>
          <p:cNvPr id="8" name="灯片编号占位符 5"/>
          <p:cNvSpPr>
            <a:spLocks noGrp="1"/>
          </p:cNvSpPr>
          <p:nvPr>
            <p:ph type="sldNum" sz="quarter" idx="12"/>
          </p:nvPr>
        </p:nvSpPr>
        <p:spPr>
          <a:xfrm>
            <a:off x="8610600" y="6356352"/>
            <a:ext cx="2743200" cy="365125"/>
          </a:xfrm>
        </p:spPr>
        <p:txBody>
          <a:bodyPr/>
          <a:lstStyle/>
          <a:p>
            <a:fld id="{A25AC002-491D-4BFF-9CA4-1677101F0EB3}" type="slidenum">
              <a:rPr lang="zh-CN" altLang="en-US" smtClean="0"/>
            </a:fld>
            <a:endParaRPr lang="zh-CN" altLang="en-US"/>
          </a:p>
        </p:txBody>
      </p:sp>
      <p:graphicFrame>
        <p:nvGraphicFramePr>
          <p:cNvPr id="9" name="对象 8"/>
          <p:cNvGraphicFramePr>
            <a:graphicFrameLocks noChangeAspect="1"/>
          </p:cNvGraphicFramePr>
          <p:nvPr/>
        </p:nvGraphicFramePr>
        <p:xfrm>
          <a:off x="-19050" y="-1"/>
          <a:ext cx="12211050" cy="6878797"/>
        </p:xfrm>
        <a:graphic>
          <a:graphicData uri="http://schemas.openxmlformats.org/presentationml/2006/ole">
            <mc:AlternateContent xmlns:mc="http://schemas.openxmlformats.org/markup-compatibility/2006">
              <mc:Choice xmlns:v="urn:schemas-microsoft-com:vml" Requires="v">
                <p:oleObj spid="_x0000_s10" name="Image" r:id="rId1" imgW="12192000" imgH="6858000" progId="Photoshop.Image.13">
                  <p:embed/>
                </p:oleObj>
              </mc:Choice>
              <mc:Fallback>
                <p:oleObj name="Image" r:id="rId1" imgW="12192000" imgH="6858000" progId="Photoshop.Image.13">
                  <p:embed/>
                  <p:pic>
                    <p:nvPicPr>
                      <p:cNvPr id="0" name="对象 8"/>
                      <p:cNvPicPr/>
                      <p:nvPr/>
                    </p:nvPicPr>
                    <p:blipFill>
                      <a:blip r:embed="rId2"/>
                      <a:stretch>
                        <a:fillRect/>
                      </a:stretch>
                    </p:blipFill>
                    <p:spPr>
                      <a:xfrm>
                        <a:off x="-19050" y="-1"/>
                        <a:ext cx="12211050" cy="6878797"/>
                      </a:xfrm>
                      <a:prstGeom prst="rect">
                        <a:avLst/>
                      </a:prstGeom>
                    </p:spPr>
                  </p:pic>
                </p:oleObj>
              </mc:Fallback>
            </mc:AlternateContent>
          </a:graphicData>
        </a:graphic>
      </p:graphicFrame>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4000" y="1020338"/>
            <a:ext cx="1584000" cy="1584000"/>
          </a:xfrm>
          <a:prstGeom prst="rect">
            <a:avLst/>
          </a:prstGeom>
        </p:spPr>
      </p:pic>
      <p:cxnSp>
        <p:nvCxnSpPr>
          <p:cNvPr id="12" name="直接连接符 11"/>
          <p:cNvCxnSpPr/>
          <p:nvPr/>
        </p:nvCxnSpPr>
        <p:spPr>
          <a:xfrm>
            <a:off x="3195604" y="2964997"/>
            <a:ext cx="578231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3271169" y="3115140"/>
            <a:ext cx="5364480" cy="156845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4800" b="1" spc="300" dirty="0">
                <a:solidFill>
                  <a:prstClr val="white"/>
                </a:solidFill>
                <a:latin typeface="微软雅黑" panose="020B0503020204020204" pitchFamily="34" charset="-122"/>
                <a:ea typeface="微软雅黑" panose="020B0503020204020204" pitchFamily="34" charset="-122"/>
              </a:rPr>
              <a:t>《人工智能</a:t>
            </a:r>
            <a:r>
              <a:rPr lang="zh-CN" altLang="en-US" sz="4800" b="1" spc="300" dirty="0">
                <a:solidFill>
                  <a:prstClr val="white"/>
                </a:solidFill>
                <a:latin typeface="微软雅黑" panose="020B0503020204020204" pitchFamily="34" charset="-122"/>
                <a:ea typeface="微软雅黑" panose="020B0503020204020204" pitchFamily="34" charset="-122"/>
              </a:rPr>
              <a:t>应用》</a:t>
            </a:r>
            <a:endParaRPr lang="zh-CN" altLang="en-US" sz="4800" b="1" spc="300" dirty="0">
              <a:solidFill>
                <a:prstClr val="white"/>
              </a:solidFill>
              <a:latin typeface="微软雅黑" panose="020B0503020204020204" pitchFamily="34" charset="-122"/>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4800" b="1" spc="300" dirty="0">
                <a:solidFill>
                  <a:prstClr val="white"/>
                </a:solidFill>
                <a:latin typeface="微软雅黑" panose="020B0503020204020204" pitchFamily="34" charset="-122"/>
                <a:ea typeface="微软雅黑" panose="020B0503020204020204" pitchFamily="34" charset="-122"/>
              </a:rPr>
              <a:t>计算机视觉应用</a:t>
            </a:r>
            <a:r>
              <a:rPr lang="en-US" altLang="zh-CN" sz="4800" b="1" spc="300" dirty="0">
                <a:solidFill>
                  <a:prstClr val="white"/>
                </a:solidFill>
                <a:latin typeface="微软雅黑" panose="020B0503020204020204" pitchFamily="34" charset="-122"/>
                <a:ea typeface="微软雅黑" panose="020B0503020204020204" pitchFamily="34" charset="-122"/>
              </a:rPr>
              <a:t>2</a:t>
            </a:r>
            <a:endParaRPr lang="en-US" altLang="zh-CN" sz="4800" b="1" spc="300" dirty="0">
              <a:solidFill>
                <a:prstClr val="white"/>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4449094" y="5158570"/>
            <a:ext cx="3009265" cy="583565"/>
          </a:xfrm>
          <a:prstGeom prst="rect">
            <a:avLst/>
          </a:prstGeom>
          <a:noFill/>
        </p:spPr>
        <p:txBody>
          <a:bodyPr wrap="non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lang="zh-CN" altLang="en-US" sz="3200" b="1" spc="300" dirty="0">
                <a:solidFill>
                  <a:prstClr val="white"/>
                </a:solidFill>
                <a:latin typeface="微软雅黑" panose="020B0503020204020204" pitchFamily="34" charset="-122"/>
                <a:ea typeface="微软雅黑" panose="020B0503020204020204" pitchFamily="34" charset="-122"/>
              </a:rPr>
              <a:t>课程教学团队</a:t>
            </a:r>
            <a:r>
              <a:rPr lang="en-US" altLang="zh-CN" sz="3200" b="1" spc="300" dirty="0">
                <a:solidFill>
                  <a:prstClr val="white"/>
                </a:solidFill>
                <a:latin typeface="微软雅黑" panose="020B0503020204020204" pitchFamily="34" charset="-122"/>
                <a:ea typeface="微软雅黑" panose="020B0503020204020204" pitchFamily="34" charset="-122"/>
              </a:rPr>
              <a:t> </a:t>
            </a:r>
            <a:endParaRPr lang="en-US" altLang="zh-CN" sz="3200" b="1" spc="300" dirty="0">
              <a:solidFill>
                <a:prstClr val="white"/>
              </a:solidFill>
              <a:latin typeface="微软雅黑" panose="020B0503020204020204" pitchFamily="34" charset="-122"/>
              <a:ea typeface="微软雅黑" panose="020B0503020204020204" pitchFamily="34" charset="-122"/>
            </a:endParaRPr>
          </a:p>
        </p:txBody>
      </p:sp>
      <p:cxnSp>
        <p:nvCxnSpPr>
          <p:cNvPr id="16" name="直接连接符 15"/>
          <p:cNvCxnSpPr/>
          <p:nvPr/>
        </p:nvCxnSpPr>
        <p:spPr>
          <a:xfrm>
            <a:off x="3196239" y="4834437"/>
            <a:ext cx="578231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思考讨论</a:t>
            </a:r>
          </a:p>
        </p:txBody>
      </p:sp>
      <p:sp>
        <p:nvSpPr>
          <p:cNvPr id="3" name="Content Placeholder 2"/>
          <p:cNvSpPr>
            <a:spLocks noGrp="1"/>
          </p:cNvSpPr>
          <p:nvPr>
            <p:ph idx="1"/>
          </p:nvPr>
        </p:nvSpPr>
        <p:spPr/>
        <p:txBody>
          <a:bodyPr/>
          <a:lstStyle/>
          <a:p>
            <a:r>
              <a:t>你还见过哪些计算机视觉应用？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cxnSp>
        <p:nvCxnSpPr>
          <p:cNvPr id="86" name="直接连接符 85"/>
          <p:cNvCxnSpPr/>
          <p:nvPr>
            <p:custDataLst>
              <p:tags r:id="rId2"/>
            </p:custDataLst>
          </p:nvPr>
        </p:nvCxnSpPr>
        <p:spPr>
          <a:xfrm>
            <a:off x="5071503" y="1490345"/>
            <a:ext cx="0" cy="4718050"/>
          </a:xfrm>
          <a:prstGeom prst="line">
            <a:avLst/>
          </a:prstGeom>
          <a:ln w="28575">
            <a:solidFill>
              <a:srgbClr val="7A3B90"/>
            </a:solidFill>
          </a:ln>
        </p:spPr>
        <p:style>
          <a:lnRef idx="1">
            <a:schemeClr val="accent1"/>
          </a:lnRef>
          <a:fillRef idx="0">
            <a:schemeClr val="accent1"/>
          </a:fillRef>
          <a:effectRef idx="0">
            <a:schemeClr val="accent1"/>
          </a:effectRef>
          <a:fontRef idx="minor">
            <a:schemeClr val="tx1"/>
          </a:fontRef>
        </p:style>
      </p:cxnSp>
      <p:sp>
        <p:nvSpPr>
          <p:cNvPr id="72" name="TextBox 1"/>
          <p:cNvSpPr txBox="1"/>
          <p:nvPr>
            <p:custDataLst>
              <p:tags r:id="rId3"/>
            </p:custDataLst>
          </p:nvPr>
        </p:nvSpPr>
        <p:spPr>
          <a:xfrm>
            <a:off x="5221998" y="3358771"/>
            <a:ext cx="2379980" cy="367665"/>
          </a:xfrm>
          <a:prstGeom prst="rect">
            <a:avLst/>
          </a:prstGeom>
          <a:noFill/>
        </p:spPr>
        <p:txBody>
          <a:bodyPr wrap="none" lIns="0" tIns="0" rIns="0" bIns="60958" rtlCol="0">
            <a:spAutoFit/>
          </a:bodyPr>
          <a:lstStyle/>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课程教学设计</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TextBox 1"/>
          <p:cNvSpPr txBox="1"/>
          <p:nvPr/>
        </p:nvSpPr>
        <p:spPr>
          <a:xfrm>
            <a:off x="2932627" y="2961325"/>
            <a:ext cx="1359346" cy="946411"/>
          </a:xfrm>
          <a:prstGeom prst="rect">
            <a:avLst/>
          </a:prstGeom>
          <a:noFill/>
        </p:spPr>
        <p:txBody>
          <a:bodyPr wrap="none" lIns="0" tIns="0" rIns="0" bIns="60958" rtlCol="0">
            <a:spAutoFit/>
          </a:bodyPr>
          <a:lstStyle/>
          <a:p>
            <a:pPr>
              <a:lnSpc>
                <a:spcPts val="6935"/>
              </a:lnSpc>
            </a:pPr>
            <a:r>
              <a:rPr lang="en-US" altLang="zh-CN" sz="5300" dirty="0">
                <a:solidFill>
                  <a:srgbClr val="7A3B90"/>
                </a:solidFill>
                <a:latin typeface="微软雅黑" panose="020B0503020204020204" pitchFamily="34" charset="-122"/>
                <a:ea typeface="微软雅黑" panose="020B0503020204020204" pitchFamily="34" charset="-122"/>
                <a:cs typeface="Microsoft YaHei UI" panose="020B0503020204020204" pitchFamily="18" charset="-122"/>
              </a:rPr>
              <a:t>目录</a:t>
            </a:r>
            <a:endParaRPr lang="en-US" altLang="zh-CN" sz="5300" dirty="0">
              <a:solidFill>
                <a:srgbClr val="7A3B90"/>
              </a:solidFill>
              <a:latin typeface="微软雅黑" panose="020B0503020204020204" pitchFamily="34" charset="-122"/>
              <a:ea typeface="微软雅黑" panose="020B0503020204020204" pitchFamily="34" charset="-122"/>
              <a:cs typeface="Microsoft YaHei UI" panose="020B0503020204020204" pitchFamily="18" charset="-122"/>
            </a:endParaRPr>
          </a:p>
        </p:txBody>
      </p:sp>
      <p:sp>
        <p:nvSpPr>
          <p:cNvPr id="74" name="TextBox 1"/>
          <p:cNvSpPr txBox="1"/>
          <p:nvPr>
            <p:custDataLst>
              <p:tags r:id="rId4"/>
            </p:custDataLst>
          </p:nvPr>
        </p:nvSpPr>
        <p:spPr>
          <a:xfrm>
            <a:off x="5213108" y="2526185"/>
            <a:ext cx="2379980" cy="367665"/>
          </a:xfrm>
          <a:prstGeom prst="rect">
            <a:avLst/>
          </a:prstGeom>
          <a:noFill/>
        </p:spPr>
        <p:txBody>
          <a:bodyPr wrap="none" lIns="0" tIns="0" rIns="0" bIns="60958" rtlCol="0">
            <a:spAutoFit/>
          </a:bodyPr>
          <a:lstStyle/>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课程教学目标</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5" name="TextBox 1"/>
          <p:cNvSpPr txBox="1"/>
          <p:nvPr/>
        </p:nvSpPr>
        <p:spPr>
          <a:xfrm>
            <a:off x="3000360" y="3892658"/>
            <a:ext cx="1340110" cy="266738"/>
          </a:xfrm>
          <a:prstGeom prst="rect">
            <a:avLst/>
          </a:prstGeom>
          <a:noFill/>
        </p:spPr>
        <p:txBody>
          <a:bodyPr wrap="none" lIns="0" tIns="0" rIns="0" bIns="60958" rtlCol="0">
            <a:spAutoFit/>
          </a:bodyPr>
          <a:lstStyle/>
          <a:p>
            <a:pPr>
              <a:lnSpc>
                <a:spcPts val="1600"/>
              </a:lnSpc>
            </a:pPr>
            <a:r>
              <a:rPr lang="en-US" altLang="zh-CN" sz="1900" dirty="0">
                <a:solidFill>
                  <a:srgbClr val="7A3B90"/>
                </a:solidFill>
                <a:latin typeface="微软雅黑" panose="020B0503020204020204" pitchFamily="34" charset="-122"/>
                <a:ea typeface="微软雅黑" panose="020B0503020204020204" pitchFamily="34" charset="-122"/>
                <a:cs typeface="Arial" panose="020B0604020202020204" pitchFamily="34" charset="0"/>
              </a:rPr>
              <a:t>CONTENTS</a:t>
            </a:r>
            <a:endParaRPr lang="en-US" altLang="zh-CN" sz="1900" dirty="0">
              <a:solidFill>
                <a:srgbClr val="7A3B9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76" name="TextBox 1"/>
          <p:cNvSpPr txBox="1"/>
          <p:nvPr>
            <p:custDataLst>
              <p:tags r:id="rId5"/>
            </p:custDataLst>
          </p:nvPr>
        </p:nvSpPr>
        <p:spPr>
          <a:xfrm>
            <a:off x="5221998" y="1621368"/>
            <a:ext cx="2684780" cy="367665"/>
          </a:xfrm>
          <a:prstGeom prst="rect">
            <a:avLst/>
          </a:prstGeom>
          <a:noFill/>
        </p:spPr>
        <p:txBody>
          <a:bodyPr wrap="none" lIns="0" tIns="0" rIns="0" bIns="60958" rtlCol="0">
            <a:spAutoFit/>
          </a:bodyPr>
          <a:lstStyle/>
          <a:p>
            <a:pPr>
              <a:lnSpc>
                <a:spcPts val="2400"/>
              </a:lnSpc>
            </a:pP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1    课程性质与地位</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8" name="Freeform 3"/>
          <p:cNvSpPr/>
          <p:nvPr>
            <p:custDataLst>
              <p:tags r:id="rId6"/>
            </p:custDataLst>
          </p:nvPr>
        </p:nvSpPr>
        <p:spPr>
          <a:xfrm>
            <a:off x="5000383" y="1664696"/>
            <a:ext cx="142240" cy="140207"/>
          </a:xfrm>
          <a:custGeom>
            <a:avLst/>
            <a:gdLst>
              <a:gd name="connsiteX0" fmla="*/ 0 w 106680"/>
              <a:gd name="connsiteY0" fmla="*/ 53339 h 106679"/>
              <a:gd name="connsiteX1" fmla="*/ 53340 w 106680"/>
              <a:gd name="connsiteY1" fmla="*/ 0 h 106679"/>
              <a:gd name="connsiteX2" fmla="*/ 106679 w 106680"/>
              <a:gd name="connsiteY2" fmla="*/ 53339 h 106679"/>
              <a:gd name="connsiteX3" fmla="*/ 53340 w 106680"/>
              <a:gd name="connsiteY3" fmla="*/ 106679 h 106679"/>
              <a:gd name="connsiteX4" fmla="*/ 0 w 106680"/>
              <a:gd name="connsiteY4" fmla="*/ 53339 h 106679"/>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6679">
                <a:moveTo>
                  <a:pt x="0" y="53339"/>
                </a:moveTo>
                <a:cubicBezTo>
                  <a:pt x="0" y="23876"/>
                  <a:pt x="23876" y="0"/>
                  <a:pt x="53340" y="0"/>
                </a:cubicBezTo>
                <a:cubicBezTo>
                  <a:pt x="82803" y="0"/>
                  <a:pt x="106679" y="23876"/>
                  <a:pt x="106679" y="53339"/>
                </a:cubicBezTo>
                <a:cubicBezTo>
                  <a:pt x="106679" y="82804"/>
                  <a:pt x="82803" y="106679"/>
                  <a:pt x="53340" y="106679"/>
                </a:cubicBezTo>
                <a:cubicBezTo>
                  <a:pt x="23876" y="106679"/>
                  <a:pt x="0" y="82804"/>
                  <a:pt x="0" y="53339"/>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59" name="Freeform 3"/>
          <p:cNvSpPr/>
          <p:nvPr>
            <p:custDataLst>
              <p:tags r:id="rId7"/>
            </p:custDataLst>
          </p:nvPr>
        </p:nvSpPr>
        <p:spPr>
          <a:xfrm>
            <a:off x="5000383" y="2587968"/>
            <a:ext cx="142240" cy="140207"/>
          </a:xfrm>
          <a:custGeom>
            <a:avLst/>
            <a:gdLst>
              <a:gd name="connsiteX0" fmla="*/ 0 w 106680"/>
              <a:gd name="connsiteY0" fmla="*/ 53339 h 106679"/>
              <a:gd name="connsiteX1" fmla="*/ 53340 w 106680"/>
              <a:gd name="connsiteY1" fmla="*/ 0 h 106679"/>
              <a:gd name="connsiteX2" fmla="*/ 106679 w 106680"/>
              <a:gd name="connsiteY2" fmla="*/ 53339 h 106679"/>
              <a:gd name="connsiteX3" fmla="*/ 53340 w 106680"/>
              <a:gd name="connsiteY3" fmla="*/ 106679 h 106679"/>
              <a:gd name="connsiteX4" fmla="*/ 0 w 106680"/>
              <a:gd name="connsiteY4" fmla="*/ 53339 h 106679"/>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6679">
                <a:moveTo>
                  <a:pt x="0" y="53339"/>
                </a:moveTo>
                <a:cubicBezTo>
                  <a:pt x="0" y="23876"/>
                  <a:pt x="23876" y="0"/>
                  <a:pt x="53340" y="0"/>
                </a:cubicBezTo>
                <a:cubicBezTo>
                  <a:pt x="82803" y="0"/>
                  <a:pt x="106679" y="23876"/>
                  <a:pt x="106679" y="53339"/>
                </a:cubicBezTo>
                <a:cubicBezTo>
                  <a:pt x="106679" y="82804"/>
                  <a:pt x="82803" y="106679"/>
                  <a:pt x="53340" y="106679"/>
                </a:cubicBezTo>
                <a:cubicBezTo>
                  <a:pt x="23876" y="106679"/>
                  <a:pt x="0" y="82804"/>
                  <a:pt x="0" y="53339"/>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60" name="Freeform 3"/>
          <p:cNvSpPr/>
          <p:nvPr>
            <p:custDataLst>
              <p:tags r:id="rId8"/>
            </p:custDataLst>
          </p:nvPr>
        </p:nvSpPr>
        <p:spPr>
          <a:xfrm>
            <a:off x="5000383" y="3439054"/>
            <a:ext cx="142240" cy="140207"/>
          </a:xfrm>
          <a:custGeom>
            <a:avLst/>
            <a:gdLst>
              <a:gd name="connsiteX0" fmla="*/ 0 w 106680"/>
              <a:gd name="connsiteY0" fmla="*/ 52577 h 105155"/>
              <a:gd name="connsiteX1" fmla="*/ 53340 w 106680"/>
              <a:gd name="connsiteY1" fmla="*/ 0 h 105155"/>
              <a:gd name="connsiteX2" fmla="*/ 106679 w 106680"/>
              <a:gd name="connsiteY2" fmla="*/ 52577 h 105155"/>
              <a:gd name="connsiteX3" fmla="*/ 53340 w 106680"/>
              <a:gd name="connsiteY3" fmla="*/ 105155 h 105155"/>
              <a:gd name="connsiteX4" fmla="*/ 0 w 106680"/>
              <a:gd name="connsiteY4" fmla="*/ 52577 h 10515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5155">
                <a:moveTo>
                  <a:pt x="0" y="52577"/>
                </a:moveTo>
                <a:cubicBezTo>
                  <a:pt x="0" y="23495"/>
                  <a:pt x="23876" y="0"/>
                  <a:pt x="53340" y="0"/>
                </a:cubicBezTo>
                <a:cubicBezTo>
                  <a:pt x="82803" y="0"/>
                  <a:pt x="106679" y="23495"/>
                  <a:pt x="106679" y="52577"/>
                </a:cubicBezTo>
                <a:cubicBezTo>
                  <a:pt x="106679" y="81661"/>
                  <a:pt x="82803" y="105155"/>
                  <a:pt x="53340" y="105155"/>
                </a:cubicBezTo>
                <a:cubicBezTo>
                  <a:pt x="23876" y="105155"/>
                  <a:pt x="0" y="81661"/>
                  <a:pt x="0" y="52577"/>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20" name="TextBox 1"/>
          <p:cNvSpPr txBox="1"/>
          <p:nvPr>
            <p:custDataLst>
              <p:tags r:id="rId9"/>
            </p:custDataLst>
          </p:nvPr>
        </p:nvSpPr>
        <p:spPr>
          <a:xfrm>
            <a:off x="5221998" y="4159203"/>
            <a:ext cx="2379980" cy="367665"/>
          </a:xfrm>
          <a:prstGeom prst="rect">
            <a:avLst/>
          </a:prstGeom>
          <a:noFill/>
        </p:spPr>
        <p:txBody>
          <a:bodyPr wrap="none" lIns="0" tIns="0" rIns="0" bIns="60958" rtlCol="0">
            <a:spAutoFit/>
          </a:bodyPr>
          <a:lstStyle/>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课程教学方法</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Freeform 3"/>
          <p:cNvSpPr/>
          <p:nvPr>
            <p:custDataLst>
              <p:tags r:id="rId10"/>
            </p:custDataLst>
          </p:nvPr>
        </p:nvSpPr>
        <p:spPr>
          <a:xfrm>
            <a:off x="5000383" y="4207170"/>
            <a:ext cx="142240" cy="140207"/>
          </a:xfrm>
          <a:custGeom>
            <a:avLst/>
            <a:gdLst>
              <a:gd name="connsiteX0" fmla="*/ 0 w 106680"/>
              <a:gd name="connsiteY0" fmla="*/ 52577 h 105155"/>
              <a:gd name="connsiteX1" fmla="*/ 53340 w 106680"/>
              <a:gd name="connsiteY1" fmla="*/ 0 h 105155"/>
              <a:gd name="connsiteX2" fmla="*/ 106679 w 106680"/>
              <a:gd name="connsiteY2" fmla="*/ 52577 h 105155"/>
              <a:gd name="connsiteX3" fmla="*/ 53340 w 106680"/>
              <a:gd name="connsiteY3" fmla="*/ 105155 h 105155"/>
              <a:gd name="connsiteX4" fmla="*/ 0 w 106680"/>
              <a:gd name="connsiteY4" fmla="*/ 52577 h 10515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5155">
                <a:moveTo>
                  <a:pt x="0" y="52577"/>
                </a:moveTo>
                <a:cubicBezTo>
                  <a:pt x="0" y="23495"/>
                  <a:pt x="23876" y="0"/>
                  <a:pt x="53340" y="0"/>
                </a:cubicBezTo>
                <a:cubicBezTo>
                  <a:pt x="82803" y="0"/>
                  <a:pt x="106679" y="23495"/>
                  <a:pt x="106679" y="52577"/>
                </a:cubicBezTo>
                <a:cubicBezTo>
                  <a:pt x="106679" y="81661"/>
                  <a:pt x="82803" y="105155"/>
                  <a:pt x="53340" y="105155"/>
                </a:cubicBezTo>
                <a:cubicBezTo>
                  <a:pt x="23876" y="105155"/>
                  <a:pt x="0" y="81661"/>
                  <a:pt x="0" y="52577"/>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2" name="TextBox 1"/>
          <p:cNvSpPr txBox="1"/>
          <p:nvPr>
            <p:custDataLst>
              <p:tags r:id="rId11"/>
            </p:custDataLst>
          </p:nvPr>
        </p:nvSpPr>
        <p:spPr>
          <a:xfrm>
            <a:off x="5221998" y="5035806"/>
            <a:ext cx="2684780" cy="367665"/>
          </a:xfrm>
          <a:prstGeom prst="rect">
            <a:avLst/>
          </a:prstGeom>
          <a:noFill/>
        </p:spPr>
        <p:txBody>
          <a:bodyPr wrap="none" lIns="0" tIns="0" rIns="0" bIns="60958" rtlCol="0">
            <a:spAutoFit/>
          </a:bodyPr>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5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课程考核与评价</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Freeform 3"/>
          <p:cNvSpPr/>
          <p:nvPr>
            <p:custDataLst>
              <p:tags r:id="rId12"/>
            </p:custDataLst>
          </p:nvPr>
        </p:nvSpPr>
        <p:spPr>
          <a:xfrm>
            <a:off x="5000383" y="5116089"/>
            <a:ext cx="142240" cy="140207"/>
          </a:xfrm>
          <a:custGeom>
            <a:avLst/>
            <a:gdLst>
              <a:gd name="connsiteX0" fmla="*/ 0 w 106680"/>
              <a:gd name="connsiteY0" fmla="*/ 52577 h 105155"/>
              <a:gd name="connsiteX1" fmla="*/ 53340 w 106680"/>
              <a:gd name="connsiteY1" fmla="*/ 0 h 105155"/>
              <a:gd name="connsiteX2" fmla="*/ 106679 w 106680"/>
              <a:gd name="connsiteY2" fmla="*/ 52577 h 105155"/>
              <a:gd name="connsiteX3" fmla="*/ 53340 w 106680"/>
              <a:gd name="connsiteY3" fmla="*/ 105155 h 105155"/>
              <a:gd name="connsiteX4" fmla="*/ 0 w 106680"/>
              <a:gd name="connsiteY4" fmla="*/ 52577 h 10515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5155">
                <a:moveTo>
                  <a:pt x="0" y="52577"/>
                </a:moveTo>
                <a:cubicBezTo>
                  <a:pt x="0" y="23495"/>
                  <a:pt x="23876" y="0"/>
                  <a:pt x="53340" y="0"/>
                </a:cubicBezTo>
                <a:cubicBezTo>
                  <a:pt x="82803" y="0"/>
                  <a:pt x="106679" y="23495"/>
                  <a:pt x="106679" y="52577"/>
                </a:cubicBezTo>
                <a:cubicBezTo>
                  <a:pt x="106679" y="81661"/>
                  <a:pt x="82803" y="105155"/>
                  <a:pt x="53340" y="105155"/>
                </a:cubicBezTo>
                <a:cubicBezTo>
                  <a:pt x="23876" y="105155"/>
                  <a:pt x="0" y="81661"/>
                  <a:pt x="0" y="52577"/>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p>
            <a:pPr algn="ctr"/>
            <a:endParaRPr lang="zh-CN" altLang="en-US">
              <a:solidFill>
                <a:srgbClr val="7A3B90"/>
              </a:solidFill>
              <a:latin typeface="微软雅黑" panose="020B0503020204020204" pitchFamily="34" charset="-122"/>
              <a:ea typeface="微软雅黑" panose="020B0503020204020204" pitchFamily="34" charset="-122"/>
            </a:endParaRPr>
          </a:p>
        </p:txBody>
      </p:sp>
      <p:sp>
        <p:nvSpPr>
          <p:cNvPr id="5" name="TextBox 1"/>
          <p:cNvSpPr txBox="1"/>
          <p:nvPr>
            <p:custDataLst>
              <p:tags r:id="rId13"/>
            </p:custDataLst>
          </p:nvPr>
        </p:nvSpPr>
        <p:spPr>
          <a:xfrm>
            <a:off x="5221998" y="5836238"/>
            <a:ext cx="2379980" cy="367665"/>
          </a:xfrm>
          <a:prstGeom prst="rect">
            <a:avLst/>
          </a:prstGeom>
          <a:noFill/>
        </p:spPr>
        <p:txBody>
          <a:bodyPr wrap="none" lIns="0" tIns="0" rIns="0" bIns="60958" rtlCol="0">
            <a:spAutoFit/>
          </a:bodyPr>
          <a:p>
            <a:pPr>
              <a:lnSpc>
                <a:spcPts val="2400"/>
              </a:lnSpc>
            </a:pPr>
            <a:r>
              <a:rPr lang="en-US" altLang="zh-CN"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6    </a:t>
            </a:r>
            <a:r>
              <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rPr>
              <a:t>课程教学反思</a:t>
            </a:r>
            <a:endParaRPr lang="zh-CN" altLang="en-US" sz="24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Freeform 3"/>
          <p:cNvSpPr/>
          <p:nvPr>
            <p:custDataLst>
              <p:tags r:id="rId14"/>
            </p:custDataLst>
          </p:nvPr>
        </p:nvSpPr>
        <p:spPr>
          <a:xfrm>
            <a:off x="5000383" y="5884205"/>
            <a:ext cx="142240" cy="140207"/>
          </a:xfrm>
          <a:custGeom>
            <a:avLst/>
            <a:gdLst>
              <a:gd name="connsiteX0" fmla="*/ 0 w 106680"/>
              <a:gd name="connsiteY0" fmla="*/ 52577 h 105155"/>
              <a:gd name="connsiteX1" fmla="*/ 53340 w 106680"/>
              <a:gd name="connsiteY1" fmla="*/ 0 h 105155"/>
              <a:gd name="connsiteX2" fmla="*/ 106679 w 106680"/>
              <a:gd name="connsiteY2" fmla="*/ 52577 h 105155"/>
              <a:gd name="connsiteX3" fmla="*/ 53340 w 106680"/>
              <a:gd name="connsiteY3" fmla="*/ 105155 h 105155"/>
              <a:gd name="connsiteX4" fmla="*/ 0 w 106680"/>
              <a:gd name="connsiteY4" fmla="*/ 52577 h 10515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06680" h="105155">
                <a:moveTo>
                  <a:pt x="0" y="52577"/>
                </a:moveTo>
                <a:cubicBezTo>
                  <a:pt x="0" y="23495"/>
                  <a:pt x="23876" y="0"/>
                  <a:pt x="53340" y="0"/>
                </a:cubicBezTo>
                <a:cubicBezTo>
                  <a:pt x="82803" y="0"/>
                  <a:pt x="106679" y="23495"/>
                  <a:pt x="106679" y="52577"/>
                </a:cubicBezTo>
                <a:cubicBezTo>
                  <a:pt x="106679" y="81661"/>
                  <a:pt x="82803" y="105155"/>
                  <a:pt x="53340" y="105155"/>
                </a:cubicBezTo>
                <a:cubicBezTo>
                  <a:pt x="23876" y="105155"/>
                  <a:pt x="0" y="81661"/>
                  <a:pt x="0" y="52577"/>
                </a:cubicBezTo>
              </a:path>
            </a:pathLst>
          </a:custGeom>
          <a:solidFill>
            <a:srgbClr val="7A3B90"/>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p>
            <a:pPr algn="ctr"/>
            <a:endParaRPr lang="zh-CN" altLang="en-US">
              <a:solidFill>
                <a:srgbClr val="7A3B9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计算机视觉</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应用</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9" name="TextBox 75"/>
          <p:cNvSpPr txBox="1"/>
          <p:nvPr>
            <p:custDataLst>
              <p:tags r:id="rId4"/>
            </p:custDataLst>
          </p:nvPr>
        </p:nvSpPr>
        <p:spPr>
          <a:xfrm>
            <a:off x="6660515" y="2058035"/>
            <a:ext cx="4382770" cy="3694430"/>
          </a:xfrm>
          <a:prstGeom prst="rect">
            <a:avLst/>
          </a:prstGeom>
          <a:noFill/>
        </p:spPr>
        <p:txBody>
          <a:bodyPr wrap="square" rtlCol="0">
            <a:noAutofit/>
          </a:bodyPr>
          <a:p>
            <a:pPr indent="0" algn="l" fontAlgn="auto">
              <a:lnSpc>
                <a:spcPct val="150000"/>
              </a:lnSpc>
            </a:pP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计算机视觉是人工智能的重要分支，主要研究如何让计算机通过图像和视频信息实现对现实世界的感知、理解和分析。它融合了图像处理、模式识别、机器学习和深度学习等多种技术，广泛应用于安防监控、智能交通、医疗健康、工业制造、智慧教育和互联网服务等领域，正在深刻改变人类的生产方式和生活方式。</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p:txBody>
      </p:sp>
      <p:pic>
        <p:nvPicPr>
          <p:cNvPr id="10" name="图片 9"/>
          <p:cNvPicPr>
            <a:picLocks noChangeAspect="1"/>
          </p:cNvPicPr>
          <p:nvPr/>
        </p:nvPicPr>
        <p:blipFill>
          <a:blip r:embed="rId5"/>
          <a:stretch>
            <a:fillRect/>
          </a:stretch>
        </p:blipFill>
        <p:spPr>
          <a:xfrm>
            <a:off x="554990" y="1716405"/>
            <a:ext cx="5525770" cy="50679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计算机视觉</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应用</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graphicFrame>
        <p:nvGraphicFramePr>
          <p:cNvPr id="2" name="表格 1"/>
          <p:cNvGraphicFramePr/>
          <p:nvPr/>
        </p:nvGraphicFramePr>
        <p:xfrm>
          <a:off x="858520" y="2434590"/>
          <a:ext cx="10485120" cy="2880360"/>
        </p:xfrm>
        <a:graphic>
          <a:graphicData uri="http://schemas.openxmlformats.org/drawingml/2006/table">
            <a:tbl>
              <a:tblPr/>
              <a:tblGrid>
                <a:gridCol w="2503170"/>
                <a:gridCol w="4486910"/>
                <a:gridCol w="3495040"/>
              </a:tblGrid>
              <a:tr h="0">
                <a:tc>
                  <a:txBody>
                    <a:bodyPr/>
                    <a:p>
                      <a:pPr algn="l">
                        <a:lnSpc>
                          <a:spcPct val="150000"/>
                        </a:lnSpc>
                        <a:buClrTx/>
                        <a:buSzTx/>
                        <a:buFontTx/>
                      </a:pPr>
                      <a:r>
                        <a:rPr lang="zh-CN" altLang="en-US" sz="1800" b="1"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应用领域</a:t>
                      </a:r>
                      <a:endParaRPr lang="zh-CN" altLang="en-US" sz="1800" b="1"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b="1"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主要功能</a:t>
                      </a:r>
                      <a:endParaRPr lang="zh-CN" altLang="en-US" sz="1800" b="1"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b="1"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典型应用场景</a:t>
                      </a:r>
                      <a:endParaRPr lang="zh-CN" altLang="en-US" sz="1800" b="1"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r>
              <a:tr h="0">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智能安防</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人脸识别、行为分析、异常检测</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门禁系统、视频监控、校园安防</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r>
              <a:tr h="0">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智能交通</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车牌识别、目标检测、路径识别</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电子警察、违章抓拍、自动驾驶</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r>
              <a:tr h="0">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医疗健康</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医学影像分析、病灶检测、辅助诊断</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CT/MRI 识别、肿瘤检测</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r>
              <a:tr h="0">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工业制造</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缺陷检测、质量检测、自动分拣</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工业质检、流水线检测</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r>
              <a:tr h="0">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智慧教育</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表情识别、行为分析、考勤识别</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智慧课堂、课堂监测</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r>
              <a:tr h="0">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互联网应用</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图像搜索、内容识别、智能推荐</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c>
                  <a:txBody>
                    <a:bodyPr/>
                    <a:p>
                      <a:pPr algn="l">
                        <a:lnSpc>
                          <a:spcPct val="150000"/>
                        </a:lnSpc>
                        <a:buClrTx/>
                        <a:buSzTx/>
                        <a:buFontTx/>
                      </a:pPr>
                      <a:r>
                        <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以图搜图、短视频分析</a:t>
                      </a:r>
                      <a:endParaRPr lang="zh-CN" altLang="en-US" sz="1800"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a:txBody>
                  <a:tcPr marL="0" marR="0" marT="0" marB="0" anchor="ctr" anchorCtr="0">
                    <a:lnL>
                      <a:noFill/>
                    </a:lnL>
                    <a:lnR>
                      <a:noFill/>
                    </a:lnR>
                    <a:lnT>
                      <a:noFill/>
                    </a:lnT>
                    <a:lnB>
                      <a:noFill/>
                    </a:lnB>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一、人脸识别应用</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场景</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9" name="TextBox 75"/>
          <p:cNvSpPr txBox="1"/>
          <p:nvPr>
            <p:custDataLst>
              <p:tags r:id="rId4"/>
            </p:custDataLst>
          </p:nvPr>
        </p:nvSpPr>
        <p:spPr>
          <a:xfrm>
            <a:off x="6660515" y="2058035"/>
            <a:ext cx="4382770" cy="3694430"/>
          </a:xfrm>
          <a:prstGeom prst="rect">
            <a:avLst/>
          </a:prstGeom>
          <a:noFill/>
        </p:spPr>
        <p:txBody>
          <a:bodyPr wrap="square" rtlCol="0">
            <a:noAutofit/>
          </a:bodyPr>
          <a:p>
            <a:pPr indent="0" algn="l" fontAlgn="auto">
              <a:lnSpc>
                <a:spcPct val="150000"/>
              </a:lnSpc>
            </a:pP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人脸识别技术目前已经广泛应用于金融、司法、军队、公安、边检、政府、航天、电力、工厂、教育、医疗等行业。据业内人士分析，我国的人脸识别产业的需求旺盛，需求推动导致企业敢于投入资金。</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a:p>
            <a:pPr indent="0" algn="l" fontAlgn="auto">
              <a:lnSpc>
                <a:spcPct val="150000"/>
              </a:lnSpc>
            </a:pPr>
            <a:endPar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a:p>
            <a:pPr indent="0" algn="l" fontAlgn="auto">
              <a:lnSpc>
                <a:spcPct val="150000"/>
              </a:lnSpc>
            </a:pP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代表企业：</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Face++</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旷视科技、依图科技、商汤科技、深醒科技、云从科技等。</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p:txBody>
      </p:sp>
      <p:pic>
        <p:nvPicPr>
          <p:cNvPr id="3" name="图片 2"/>
          <p:cNvPicPr>
            <a:picLocks noChangeAspect="1"/>
          </p:cNvPicPr>
          <p:nvPr/>
        </p:nvPicPr>
        <p:blipFill>
          <a:blip r:embed="rId5"/>
          <a:stretch>
            <a:fillRect/>
          </a:stretch>
        </p:blipFill>
        <p:spPr>
          <a:xfrm>
            <a:off x="1240790" y="2058035"/>
            <a:ext cx="4419600" cy="35204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二、视频监控应用</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场景</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9" name="TextBox 75"/>
          <p:cNvSpPr txBox="1"/>
          <p:nvPr>
            <p:custDataLst>
              <p:tags r:id="rId4"/>
            </p:custDataLst>
          </p:nvPr>
        </p:nvSpPr>
        <p:spPr>
          <a:xfrm>
            <a:off x="6660515" y="2058035"/>
            <a:ext cx="4382770" cy="3694430"/>
          </a:xfrm>
          <a:prstGeom prst="rect">
            <a:avLst/>
          </a:prstGeom>
          <a:noFill/>
        </p:spPr>
        <p:txBody>
          <a:bodyPr wrap="square" rtlCol="0">
            <a:noAutofit/>
          </a:bodyPr>
          <a:p>
            <a:pPr indent="0" algn="l" fontAlgn="auto">
              <a:lnSpc>
                <a:spcPct val="150000"/>
              </a:lnSpc>
            </a:pP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人工智能技术可以对结构化的人、车、物等视频内容信息进行快速检索、查询。这项应用使得让公安系统在繁杂的监控视频中搜寻到罪犯的有了可能。在大量人群流动的交通枢纽，该技术也被广泛用于人群分析、防控预警等。</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a:p>
            <a:pPr indent="0" algn="l" fontAlgn="auto">
              <a:lnSpc>
                <a:spcPct val="150000"/>
              </a:lnSpc>
            </a:pPr>
            <a:endPar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a:p>
            <a:pPr indent="0" algn="l" fontAlgn="auto">
              <a:lnSpc>
                <a:spcPct val="150000"/>
              </a:lnSpc>
            </a:pP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代表企业：</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SenseTime </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商汤科技、</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DeepGlint </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格灵深瞳、依图科技、云天励飞、深网视界等。</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p:txBody>
      </p:sp>
      <p:pic>
        <p:nvPicPr>
          <p:cNvPr id="2" name="图片 1"/>
          <p:cNvPicPr>
            <a:picLocks noChangeAspect="1"/>
          </p:cNvPicPr>
          <p:nvPr/>
        </p:nvPicPr>
        <p:blipFill>
          <a:blip r:embed="rId5"/>
          <a:stretch>
            <a:fillRect/>
          </a:stretch>
        </p:blipFill>
        <p:spPr>
          <a:xfrm>
            <a:off x="1131570" y="2800985"/>
            <a:ext cx="4530090" cy="19431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三、辅助驾驶应用</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场景</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9" name="TextBox 75"/>
          <p:cNvSpPr txBox="1"/>
          <p:nvPr>
            <p:custDataLst>
              <p:tags r:id="rId4"/>
            </p:custDataLst>
          </p:nvPr>
        </p:nvSpPr>
        <p:spPr>
          <a:xfrm>
            <a:off x="6660515" y="2058035"/>
            <a:ext cx="4382770" cy="3694430"/>
          </a:xfrm>
          <a:prstGeom prst="rect">
            <a:avLst/>
          </a:prstGeom>
          <a:noFill/>
        </p:spPr>
        <p:txBody>
          <a:bodyPr wrap="square" rtlCol="0">
            <a:noAutofit/>
          </a:bodyPr>
          <a:p>
            <a:pPr indent="0" algn="l" fontAlgn="auto">
              <a:lnSpc>
                <a:spcPct val="150000"/>
              </a:lnSpc>
            </a:pP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随着汽车的普及，汽车已经成为人工智能技术非常大的应用投放方向，但就目前来说，想要完全实现自动驾驶</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无人驾驶，距离技术成熟还有一段路要走。不过利用人工智能技术，汽车的驾驶辅助的功能及应用越来越多，这些应用多半是基于计算机视觉和图像处理技术来实现。</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a:p>
            <a:pPr indent="0" algn="l" fontAlgn="auto">
              <a:lnSpc>
                <a:spcPct val="150000"/>
              </a:lnSpc>
            </a:pPr>
            <a:endPar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a:p>
            <a:pPr indent="0" algn="l" fontAlgn="auto">
              <a:lnSpc>
                <a:spcPct val="150000"/>
              </a:lnSpc>
            </a:pP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代表企业：纵目科技、</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TuSimple </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图森科技、驭势科技、</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MINIEYE </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佑驾创新、中天安驰等。</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p:txBody>
      </p:sp>
      <p:pic>
        <p:nvPicPr>
          <p:cNvPr id="3" name="图片 2"/>
          <p:cNvPicPr>
            <a:picLocks noChangeAspect="1"/>
          </p:cNvPicPr>
          <p:nvPr/>
        </p:nvPicPr>
        <p:blipFill>
          <a:blip r:embed="rId5"/>
          <a:stretch>
            <a:fillRect/>
          </a:stretch>
        </p:blipFill>
        <p:spPr>
          <a:xfrm>
            <a:off x="1217295" y="2739390"/>
            <a:ext cx="4602480" cy="23317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JI_0115"/>
          <p:cNvPicPr>
            <a:picLocks noChangeAspect="1"/>
          </p:cNvPicPr>
          <p:nvPr userDrawn="1"/>
        </p:nvPicPr>
        <p:blipFill>
          <a:blip r:embed="rId1">
            <a:lum bright="6000"/>
          </a:blip>
          <a:srcRect l="1595" t="21563" r="8206" b="10057"/>
          <a:stretch>
            <a:fillRect/>
          </a:stretch>
        </p:blipFill>
        <p:spPr>
          <a:xfrm>
            <a:off x="7703820" y="-152400"/>
            <a:ext cx="4488180" cy="1397000"/>
          </a:xfrm>
          <a:prstGeom prst="rect">
            <a:avLst/>
          </a:prstGeom>
          <a:effectLst>
            <a:softEdge rad="635000"/>
          </a:effectLst>
        </p:spPr>
      </p:pic>
      <p:sp>
        <p:nvSpPr>
          <p:cNvPr id="27" name="Freeform 20"/>
          <p:cNvSpPr>
            <a:spLocks noEditPoints="1"/>
          </p:cNvSpPr>
          <p:nvPr userDrawn="1"/>
        </p:nvSpPr>
        <p:spPr bwMode="auto">
          <a:xfrm>
            <a:off x="1983105" y="285750"/>
            <a:ext cx="2934970" cy="550545"/>
          </a:xfrm>
          <a:custGeom>
            <a:avLst/>
            <a:gdLst>
              <a:gd name="T0" fmla="*/ 3168 w 6720"/>
              <a:gd name="T1" fmla="*/ 427 h 1160"/>
              <a:gd name="T2" fmla="*/ 3560 w 6720"/>
              <a:gd name="T3" fmla="*/ 206 h 1160"/>
              <a:gd name="T4" fmla="*/ 3444 w 6720"/>
              <a:gd name="T5" fmla="*/ 372 h 1160"/>
              <a:gd name="T6" fmla="*/ 2730 w 6720"/>
              <a:gd name="T7" fmla="*/ 350 h 1160"/>
              <a:gd name="T8" fmla="*/ 2721 w 6720"/>
              <a:gd name="T9" fmla="*/ 101 h 1160"/>
              <a:gd name="T10" fmla="*/ 2912 w 6720"/>
              <a:gd name="T11" fmla="*/ 104 h 1160"/>
              <a:gd name="T12" fmla="*/ 2879 w 6720"/>
              <a:gd name="T13" fmla="*/ 139 h 1160"/>
              <a:gd name="T14" fmla="*/ 2068 w 6720"/>
              <a:gd name="T15" fmla="*/ 163 h 1160"/>
              <a:gd name="T16" fmla="*/ 2169 w 6720"/>
              <a:gd name="T17" fmla="*/ 469 h 1160"/>
              <a:gd name="T18" fmla="*/ 2188 w 6720"/>
              <a:gd name="T19" fmla="*/ 410 h 1160"/>
              <a:gd name="T20" fmla="*/ 2296 w 6720"/>
              <a:gd name="T21" fmla="*/ 395 h 1160"/>
              <a:gd name="T22" fmla="*/ 2157 w 6720"/>
              <a:gd name="T23" fmla="*/ 274 h 1160"/>
              <a:gd name="T24" fmla="*/ 1717 w 6720"/>
              <a:gd name="T25" fmla="*/ 514 h 1160"/>
              <a:gd name="T26" fmla="*/ 1399 w 6720"/>
              <a:gd name="T27" fmla="*/ 250 h 1160"/>
              <a:gd name="T28" fmla="*/ 1462 w 6720"/>
              <a:gd name="T29" fmla="*/ 34 h 1160"/>
              <a:gd name="T30" fmla="*/ 851 w 6720"/>
              <a:gd name="T31" fmla="*/ 18 h 1160"/>
              <a:gd name="T32" fmla="*/ 865 w 6720"/>
              <a:gd name="T33" fmla="*/ 323 h 1160"/>
              <a:gd name="T34" fmla="*/ 1087 w 6720"/>
              <a:gd name="T35" fmla="*/ 461 h 1160"/>
              <a:gd name="T36" fmla="*/ 934 w 6720"/>
              <a:gd name="T37" fmla="*/ 64 h 1160"/>
              <a:gd name="T38" fmla="*/ 162 w 6720"/>
              <a:gd name="T39" fmla="*/ 84 h 1160"/>
              <a:gd name="T40" fmla="*/ 209 w 6720"/>
              <a:gd name="T41" fmla="*/ 345 h 1160"/>
              <a:gd name="T42" fmla="*/ 268 w 6720"/>
              <a:gd name="T43" fmla="*/ 497 h 1160"/>
              <a:gd name="T44" fmla="*/ 384 w 6720"/>
              <a:gd name="T45" fmla="*/ 317 h 1160"/>
              <a:gd name="T46" fmla="*/ 369 w 6720"/>
              <a:gd name="T47" fmla="*/ 203 h 1160"/>
              <a:gd name="T48" fmla="*/ 204 w 6720"/>
              <a:gd name="T49" fmla="*/ 308 h 1160"/>
              <a:gd name="T50" fmla="*/ 4686 w 6720"/>
              <a:gd name="T51" fmla="*/ 21 h 1160"/>
              <a:gd name="T52" fmla="*/ 4837 w 6720"/>
              <a:gd name="T53" fmla="*/ 142 h 1160"/>
              <a:gd name="T54" fmla="*/ 4443 w 6720"/>
              <a:gd name="T55" fmla="*/ 226 h 1160"/>
              <a:gd name="T56" fmla="*/ 4739 w 6720"/>
              <a:gd name="T57" fmla="*/ 316 h 1160"/>
              <a:gd name="T58" fmla="*/ 4714 w 6720"/>
              <a:gd name="T59" fmla="*/ 328 h 1160"/>
              <a:gd name="T60" fmla="*/ 4071 w 6720"/>
              <a:gd name="T61" fmla="*/ 83 h 1160"/>
              <a:gd name="T62" fmla="*/ 4179 w 6720"/>
              <a:gd name="T63" fmla="*/ 202 h 1160"/>
              <a:gd name="T64" fmla="*/ 4057 w 6720"/>
              <a:gd name="T65" fmla="*/ 122 h 1160"/>
              <a:gd name="T66" fmla="*/ 4111 w 6720"/>
              <a:gd name="T67" fmla="*/ 298 h 1160"/>
              <a:gd name="T68" fmla="*/ 3894 w 6720"/>
              <a:gd name="T69" fmla="*/ 366 h 1160"/>
              <a:gd name="T70" fmla="*/ 4826 w 6720"/>
              <a:gd name="T71" fmla="*/ 714 h 1160"/>
              <a:gd name="T72" fmla="*/ 4588 w 6720"/>
              <a:gd name="T73" fmla="*/ 712 h 1160"/>
              <a:gd name="T74" fmla="*/ 4562 w 6720"/>
              <a:gd name="T75" fmla="*/ 804 h 1160"/>
              <a:gd name="T76" fmla="*/ 4313 w 6720"/>
              <a:gd name="T77" fmla="*/ 809 h 1160"/>
              <a:gd name="T78" fmla="*/ 4211 w 6720"/>
              <a:gd name="T79" fmla="*/ 806 h 1160"/>
              <a:gd name="T80" fmla="*/ 4065 w 6720"/>
              <a:gd name="T81" fmla="*/ 807 h 1160"/>
              <a:gd name="T82" fmla="*/ 3815 w 6720"/>
              <a:gd name="T83" fmla="*/ 722 h 1160"/>
              <a:gd name="T84" fmla="*/ 3812 w 6720"/>
              <a:gd name="T85" fmla="*/ 778 h 1160"/>
              <a:gd name="T86" fmla="*/ 3439 w 6720"/>
              <a:gd name="T87" fmla="*/ 652 h 1160"/>
              <a:gd name="T88" fmla="*/ 3062 w 6720"/>
              <a:gd name="T89" fmla="*/ 709 h 1160"/>
              <a:gd name="T90" fmla="*/ 2911 w 6720"/>
              <a:gd name="T91" fmla="*/ 806 h 1160"/>
              <a:gd name="T92" fmla="*/ 2947 w 6720"/>
              <a:gd name="T93" fmla="*/ 714 h 1160"/>
              <a:gd name="T94" fmla="*/ 2865 w 6720"/>
              <a:gd name="T95" fmla="*/ 798 h 1160"/>
              <a:gd name="T96" fmla="*/ 2607 w 6720"/>
              <a:gd name="T97" fmla="*/ 767 h 1160"/>
              <a:gd name="T98" fmla="*/ 2210 w 6720"/>
              <a:gd name="T99" fmla="*/ 638 h 1160"/>
              <a:gd name="T100" fmla="*/ 2129 w 6720"/>
              <a:gd name="T101" fmla="*/ 790 h 1160"/>
              <a:gd name="T102" fmla="*/ 1925 w 6720"/>
              <a:gd name="T103" fmla="*/ 770 h 1160"/>
              <a:gd name="T104" fmla="*/ 1706 w 6720"/>
              <a:gd name="T105" fmla="*/ 807 h 1160"/>
              <a:gd name="T106" fmla="*/ 1666 w 6720"/>
              <a:gd name="T107" fmla="*/ 803 h 1160"/>
              <a:gd name="T108" fmla="*/ 1499 w 6720"/>
              <a:gd name="T109" fmla="*/ 722 h 1160"/>
              <a:gd name="T110" fmla="*/ 1188 w 6720"/>
              <a:gd name="T111" fmla="*/ 644 h 1160"/>
              <a:gd name="T112" fmla="*/ 1018 w 6720"/>
              <a:gd name="T113" fmla="*/ 766 h 1160"/>
              <a:gd name="T114" fmla="*/ 963 w 6720"/>
              <a:gd name="T115" fmla="*/ 838 h 1160"/>
              <a:gd name="T116" fmla="*/ 651 w 6720"/>
              <a:gd name="T117" fmla="*/ 807 h 1160"/>
              <a:gd name="T118" fmla="*/ 526 w 6720"/>
              <a:gd name="T119" fmla="*/ 817 h 1160"/>
              <a:gd name="T120" fmla="*/ 574 w 6720"/>
              <a:gd name="T121" fmla="*/ 730 h 1160"/>
              <a:gd name="T122" fmla="*/ 336 w 6720"/>
              <a:gd name="T123" fmla="*/ 712 h 1160"/>
              <a:gd name="T124" fmla="*/ 217 w 6720"/>
              <a:gd name="T125" fmla="*/ 717 h 11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720" h="1160">
                <a:moveTo>
                  <a:pt x="4464" y="119"/>
                </a:moveTo>
                <a:lnTo>
                  <a:pt x="4464" y="123"/>
                </a:lnTo>
                <a:lnTo>
                  <a:pt x="4466" y="125"/>
                </a:lnTo>
                <a:lnTo>
                  <a:pt x="4468" y="128"/>
                </a:lnTo>
                <a:lnTo>
                  <a:pt x="4473" y="139"/>
                </a:lnTo>
                <a:lnTo>
                  <a:pt x="4481" y="149"/>
                </a:lnTo>
                <a:lnTo>
                  <a:pt x="4488" y="158"/>
                </a:lnTo>
                <a:lnTo>
                  <a:pt x="4496" y="167"/>
                </a:lnTo>
                <a:lnTo>
                  <a:pt x="4494" y="171"/>
                </a:lnTo>
                <a:lnTo>
                  <a:pt x="4496" y="175"/>
                </a:lnTo>
                <a:lnTo>
                  <a:pt x="4496" y="208"/>
                </a:lnTo>
                <a:lnTo>
                  <a:pt x="4497" y="242"/>
                </a:lnTo>
                <a:lnTo>
                  <a:pt x="4497" y="273"/>
                </a:lnTo>
                <a:lnTo>
                  <a:pt x="4497" y="309"/>
                </a:lnTo>
                <a:lnTo>
                  <a:pt x="4497" y="310"/>
                </a:lnTo>
                <a:lnTo>
                  <a:pt x="4497" y="312"/>
                </a:lnTo>
                <a:lnTo>
                  <a:pt x="4497" y="316"/>
                </a:lnTo>
                <a:lnTo>
                  <a:pt x="4497" y="318"/>
                </a:lnTo>
                <a:lnTo>
                  <a:pt x="4497" y="322"/>
                </a:lnTo>
                <a:lnTo>
                  <a:pt x="4497" y="325"/>
                </a:lnTo>
                <a:lnTo>
                  <a:pt x="4497" y="327"/>
                </a:lnTo>
                <a:lnTo>
                  <a:pt x="4497" y="329"/>
                </a:lnTo>
                <a:lnTo>
                  <a:pt x="4496" y="333"/>
                </a:lnTo>
                <a:lnTo>
                  <a:pt x="4496" y="336"/>
                </a:lnTo>
                <a:lnTo>
                  <a:pt x="4496" y="338"/>
                </a:lnTo>
                <a:lnTo>
                  <a:pt x="4496" y="340"/>
                </a:lnTo>
                <a:lnTo>
                  <a:pt x="4484" y="342"/>
                </a:lnTo>
                <a:lnTo>
                  <a:pt x="4473" y="346"/>
                </a:lnTo>
                <a:lnTo>
                  <a:pt x="4464" y="349"/>
                </a:lnTo>
                <a:lnTo>
                  <a:pt x="4455" y="353"/>
                </a:lnTo>
                <a:lnTo>
                  <a:pt x="4449" y="355"/>
                </a:lnTo>
                <a:lnTo>
                  <a:pt x="4447" y="355"/>
                </a:lnTo>
                <a:lnTo>
                  <a:pt x="4445" y="357"/>
                </a:lnTo>
                <a:lnTo>
                  <a:pt x="4442" y="357"/>
                </a:lnTo>
                <a:lnTo>
                  <a:pt x="4438" y="359"/>
                </a:lnTo>
                <a:lnTo>
                  <a:pt x="4429" y="362"/>
                </a:lnTo>
                <a:lnTo>
                  <a:pt x="4427" y="364"/>
                </a:lnTo>
                <a:lnTo>
                  <a:pt x="4423" y="364"/>
                </a:lnTo>
                <a:lnTo>
                  <a:pt x="4417" y="366"/>
                </a:lnTo>
                <a:lnTo>
                  <a:pt x="4416" y="366"/>
                </a:lnTo>
                <a:lnTo>
                  <a:pt x="4412" y="366"/>
                </a:lnTo>
                <a:lnTo>
                  <a:pt x="4410" y="366"/>
                </a:lnTo>
                <a:lnTo>
                  <a:pt x="4408" y="366"/>
                </a:lnTo>
                <a:lnTo>
                  <a:pt x="4406" y="364"/>
                </a:lnTo>
                <a:lnTo>
                  <a:pt x="4406" y="361"/>
                </a:lnTo>
                <a:lnTo>
                  <a:pt x="4408" y="357"/>
                </a:lnTo>
                <a:lnTo>
                  <a:pt x="4408" y="355"/>
                </a:lnTo>
                <a:lnTo>
                  <a:pt x="4408" y="353"/>
                </a:lnTo>
                <a:lnTo>
                  <a:pt x="4408" y="351"/>
                </a:lnTo>
                <a:lnTo>
                  <a:pt x="4408" y="349"/>
                </a:lnTo>
                <a:lnTo>
                  <a:pt x="4408" y="346"/>
                </a:lnTo>
                <a:lnTo>
                  <a:pt x="4408" y="342"/>
                </a:lnTo>
                <a:lnTo>
                  <a:pt x="4406" y="338"/>
                </a:lnTo>
                <a:lnTo>
                  <a:pt x="4406" y="335"/>
                </a:lnTo>
                <a:lnTo>
                  <a:pt x="4406" y="333"/>
                </a:lnTo>
                <a:lnTo>
                  <a:pt x="4406" y="331"/>
                </a:lnTo>
                <a:lnTo>
                  <a:pt x="4406" y="325"/>
                </a:lnTo>
                <a:lnTo>
                  <a:pt x="4406" y="322"/>
                </a:lnTo>
                <a:lnTo>
                  <a:pt x="4404" y="320"/>
                </a:lnTo>
                <a:lnTo>
                  <a:pt x="4404" y="316"/>
                </a:lnTo>
                <a:lnTo>
                  <a:pt x="4403" y="314"/>
                </a:lnTo>
                <a:lnTo>
                  <a:pt x="4401" y="310"/>
                </a:lnTo>
                <a:lnTo>
                  <a:pt x="4399" y="309"/>
                </a:lnTo>
                <a:lnTo>
                  <a:pt x="4397" y="309"/>
                </a:lnTo>
                <a:lnTo>
                  <a:pt x="4391" y="309"/>
                </a:lnTo>
                <a:lnTo>
                  <a:pt x="4390" y="309"/>
                </a:lnTo>
                <a:lnTo>
                  <a:pt x="4388" y="310"/>
                </a:lnTo>
                <a:lnTo>
                  <a:pt x="4386" y="312"/>
                </a:lnTo>
                <a:lnTo>
                  <a:pt x="4384" y="316"/>
                </a:lnTo>
                <a:lnTo>
                  <a:pt x="4382" y="316"/>
                </a:lnTo>
                <a:lnTo>
                  <a:pt x="4382" y="318"/>
                </a:lnTo>
                <a:lnTo>
                  <a:pt x="4380" y="320"/>
                </a:lnTo>
                <a:lnTo>
                  <a:pt x="4378" y="323"/>
                </a:lnTo>
                <a:lnTo>
                  <a:pt x="4378" y="325"/>
                </a:lnTo>
                <a:lnTo>
                  <a:pt x="4376" y="325"/>
                </a:lnTo>
                <a:lnTo>
                  <a:pt x="4376" y="327"/>
                </a:lnTo>
                <a:lnTo>
                  <a:pt x="4375" y="329"/>
                </a:lnTo>
                <a:lnTo>
                  <a:pt x="4373" y="333"/>
                </a:lnTo>
                <a:lnTo>
                  <a:pt x="4371" y="333"/>
                </a:lnTo>
                <a:lnTo>
                  <a:pt x="4371" y="335"/>
                </a:lnTo>
                <a:lnTo>
                  <a:pt x="4369" y="335"/>
                </a:lnTo>
                <a:lnTo>
                  <a:pt x="4367" y="340"/>
                </a:lnTo>
                <a:lnTo>
                  <a:pt x="4363" y="342"/>
                </a:lnTo>
                <a:lnTo>
                  <a:pt x="4360" y="346"/>
                </a:lnTo>
                <a:lnTo>
                  <a:pt x="4352" y="353"/>
                </a:lnTo>
                <a:lnTo>
                  <a:pt x="4347" y="361"/>
                </a:lnTo>
                <a:lnTo>
                  <a:pt x="4339" y="370"/>
                </a:lnTo>
                <a:lnTo>
                  <a:pt x="4332" y="379"/>
                </a:lnTo>
                <a:lnTo>
                  <a:pt x="4326" y="389"/>
                </a:lnTo>
                <a:lnTo>
                  <a:pt x="4321" y="400"/>
                </a:lnTo>
                <a:lnTo>
                  <a:pt x="4319" y="400"/>
                </a:lnTo>
                <a:lnTo>
                  <a:pt x="4319" y="405"/>
                </a:lnTo>
                <a:lnTo>
                  <a:pt x="4321" y="411"/>
                </a:lnTo>
                <a:lnTo>
                  <a:pt x="4321" y="416"/>
                </a:lnTo>
                <a:lnTo>
                  <a:pt x="4323" y="422"/>
                </a:lnTo>
                <a:lnTo>
                  <a:pt x="4324" y="428"/>
                </a:lnTo>
                <a:lnTo>
                  <a:pt x="4326" y="433"/>
                </a:lnTo>
                <a:lnTo>
                  <a:pt x="4328" y="437"/>
                </a:lnTo>
                <a:lnTo>
                  <a:pt x="4332" y="442"/>
                </a:lnTo>
                <a:lnTo>
                  <a:pt x="4334" y="446"/>
                </a:lnTo>
                <a:lnTo>
                  <a:pt x="4337" y="450"/>
                </a:lnTo>
                <a:lnTo>
                  <a:pt x="4339" y="454"/>
                </a:lnTo>
                <a:lnTo>
                  <a:pt x="4343" y="457"/>
                </a:lnTo>
                <a:lnTo>
                  <a:pt x="4347" y="461"/>
                </a:lnTo>
                <a:lnTo>
                  <a:pt x="4350" y="463"/>
                </a:lnTo>
                <a:lnTo>
                  <a:pt x="4354" y="467"/>
                </a:lnTo>
                <a:lnTo>
                  <a:pt x="4360" y="468"/>
                </a:lnTo>
                <a:lnTo>
                  <a:pt x="4362" y="468"/>
                </a:lnTo>
                <a:lnTo>
                  <a:pt x="4365" y="468"/>
                </a:lnTo>
                <a:lnTo>
                  <a:pt x="4367" y="468"/>
                </a:lnTo>
                <a:lnTo>
                  <a:pt x="4369" y="467"/>
                </a:lnTo>
                <a:lnTo>
                  <a:pt x="4373" y="465"/>
                </a:lnTo>
                <a:lnTo>
                  <a:pt x="4375" y="465"/>
                </a:lnTo>
                <a:lnTo>
                  <a:pt x="4376" y="463"/>
                </a:lnTo>
                <a:lnTo>
                  <a:pt x="4376" y="461"/>
                </a:lnTo>
                <a:lnTo>
                  <a:pt x="4378" y="459"/>
                </a:lnTo>
                <a:lnTo>
                  <a:pt x="4390" y="452"/>
                </a:lnTo>
                <a:lnTo>
                  <a:pt x="4393" y="448"/>
                </a:lnTo>
                <a:lnTo>
                  <a:pt x="4399" y="446"/>
                </a:lnTo>
                <a:lnTo>
                  <a:pt x="4408" y="439"/>
                </a:lnTo>
                <a:lnTo>
                  <a:pt x="4417" y="431"/>
                </a:lnTo>
                <a:lnTo>
                  <a:pt x="4429" y="424"/>
                </a:lnTo>
                <a:lnTo>
                  <a:pt x="4438" y="418"/>
                </a:lnTo>
                <a:lnTo>
                  <a:pt x="4456" y="403"/>
                </a:lnTo>
                <a:lnTo>
                  <a:pt x="4456" y="402"/>
                </a:lnTo>
                <a:lnTo>
                  <a:pt x="4458" y="402"/>
                </a:lnTo>
                <a:lnTo>
                  <a:pt x="4462" y="396"/>
                </a:lnTo>
                <a:lnTo>
                  <a:pt x="4466" y="392"/>
                </a:lnTo>
                <a:lnTo>
                  <a:pt x="4469" y="389"/>
                </a:lnTo>
                <a:lnTo>
                  <a:pt x="4473" y="385"/>
                </a:lnTo>
                <a:lnTo>
                  <a:pt x="4479" y="383"/>
                </a:lnTo>
                <a:lnTo>
                  <a:pt x="4484" y="379"/>
                </a:lnTo>
                <a:lnTo>
                  <a:pt x="4490" y="377"/>
                </a:lnTo>
                <a:lnTo>
                  <a:pt x="4496" y="376"/>
                </a:lnTo>
                <a:lnTo>
                  <a:pt x="4496" y="381"/>
                </a:lnTo>
                <a:lnTo>
                  <a:pt x="4497" y="389"/>
                </a:lnTo>
                <a:lnTo>
                  <a:pt x="4496" y="396"/>
                </a:lnTo>
                <a:lnTo>
                  <a:pt x="4496" y="400"/>
                </a:lnTo>
                <a:lnTo>
                  <a:pt x="4496" y="403"/>
                </a:lnTo>
                <a:lnTo>
                  <a:pt x="4494" y="409"/>
                </a:lnTo>
                <a:lnTo>
                  <a:pt x="4492" y="416"/>
                </a:lnTo>
                <a:lnTo>
                  <a:pt x="4488" y="429"/>
                </a:lnTo>
                <a:lnTo>
                  <a:pt x="4486" y="439"/>
                </a:lnTo>
                <a:lnTo>
                  <a:pt x="4483" y="448"/>
                </a:lnTo>
                <a:lnTo>
                  <a:pt x="4479" y="457"/>
                </a:lnTo>
                <a:lnTo>
                  <a:pt x="4477" y="468"/>
                </a:lnTo>
                <a:lnTo>
                  <a:pt x="4477" y="474"/>
                </a:lnTo>
                <a:lnTo>
                  <a:pt x="4477" y="478"/>
                </a:lnTo>
                <a:lnTo>
                  <a:pt x="4479" y="489"/>
                </a:lnTo>
                <a:lnTo>
                  <a:pt x="4484" y="519"/>
                </a:lnTo>
                <a:lnTo>
                  <a:pt x="4486" y="521"/>
                </a:lnTo>
                <a:lnTo>
                  <a:pt x="4486" y="522"/>
                </a:lnTo>
                <a:lnTo>
                  <a:pt x="4486" y="526"/>
                </a:lnTo>
                <a:lnTo>
                  <a:pt x="4486" y="530"/>
                </a:lnTo>
                <a:lnTo>
                  <a:pt x="4486" y="534"/>
                </a:lnTo>
                <a:lnTo>
                  <a:pt x="4486" y="537"/>
                </a:lnTo>
                <a:lnTo>
                  <a:pt x="4486" y="541"/>
                </a:lnTo>
                <a:lnTo>
                  <a:pt x="4484" y="545"/>
                </a:lnTo>
                <a:lnTo>
                  <a:pt x="4484" y="548"/>
                </a:lnTo>
                <a:lnTo>
                  <a:pt x="4483" y="548"/>
                </a:lnTo>
                <a:lnTo>
                  <a:pt x="4483" y="550"/>
                </a:lnTo>
                <a:lnTo>
                  <a:pt x="4481" y="550"/>
                </a:lnTo>
                <a:lnTo>
                  <a:pt x="4481" y="552"/>
                </a:lnTo>
                <a:lnTo>
                  <a:pt x="4479" y="552"/>
                </a:lnTo>
                <a:lnTo>
                  <a:pt x="4477" y="552"/>
                </a:lnTo>
                <a:lnTo>
                  <a:pt x="4475" y="554"/>
                </a:lnTo>
                <a:lnTo>
                  <a:pt x="4473" y="554"/>
                </a:lnTo>
                <a:lnTo>
                  <a:pt x="4455" y="556"/>
                </a:lnTo>
                <a:lnTo>
                  <a:pt x="4436" y="558"/>
                </a:lnTo>
                <a:lnTo>
                  <a:pt x="4386" y="565"/>
                </a:lnTo>
                <a:lnTo>
                  <a:pt x="4362" y="567"/>
                </a:lnTo>
                <a:lnTo>
                  <a:pt x="4354" y="569"/>
                </a:lnTo>
                <a:lnTo>
                  <a:pt x="4347" y="569"/>
                </a:lnTo>
                <a:lnTo>
                  <a:pt x="4339" y="569"/>
                </a:lnTo>
                <a:lnTo>
                  <a:pt x="4336" y="569"/>
                </a:lnTo>
                <a:lnTo>
                  <a:pt x="4332" y="571"/>
                </a:lnTo>
                <a:lnTo>
                  <a:pt x="4324" y="571"/>
                </a:lnTo>
                <a:lnTo>
                  <a:pt x="4317" y="571"/>
                </a:lnTo>
                <a:lnTo>
                  <a:pt x="4313" y="571"/>
                </a:lnTo>
                <a:lnTo>
                  <a:pt x="4308" y="571"/>
                </a:lnTo>
                <a:lnTo>
                  <a:pt x="4300" y="571"/>
                </a:lnTo>
                <a:lnTo>
                  <a:pt x="4295" y="571"/>
                </a:lnTo>
                <a:lnTo>
                  <a:pt x="4287" y="569"/>
                </a:lnTo>
                <a:lnTo>
                  <a:pt x="4283" y="567"/>
                </a:lnTo>
                <a:lnTo>
                  <a:pt x="4278" y="567"/>
                </a:lnTo>
                <a:lnTo>
                  <a:pt x="4274" y="567"/>
                </a:lnTo>
                <a:lnTo>
                  <a:pt x="4270" y="567"/>
                </a:lnTo>
                <a:lnTo>
                  <a:pt x="4267" y="569"/>
                </a:lnTo>
                <a:lnTo>
                  <a:pt x="4263" y="571"/>
                </a:lnTo>
                <a:lnTo>
                  <a:pt x="4261" y="573"/>
                </a:lnTo>
                <a:lnTo>
                  <a:pt x="4259" y="576"/>
                </a:lnTo>
                <a:lnTo>
                  <a:pt x="4259" y="580"/>
                </a:lnTo>
                <a:lnTo>
                  <a:pt x="4259" y="582"/>
                </a:lnTo>
                <a:lnTo>
                  <a:pt x="4259" y="586"/>
                </a:lnTo>
                <a:lnTo>
                  <a:pt x="4259" y="593"/>
                </a:lnTo>
                <a:lnTo>
                  <a:pt x="4261" y="599"/>
                </a:lnTo>
                <a:lnTo>
                  <a:pt x="4263" y="604"/>
                </a:lnTo>
                <a:lnTo>
                  <a:pt x="4267" y="610"/>
                </a:lnTo>
                <a:lnTo>
                  <a:pt x="4267" y="612"/>
                </a:lnTo>
                <a:lnTo>
                  <a:pt x="4269" y="613"/>
                </a:lnTo>
                <a:lnTo>
                  <a:pt x="4270" y="615"/>
                </a:lnTo>
                <a:lnTo>
                  <a:pt x="4272" y="617"/>
                </a:lnTo>
                <a:lnTo>
                  <a:pt x="4276" y="623"/>
                </a:lnTo>
                <a:lnTo>
                  <a:pt x="4283" y="626"/>
                </a:lnTo>
                <a:lnTo>
                  <a:pt x="4293" y="632"/>
                </a:lnTo>
                <a:lnTo>
                  <a:pt x="4297" y="634"/>
                </a:lnTo>
                <a:lnTo>
                  <a:pt x="4300" y="636"/>
                </a:lnTo>
                <a:lnTo>
                  <a:pt x="4306" y="638"/>
                </a:lnTo>
                <a:lnTo>
                  <a:pt x="4311" y="638"/>
                </a:lnTo>
                <a:lnTo>
                  <a:pt x="4313" y="638"/>
                </a:lnTo>
                <a:lnTo>
                  <a:pt x="4328" y="628"/>
                </a:lnTo>
                <a:lnTo>
                  <a:pt x="4343" y="619"/>
                </a:lnTo>
                <a:lnTo>
                  <a:pt x="4356" y="619"/>
                </a:lnTo>
                <a:lnTo>
                  <a:pt x="4369" y="619"/>
                </a:lnTo>
                <a:lnTo>
                  <a:pt x="4380" y="619"/>
                </a:lnTo>
                <a:lnTo>
                  <a:pt x="4386" y="619"/>
                </a:lnTo>
                <a:lnTo>
                  <a:pt x="4391" y="619"/>
                </a:lnTo>
                <a:lnTo>
                  <a:pt x="4399" y="617"/>
                </a:lnTo>
                <a:lnTo>
                  <a:pt x="4406" y="617"/>
                </a:lnTo>
                <a:lnTo>
                  <a:pt x="4421" y="617"/>
                </a:lnTo>
                <a:lnTo>
                  <a:pt x="4429" y="615"/>
                </a:lnTo>
                <a:lnTo>
                  <a:pt x="4436" y="615"/>
                </a:lnTo>
                <a:lnTo>
                  <a:pt x="4443" y="615"/>
                </a:lnTo>
                <a:lnTo>
                  <a:pt x="4451" y="613"/>
                </a:lnTo>
                <a:lnTo>
                  <a:pt x="4458" y="613"/>
                </a:lnTo>
                <a:lnTo>
                  <a:pt x="4466" y="612"/>
                </a:lnTo>
                <a:lnTo>
                  <a:pt x="4473" y="610"/>
                </a:lnTo>
                <a:lnTo>
                  <a:pt x="4479" y="608"/>
                </a:lnTo>
                <a:lnTo>
                  <a:pt x="4483" y="608"/>
                </a:lnTo>
                <a:lnTo>
                  <a:pt x="4486" y="606"/>
                </a:lnTo>
                <a:lnTo>
                  <a:pt x="4490" y="606"/>
                </a:lnTo>
                <a:lnTo>
                  <a:pt x="4492" y="606"/>
                </a:lnTo>
                <a:lnTo>
                  <a:pt x="4507" y="604"/>
                </a:lnTo>
                <a:lnTo>
                  <a:pt x="4522" y="602"/>
                </a:lnTo>
                <a:lnTo>
                  <a:pt x="4535" y="600"/>
                </a:lnTo>
                <a:lnTo>
                  <a:pt x="4549" y="600"/>
                </a:lnTo>
                <a:lnTo>
                  <a:pt x="4564" y="599"/>
                </a:lnTo>
                <a:lnTo>
                  <a:pt x="4579" y="599"/>
                </a:lnTo>
                <a:lnTo>
                  <a:pt x="4585" y="599"/>
                </a:lnTo>
                <a:lnTo>
                  <a:pt x="4592" y="597"/>
                </a:lnTo>
                <a:lnTo>
                  <a:pt x="4598" y="597"/>
                </a:lnTo>
                <a:lnTo>
                  <a:pt x="4603" y="597"/>
                </a:lnTo>
                <a:lnTo>
                  <a:pt x="4609" y="597"/>
                </a:lnTo>
                <a:lnTo>
                  <a:pt x="4615" y="597"/>
                </a:lnTo>
                <a:lnTo>
                  <a:pt x="4626" y="595"/>
                </a:lnTo>
                <a:lnTo>
                  <a:pt x="4644" y="593"/>
                </a:lnTo>
                <a:lnTo>
                  <a:pt x="4663" y="593"/>
                </a:lnTo>
                <a:lnTo>
                  <a:pt x="4683" y="593"/>
                </a:lnTo>
                <a:lnTo>
                  <a:pt x="4702" y="595"/>
                </a:lnTo>
                <a:lnTo>
                  <a:pt x="4713" y="597"/>
                </a:lnTo>
                <a:lnTo>
                  <a:pt x="4722" y="597"/>
                </a:lnTo>
                <a:lnTo>
                  <a:pt x="4734" y="599"/>
                </a:lnTo>
                <a:lnTo>
                  <a:pt x="4745" y="599"/>
                </a:lnTo>
                <a:lnTo>
                  <a:pt x="4754" y="599"/>
                </a:lnTo>
                <a:lnTo>
                  <a:pt x="4761" y="599"/>
                </a:lnTo>
                <a:lnTo>
                  <a:pt x="4769" y="600"/>
                </a:lnTo>
                <a:lnTo>
                  <a:pt x="4776" y="600"/>
                </a:lnTo>
                <a:lnTo>
                  <a:pt x="4791" y="602"/>
                </a:lnTo>
                <a:lnTo>
                  <a:pt x="4804" y="606"/>
                </a:lnTo>
                <a:lnTo>
                  <a:pt x="4832" y="612"/>
                </a:lnTo>
                <a:lnTo>
                  <a:pt x="4860" y="617"/>
                </a:lnTo>
                <a:lnTo>
                  <a:pt x="4873" y="619"/>
                </a:lnTo>
                <a:lnTo>
                  <a:pt x="4886" y="623"/>
                </a:lnTo>
                <a:lnTo>
                  <a:pt x="4892" y="625"/>
                </a:lnTo>
                <a:lnTo>
                  <a:pt x="4899" y="626"/>
                </a:lnTo>
                <a:lnTo>
                  <a:pt x="4905" y="628"/>
                </a:lnTo>
                <a:lnTo>
                  <a:pt x="4912" y="632"/>
                </a:lnTo>
                <a:lnTo>
                  <a:pt x="4914" y="632"/>
                </a:lnTo>
                <a:lnTo>
                  <a:pt x="4918" y="634"/>
                </a:lnTo>
                <a:lnTo>
                  <a:pt x="4921" y="634"/>
                </a:lnTo>
                <a:lnTo>
                  <a:pt x="4923" y="636"/>
                </a:lnTo>
                <a:lnTo>
                  <a:pt x="4931" y="636"/>
                </a:lnTo>
                <a:lnTo>
                  <a:pt x="4933" y="636"/>
                </a:lnTo>
                <a:lnTo>
                  <a:pt x="4936" y="636"/>
                </a:lnTo>
                <a:lnTo>
                  <a:pt x="4938" y="636"/>
                </a:lnTo>
                <a:lnTo>
                  <a:pt x="4940" y="634"/>
                </a:lnTo>
                <a:lnTo>
                  <a:pt x="4940" y="632"/>
                </a:lnTo>
                <a:lnTo>
                  <a:pt x="4942" y="632"/>
                </a:lnTo>
                <a:lnTo>
                  <a:pt x="4944" y="630"/>
                </a:lnTo>
                <a:lnTo>
                  <a:pt x="4947" y="628"/>
                </a:lnTo>
                <a:lnTo>
                  <a:pt x="4951" y="625"/>
                </a:lnTo>
                <a:lnTo>
                  <a:pt x="4951" y="623"/>
                </a:lnTo>
                <a:lnTo>
                  <a:pt x="4953" y="621"/>
                </a:lnTo>
                <a:lnTo>
                  <a:pt x="4957" y="615"/>
                </a:lnTo>
                <a:lnTo>
                  <a:pt x="4959" y="613"/>
                </a:lnTo>
                <a:lnTo>
                  <a:pt x="4959" y="612"/>
                </a:lnTo>
                <a:lnTo>
                  <a:pt x="4961" y="610"/>
                </a:lnTo>
                <a:lnTo>
                  <a:pt x="4962" y="604"/>
                </a:lnTo>
                <a:lnTo>
                  <a:pt x="4964" y="599"/>
                </a:lnTo>
                <a:lnTo>
                  <a:pt x="4962" y="593"/>
                </a:lnTo>
                <a:lnTo>
                  <a:pt x="4959" y="587"/>
                </a:lnTo>
                <a:lnTo>
                  <a:pt x="4955" y="582"/>
                </a:lnTo>
                <a:lnTo>
                  <a:pt x="4951" y="578"/>
                </a:lnTo>
                <a:lnTo>
                  <a:pt x="4949" y="574"/>
                </a:lnTo>
                <a:lnTo>
                  <a:pt x="4946" y="573"/>
                </a:lnTo>
                <a:lnTo>
                  <a:pt x="4944" y="571"/>
                </a:lnTo>
                <a:lnTo>
                  <a:pt x="4942" y="571"/>
                </a:lnTo>
                <a:lnTo>
                  <a:pt x="4938" y="569"/>
                </a:lnTo>
                <a:lnTo>
                  <a:pt x="4934" y="567"/>
                </a:lnTo>
                <a:lnTo>
                  <a:pt x="4933" y="565"/>
                </a:lnTo>
                <a:lnTo>
                  <a:pt x="4929" y="565"/>
                </a:lnTo>
                <a:lnTo>
                  <a:pt x="4921" y="561"/>
                </a:lnTo>
                <a:lnTo>
                  <a:pt x="4912" y="558"/>
                </a:lnTo>
                <a:lnTo>
                  <a:pt x="4907" y="556"/>
                </a:lnTo>
                <a:lnTo>
                  <a:pt x="4903" y="554"/>
                </a:lnTo>
                <a:lnTo>
                  <a:pt x="4897" y="552"/>
                </a:lnTo>
                <a:lnTo>
                  <a:pt x="4892" y="550"/>
                </a:lnTo>
                <a:lnTo>
                  <a:pt x="4879" y="547"/>
                </a:lnTo>
                <a:lnTo>
                  <a:pt x="4866" y="543"/>
                </a:lnTo>
                <a:lnTo>
                  <a:pt x="4851" y="539"/>
                </a:lnTo>
                <a:lnTo>
                  <a:pt x="4838" y="537"/>
                </a:lnTo>
                <a:lnTo>
                  <a:pt x="4823" y="535"/>
                </a:lnTo>
                <a:lnTo>
                  <a:pt x="4808" y="534"/>
                </a:lnTo>
                <a:lnTo>
                  <a:pt x="4793" y="532"/>
                </a:lnTo>
                <a:lnTo>
                  <a:pt x="4778" y="530"/>
                </a:lnTo>
                <a:lnTo>
                  <a:pt x="4765" y="530"/>
                </a:lnTo>
                <a:lnTo>
                  <a:pt x="4754" y="530"/>
                </a:lnTo>
                <a:lnTo>
                  <a:pt x="4743" y="532"/>
                </a:lnTo>
                <a:lnTo>
                  <a:pt x="4734" y="534"/>
                </a:lnTo>
                <a:lnTo>
                  <a:pt x="4724" y="534"/>
                </a:lnTo>
                <a:lnTo>
                  <a:pt x="4719" y="535"/>
                </a:lnTo>
                <a:lnTo>
                  <a:pt x="4711" y="534"/>
                </a:lnTo>
                <a:lnTo>
                  <a:pt x="4708" y="534"/>
                </a:lnTo>
                <a:lnTo>
                  <a:pt x="4704" y="532"/>
                </a:lnTo>
                <a:lnTo>
                  <a:pt x="4702" y="526"/>
                </a:lnTo>
                <a:lnTo>
                  <a:pt x="4700" y="519"/>
                </a:lnTo>
                <a:lnTo>
                  <a:pt x="4698" y="511"/>
                </a:lnTo>
                <a:lnTo>
                  <a:pt x="4698" y="506"/>
                </a:lnTo>
                <a:lnTo>
                  <a:pt x="4695" y="483"/>
                </a:lnTo>
                <a:lnTo>
                  <a:pt x="4695" y="463"/>
                </a:lnTo>
                <a:lnTo>
                  <a:pt x="4693" y="454"/>
                </a:lnTo>
                <a:lnTo>
                  <a:pt x="4693" y="446"/>
                </a:lnTo>
                <a:lnTo>
                  <a:pt x="4693" y="437"/>
                </a:lnTo>
                <a:lnTo>
                  <a:pt x="4695" y="429"/>
                </a:lnTo>
                <a:lnTo>
                  <a:pt x="4695" y="422"/>
                </a:lnTo>
                <a:lnTo>
                  <a:pt x="4696" y="415"/>
                </a:lnTo>
                <a:lnTo>
                  <a:pt x="4698" y="409"/>
                </a:lnTo>
                <a:lnTo>
                  <a:pt x="4700" y="402"/>
                </a:lnTo>
                <a:lnTo>
                  <a:pt x="4708" y="400"/>
                </a:lnTo>
                <a:lnTo>
                  <a:pt x="4717" y="396"/>
                </a:lnTo>
                <a:lnTo>
                  <a:pt x="4726" y="394"/>
                </a:lnTo>
                <a:lnTo>
                  <a:pt x="4735" y="392"/>
                </a:lnTo>
                <a:lnTo>
                  <a:pt x="4745" y="390"/>
                </a:lnTo>
                <a:lnTo>
                  <a:pt x="4756" y="389"/>
                </a:lnTo>
                <a:lnTo>
                  <a:pt x="4765" y="387"/>
                </a:lnTo>
                <a:lnTo>
                  <a:pt x="4776" y="387"/>
                </a:lnTo>
                <a:lnTo>
                  <a:pt x="4782" y="385"/>
                </a:lnTo>
                <a:lnTo>
                  <a:pt x="4789" y="385"/>
                </a:lnTo>
                <a:lnTo>
                  <a:pt x="4791" y="383"/>
                </a:lnTo>
                <a:lnTo>
                  <a:pt x="4795" y="383"/>
                </a:lnTo>
                <a:lnTo>
                  <a:pt x="4802" y="381"/>
                </a:lnTo>
                <a:lnTo>
                  <a:pt x="4808" y="381"/>
                </a:lnTo>
                <a:lnTo>
                  <a:pt x="4814" y="379"/>
                </a:lnTo>
                <a:lnTo>
                  <a:pt x="4819" y="377"/>
                </a:lnTo>
                <a:lnTo>
                  <a:pt x="4821" y="377"/>
                </a:lnTo>
                <a:lnTo>
                  <a:pt x="4825" y="376"/>
                </a:lnTo>
                <a:lnTo>
                  <a:pt x="4830" y="374"/>
                </a:lnTo>
                <a:lnTo>
                  <a:pt x="4832" y="374"/>
                </a:lnTo>
                <a:lnTo>
                  <a:pt x="4836" y="372"/>
                </a:lnTo>
                <a:lnTo>
                  <a:pt x="4838" y="370"/>
                </a:lnTo>
                <a:lnTo>
                  <a:pt x="4840" y="370"/>
                </a:lnTo>
                <a:lnTo>
                  <a:pt x="4845" y="368"/>
                </a:lnTo>
                <a:lnTo>
                  <a:pt x="4849" y="364"/>
                </a:lnTo>
                <a:lnTo>
                  <a:pt x="4854" y="362"/>
                </a:lnTo>
                <a:lnTo>
                  <a:pt x="4858" y="359"/>
                </a:lnTo>
                <a:lnTo>
                  <a:pt x="4860" y="359"/>
                </a:lnTo>
                <a:lnTo>
                  <a:pt x="4864" y="357"/>
                </a:lnTo>
                <a:lnTo>
                  <a:pt x="4866" y="355"/>
                </a:lnTo>
                <a:lnTo>
                  <a:pt x="4868" y="353"/>
                </a:lnTo>
                <a:lnTo>
                  <a:pt x="4868" y="351"/>
                </a:lnTo>
                <a:lnTo>
                  <a:pt x="4869" y="351"/>
                </a:lnTo>
                <a:lnTo>
                  <a:pt x="4871" y="348"/>
                </a:lnTo>
                <a:lnTo>
                  <a:pt x="4873" y="346"/>
                </a:lnTo>
                <a:lnTo>
                  <a:pt x="4875" y="344"/>
                </a:lnTo>
                <a:lnTo>
                  <a:pt x="4875" y="340"/>
                </a:lnTo>
                <a:lnTo>
                  <a:pt x="4877" y="336"/>
                </a:lnTo>
                <a:lnTo>
                  <a:pt x="4877" y="325"/>
                </a:lnTo>
                <a:lnTo>
                  <a:pt x="4877" y="322"/>
                </a:lnTo>
                <a:lnTo>
                  <a:pt x="4877" y="320"/>
                </a:lnTo>
                <a:lnTo>
                  <a:pt x="4875" y="312"/>
                </a:lnTo>
                <a:lnTo>
                  <a:pt x="4873" y="307"/>
                </a:lnTo>
                <a:lnTo>
                  <a:pt x="4869" y="301"/>
                </a:lnTo>
                <a:lnTo>
                  <a:pt x="4868" y="296"/>
                </a:lnTo>
                <a:lnTo>
                  <a:pt x="4864" y="292"/>
                </a:lnTo>
                <a:lnTo>
                  <a:pt x="4860" y="286"/>
                </a:lnTo>
                <a:lnTo>
                  <a:pt x="4856" y="283"/>
                </a:lnTo>
                <a:lnTo>
                  <a:pt x="4851" y="279"/>
                </a:lnTo>
                <a:lnTo>
                  <a:pt x="4847" y="277"/>
                </a:lnTo>
                <a:lnTo>
                  <a:pt x="4845" y="277"/>
                </a:lnTo>
                <a:lnTo>
                  <a:pt x="4845" y="275"/>
                </a:lnTo>
                <a:lnTo>
                  <a:pt x="4838" y="273"/>
                </a:lnTo>
                <a:lnTo>
                  <a:pt x="4832" y="271"/>
                </a:lnTo>
                <a:lnTo>
                  <a:pt x="4827" y="271"/>
                </a:lnTo>
                <a:lnTo>
                  <a:pt x="4819" y="271"/>
                </a:lnTo>
                <a:lnTo>
                  <a:pt x="4814" y="270"/>
                </a:lnTo>
                <a:lnTo>
                  <a:pt x="4806" y="270"/>
                </a:lnTo>
                <a:lnTo>
                  <a:pt x="4801" y="271"/>
                </a:lnTo>
                <a:lnTo>
                  <a:pt x="4793" y="271"/>
                </a:lnTo>
                <a:lnTo>
                  <a:pt x="4791" y="273"/>
                </a:lnTo>
                <a:lnTo>
                  <a:pt x="4789" y="273"/>
                </a:lnTo>
                <a:lnTo>
                  <a:pt x="4789" y="275"/>
                </a:lnTo>
                <a:lnTo>
                  <a:pt x="4788" y="277"/>
                </a:lnTo>
                <a:lnTo>
                  <a:pt x="4788" y="279"/>
                </a:lnTo>
                <a:lnTo>
                  <a:pt x="4788" y="281"/>
                </a:lnTo>
                <a:lnTo>
                  <a:pt x="4788" y="283"/>
                </a:lnTo>
                <a:lnTo>
                  <a:pt x="4788" y="288"/>
                </a:lnTo>
                <a:lnTo>
                  <a:pt x="4786" y="292"/>
                </a:lnTo>
                <a:lnTo>
                  <a:pt x="4786" y="297"/>
                </a:lnTo>
                <a:lnTo>
                  <a:pt x="4784" y="301"/>
                </a:lnTo>
                <a:lnTo>
                  <a:pt x="4782" y="305"/>
                </a:lnTo>
                <a:lnTo>
                  <a:pt x="4782" y="307"/>
                </a:lnTo>
                <a:lnTo>
                  <a:pt x="4780" y="309"/>
                </a:lnTo>
                <a:lnTo>
                  <a:pt x="4778" y="310"/>
                </a:lnTo>
                <a:lnTo>
                  <a:pt x="4778" y="312"/>
                </a:lnTo>
                <a:lnTo>
                  <a:pt x="4776" y="314"/>
                </a:lnTo>
                <a:lnTo>
                  <a:pt x="4775" y="318"/>
                </a:lnTo>
                <a:lnTo>
                  <a:pt x="4771" y="322"/>
                </a:lnTo>
                <a:lnTo>
                  <a:pt x="4767" y="327"/>
                </a:lnTo>
                <a:lnTo>
                  <a:pt x="4765" y="329"/>
                </a:lnTo>
                <a:lnTo>
                  <a:pt x="4763" y="329"/>
                </a:lnTo>
                <a:lnTo>
                  <a:pt x="4763" y="331"/>
                </a:lnTo>
                <a:lnTo>
                  <a:pt x="4760" y="335"/>
                </a:lnTo>
                <a:lnTo>
                  <a:pt x="4754" y="338"/>
                </a:lnTo>
                <a:lnTo>
                  <a:pt x="4750" y="342"/>
                </a:lnTo>
                <a:lnTo>
                  <a:pt x="4745" y="346"/>
                </a:lnTo>
                <a:lnTo>
                  <a:pt x="4741" y="349"/>
                </a:lnTo>
                <a:lnTo>
                  <a:pt x="4735" y="351"/>
                </a:lnTo>
                <a:lnTo>
                  <a:pt x="4730" y="355"/>
                </a:lnTo>
                <a:lnTo>
                  <a:pt x="4724" y="357"/>
                </a:lnTo>
                <a:lnTo>
                  <a:pt x="4717" y="359"/>
                </a:lnTo>
                <a:lnTo>
                  <a:pt x="4711" y="361"/>
                </a:lnTo>
                <a:lnTo>
                  <a:pt x="4704" y="362"/>
                </a:lnTo>
                <a:lnTo>
                  <a:pt x="4698" y="364"/>
                </a:lnTo>
                <a:lnTo>
                  <a:pt x="4691" y="366"/>
                </a:lnTo>
                <a:lnTo>
                  <a:pt x="4691" y="361"/>
                </a:lnTo>
                <a:lnTo>
                  <a:pt x="4689" y="353"/>
                </a:lnTo>
                <a:lnTo>
                  <a:pt x="4689" y="342"/>
                </a:lnTo>
                <a:lnTo>
                  <a:pt x="4689" y="335"/>
                </a:lnTo>
                <a:lnTo>
                  <a:pt x="4689" y="329"/>
                </a:lnTo>
                <a:lnTo>
                  <a:pt x="4689" y="322"/>
                </a:lnTo>
                <a:lnTo>
                  <a:pt x="4689" y="314"/>
                </a:lnTo>
                <a:lnTo>
                  <a:pt x="4691" y="301"/>
                </a:lnTo>
                <a:lnTo>
                  <a:pt x="4693" y="290"/>
                </a:lnTo>
                <a:lnTo>
                  <a:pt x="4695" y="262"/>
                </a:lnTo>
                <a:lnTo>
                  <a:pt x="4695" y="255"/>
                </a:lnTo>
                <a:lnTo>
                  <a:pt x="4696" y="249"/>
                </a:lnTo>
                <a:lnTo>
                  <a:pt x="4698" y="234"/>
                </a:lnTo>
                <a:lnTo>
                  <a:pt x="4702" y="221"/>
                </a:lnTo>
                <a:lnTo>
                  <a:pt x="4706" y="208"/>
                </a:lnTo>
                <a:lnTo>
                  <a:pt x="4709" y="195"/>
                </a:lnTo>
                <a:lnTo>
                  <a:pt x="4713" y="182"/>
                </a:lnTo>
                <a:lnTo>
                  <a:pt x="4719" y="171"/>
                </a:lnTo>
                <a:lnTo>
                  <a:pt x="4724" y="160"/>
                </a:lnTo>
                <a:lnTo>
                  <a:pt x="4728" y="156"/>
                </a:lnTo>
                <a:lnTo>
                  <a:pt x="4728" y="152"/>
                </a:lnTo>
                <a:lnTo>
                  <a:pt x="4728" y="149"/>
                </a:lnTo>
                <a:lnTo>
                  <a:pt x="4728" y="147"/>
                </a:lnTo>
                <a:lnTo>
                  <a:pt x="4728" y="143"/>
                </a:lnTo>
                <a:lnTo>
                  <a:pt x="4726" y="139"/>
                </a:lnTo>
                <a:lnTo>
                  <a:pt x="4724" y="136"/>
                </a:lnTo>
                <a:lnTo>
                  <a:pt x="4722" y="128"/>
                </a:lnTo>
                <a:lnTo>
                  <a:pt x="4719" y="125"/>
                </a:lnTo>
                <a:lnTo>
                  <a:pt x="4717" y="121"/>
                </a:lnTo>
                <a:lnTo>
                  <a:pt x="4713" y="113"/>
                </a:lnTo>
                <a:lnTo>
                  <a:pt x="4708" y="108"/>
                </a:lnTo>
                <a:lnTo>
                  <a:pt x="4706" y="106"/>
                </a:lnTo>
                <a:lnTo>
                  <a:pt x="4702" y="102"/>
                </a:lnTo>
                <a:lnTo>
                  <a:pt x="4700" y="100"/>
                </a:lnTo>
                <a:lnTo>
                  <a:pt x="4696" y="97"/>
                </a:lnTo>
                <a:lnTo>
                  <a:pt x="4689" y="93"/>
                </a:lnTo>
                <a:lnTo>
                  <a:pt x="4680" y="87"/>
                </a:lnTo>
                <a:lnTo>
                  <a:pt x="4669" y="82"/>
                </a:lnTo>
                <a:lnTo>
                  <a:pt x="4661" y="80"/>
                </a:lnTo>
                <a:lnTo>
                  <a:pt x="4655" y="78"/>
                </a:lnTo>
                <a:lnTo>
                  <a:pt x="4644" y="74"/>
                </a:lnTo>
                <a:lnTo>
                  <a:pt x="4639" y="72"/>
                </a:lnTo>
                <a:lnTo>
                  <a:pt x="4635" y="72"/>
                </a:lnTo>
                <a:lnTo>
                  <a:pt x="4629" y="71"/>
                </a:lnTo>
                <a:lnTo>
                  <a:pt x="4626" y="72"/>
                </a:lnTo>
                <a:lnTo>
                  <a:pt x="4622" y="72"/>
                </a:lnTo>
                <a:lnTo>
                  <a:pt x="4618" y="74"/>
                </a:lnTo>
                <a:lnTo>
                  <a:pt x="4615" y="76"/>
                </a:lnTo>
                <a:lnTo>
                  <a:pt x="4613" y="80"/>
                </a:lnTo>
                <a:lnTo>
                  <a:pt x="4611" y="80"/>
                </a:lnTo>
                <a:lnTo>
                  <a:pt x="4611" y="82"/>
                </a:lnTo>
                <a:lnTo>
                  <a:pt x="4611" y="86"/>
                </a:lnTo>
                <a:lnTo>
                  <a:pt x="4611" y="87"/>
                </a:lnTo>
                <a:lnTo>
                  <a:pt x="4611" y="89"/>
                </a:lnTo>
                <a:lnTo>
                  <a:pt x="4611" y="91"/>
                </a:lnTo>
                <a:lnTo>
                  <a:pt x="4613" y="93"/>
                </a:lnTo>
                <a:lnTo>
                  <a:pt x="4613" y="95"/>
                </a:lnTo>
                <a:lnTo>
                  <a:pt x="4615" y="97"/>
                </a:lnTo>
                <a:lnTo>
                  <a:pt x="4618" y="99"/>
                </a:lnTo>
                <a:lnTo>
                  <a:pt x="4622" y="102"/>
                </a:lnTo>
                <a:lnTo>
                  <a:pt x="4626" y="104"/>
                </a:lnTo>
                <a:lnTo>
                  <a:pt x="4639" y="115"/>
                </a:lnTo>
                <a:lnTo>
                  <a:pt x="4650" y="126"/>
                </a:lnTo>
                <a:lnTo>
                  <a:pt x="4650" y="139"/>
                </a:lnTo>
                <a:lnTo>
                  <a:pt x="4648" y="171"/>
                </a:lnTo>
                <a:lnTo>
                  <a:pt x="4646" y="188"/>
                </a:lnTo>
                <a:lnTo>
                  <a:pt x="4646" y="203"/>
                </a:lnTo>
                <a:lnTo>
                  <a:pt x="4644" y="234"/>
                </a:lnTo>
                <a:lnTo>
                  <a:pt x="4642" y="266"/>
                </a:lnTo>
                <a:lnTo>
                  <a:pt x="4641" y="297"/>
                </a:lnTo>
                <a:lnTo>
                  <a:pt x="4639" y="329"/>
                </a:lnTo>
                <a:lnTo>
                  <a:pt x="4637" y="362"/>
                </a:lnTo>
                <a:lnTo>
                  <a:pt x="4635" y="392"/>
                </a:lnTo>
                <a:lnTo>
                  <a:pt x="4603" y="416"/>
                </a:lnTo>
                <a:lnTo>
                  <a:pt x="4600" y="418"/>
                </a:lnTo>
                <a:lnTo>
                  <a:pt x="4596" y="420"/>
                </a:lnTo>
                <a:lnTo>
                  <a:pt x="4590" y="422"/>
                </a:lnTo>
                <a:lnTo>
                  <a:pt x="4587" y="424"/>
                </a:lnTo>
                <a:lnTo>
                  <a:pt x="4585" y="424"/>
                </a:lnTo>
                <a:lnTo>
                  <a:pt x="4585" y="426"/>
                </a:lnTo>
                <a:lnTo>
                  <a:pt x="4583" y="426"/>
                </a:lnTo>
                <a:lnTo>
                  <a:pt x="4581" y="426"/>
                </a:lnTo>
                <a:lnTo>
                  <a:pt x="4576" y="428"/>
                </a:lnTo>
                <a:lnTo>
                  <a:pt x="4570" y="428"/>
                </a:lnTo>
                <a:lnTo>
                  <a:pt x="4564" y="429"/>
                </a:lnTo>
                <a:lnTo>
                  <a:pt x="4562" y="429"/>
                </a:lnTo>
                <a:lnTo>
                  <a:pt x="4562" y="418"/>
                </a:lnTo>
                <a:lnTo>
                  <a:pt x="4562" y="407"/>
                </a:lnTo>
                <a:lnTo>
                  <a:pt x="4564" y="385"/>
                </a:lnTo>
                <a:lnTo>
                  <a:pt x="4564" y="364"/>
                </a:lnTo>
                <a:lnTo>
                  <a:pt x="4566" y="344"/>
                </a:lnTo>
                <a:lnTo>
                  <a:pt x="4566" y="342"/>
                </a:lnTo>
                <a:lnTo>
                  <a:pt x="4572" y="340"/>
                </a:lnTo>
                <a:lnTo>
                  <a:pt x="4576" y="338"/>
                </a:lnTo>
                <a:lnTo>
                  <a:pt x="4581" y="335"/>
                </a:lnTo>
                <a:lnTo>
                  <a:pt x="4585" y="333"/>
                </a:lnTo>
                <a:lnTo>
                  <a:pt x="4589" y="329"/>
                </a:lnTo>
                <a:lnTo>
                  <a:pt x="4590" y="327"/>
                </a:lnTo>
                <a:lnTo>
                  <a:pt x="4592" y="325"/>
                </a:lnTo>
                <a:lnTo>
                  <a:pt x="4596" y="322"/>
                </a:lnTo>
                <a:lnTo>
                  <a:pt x="4600" y="320"/>
                </a:lnTo>
                <a:lnTo>
                  <a:pt x="4602" y="318"/>
                </a:lnTo>
                <a:lnTo>
                  <a:pt x="4603" y="318"/>
                </a:lnTo>
                <a:lnTo>
                  <a:pt x="4605" y="316"/>
                </a:lnTo>
                <a:lnTo>
                  <a:pt x="4607" y="316"/>
                </a:lnTo>
                <a:lnTo>
                  <a:pt x="4607" y="314"/>
                </a:lnTo>
                <a:lnTo>
                  <a:pt x="4600" y="314"/>
                </a:lnTo>
                <a:lnTo>
                  <a:pt x="4590" y="316"/>
                </a:lnTo>
                <a:lnTo>
                  <a:pt x="4583" y="316"/>
                </a:lnTo>
                <a:lnTo>
                  <a:pt x="4576" y="320"/>
                </a:lnTo>
                <a:lnTo>
                  <a:pt x="4574" y="320"/>
                </a:lnTo>
                <a:lnTo>
                  <a:pt x="4572" y="320"/>
                </a:lnTo>
                <a:lnTo>
                  <a:pt x="4570" y="320"/>
                </a:lnTo>
                <a:lnTo>
                  <a:pt x="4566" y="320"/>
                </a:lnTo>
                <a:lnTo>
                  <a:pt x="4566" y="318"/>
                </a:lnTo>
                <a:lnTo>
                  <a:pt x="4564" y="316"/>
                </a:lnTo>
                <a:lnTo>
                  <a:pt x="4562" y="312"/>
                </a:lnTo>
                <a:lnTo>
                  <a:pt x="4561" y="309"/>
                </a:lnTo>
                <a:lnTo>
                  <a:pt x="4559" y="305"/>
                </a:lnTo>
                <a:lnTo>
                  <a:pt x="4559" y="301"/>
                </a:lnTo>
                <a:lnTo>
                  <a:pt x="4557" y="294"/>
                </a:lnTo>
                <a:lnTo>
                  <a:pt x="4557" y="284"/>
                </a:lnTo>
                <a:lnTo>
                  <a:pt x="4557" y="277"/>
                </a:lnTo>
                <a:lnTo>
                  <a:pt x="4557" y="268"/>
                </a:lnTo>
                <a:lnTo>
                  <a:pt x="4557" y="258"/>
                </a:lnTo>
                <a:lnTo>
                  <a:pt x="4557" y="251"/>
                </a:lnTo>
                <a:lnTo>
                  <a:pt x="4557" y="242"/>
                </a:lnTo>
                <a:lnTo>
                  <a:pt x="4557" y="232"/>
                </a:lnTo>
                <a:lnTo>
                  <a:pt x="4557" y="225"/>
                </a:lnTo>
                <a:lnTo>
                  <a:pt x="4557" y="221"/>
                </a:lnTo>
                <a:lnTo>
                  <a:pt x="4559" y="216"/>
                </a:lnTo>
                <a:lnTo>
                  <a:pt x="4559" y="208"/>
                </a:lnTo>
                <a:lnTo>
                  <a:pt x="4559" y="201"/>
                </a:lnTo>
                <a:lnTo>
                  <a:pt x="4557" y="191"/>
                </a:lnTo>
                <a:lnTo>
                  <a:pt x="4557" y="184"/>
                </a:lnTo>
                <a:lnTo>
                  <a:pt x="4555" y="177"/>
                </a:lnTo>
                <a:lnTo>
                  <a:pt x="4555" y="169"/>
                </a:lnTo>
                <a:lnTo>
                  <a:pt x="4553" y="162"/>
                </a:lnTo>
                <a:lnTo>
                  <a:pt x="4551" y="156"/>
                </a:lnTo>
                <a:lnTo>
                  <a:pt x="4549" y="151"/>
                </a:lnTo>
                <a:lnTo>
                  <a:pt x="4548" y="143"/>
                </a:lnTo>
                <a:lnTo>
                  <a:pt x="4542" y="141"/>
                </a:lnTo>
                <a:lnTo>
                  <a:pt x="4538" y="138"/>
                </a:lnTo>
                <a:lnTo>
                  <a:pt x="4535" y="134"/>
                </a:lnTo>
                <a:lnTo>
                  <a:pt x="4531" y="130"/>
                </a:lnTo>
                <a:lnTo>
                  <a:pt x="4522" y="123"/>
                </a:lnTo>
                <a:lnTo>
                  <a:pt x="4510" y="117"/>
                </a:lnTo>
                <a:lnTo>
                  <a:pt x="4505" y="115"/>
                </a:lnTo>
                <a:lnTo>
                  <a:pt x="4499" y="113"/>
                </a:lnTo>
                <a:lnTo>
                  <a:pt x="4494" y="112"/>
                </a:lnTo>
                <a:lnTo>
                  <a:pt x="4488" y="110"/>
                </a:lnTo>
                <a:lnTo>
                  <a:pt x="4481" y="110"/>
                </a:lnTo>
                <a:lnTo>
                  <a:pt x="4475" y="110"/>
                </a:lnTo>
                <a:lnTo>
                  <a:pt x="4468" y="110"/>
                </a:lnTo>
                <a:lnTo>
                  <a:pt x="4462" y="110"/>
                </a:lnTo>
                <a:lnTo>
                  <a:pt x="4462" y="113"/>
                </a:lnTo>
                <a:lnTo>
                  <a:pt x="4462" y="117"/>
                </a:lnTo>
                <a:lnTo>
                  <a:pt x="4464" y="119"/>
                </a:lnTo>
                <a:close/>
                <a:moveTo>
                  <a:pt x="4566" y="459"/>
                </a:moveTo>
                <a:lnTo>
                  <a:pt x="4566" y="457"/>
                </a:lnTo>
                <a:lnTo>
                  <a:pt x="4568" y="457"/>
                </a:lnTo>
                <a:lnTo>
                  <a:pt x="4590" y="444"/>
                </a:lnTo>
                <a:lnTo>
                  <a:pt x="4611" y="431"/>
                </a:lnTo>
                <a:lnTo>
                  <a:pt x="4615" y="429"/>
                </a:lnTo>
                <a:lnTo>
                  <a:pt x="4620" y="429"/>
                </a:lnTo>
                <a:lnTo>
                  <a:pt x="4624" y="429"/>
                </a:lnTo>
                <a:lnTo>
                  <a:pt x="4629" y="429"/>
                </a:lnTo>
                <a:lnTo>
                  <a:pt x="4631" y="431"/>
                </a:lnTo>
                <a:lnTo>
                  <a:pt x="4633" y="433"/>
                </a:lnTo>
                <a:lnTo>
                  <a:pt x="4633" y="435"/>
                </a:lnTo>
                <a:lnTo>
                  <a:pt x="4635" y="437"/>
                </a:lnTo>
                <a:lnTo>
                  <a:pt x="4635" y="441"/>
                </a:lnTo>
                <a:lnTo>
                  <a:pt x="4635" y="444"/>
                </a:lnTo>
                <a:lnTo>
                  <a:pt x="4637" y="448"/>
                </a:lnTo>
                <a:lnTo>
                  <a:pt x="4637" y="452"/>
                </a:lnTo>
                <a:lnTo>
                  <a:pt x="4635" y="459"/>
                </a:lnTo>
                <a:lnTo>
                  <a:pt x="4635" y="467"/>
                </a:lnTo>
                <a:lnTo>
                  <a:pt x="4635" y="478"/>
                </a:lnTo>
                <a:lnTo>
                  <a:pt x="4633" y="481"/>
                </a:lnTo>
                <a:lnTo>
                  <a:pt x="4633" y="487"/>
                </a:lnTo>
                <a:lnTo>
                  <a:pt x="4633" y="500"/>
                </a:lnTo>
                <a:lnTo>
                  <a:pt x="4635" y="511"/>
                </a:lnTo>
                <a:lnTo>
                  <a:pt x="4631" y="515"/>
                </a:lnTo>
                <a:lnTo>
                  <a:pt x="4628" y="517"/>
                </a:lnTo>
                <a:lnTo>
                  <a:pt x="4626" y="521"/>
                </a:lnTo>
                <a:lnTo>
                  <a:pt x="4622" y="522"/>
                </a:lnTo>
                <a:lnTo>
                  <a:pt x="4620" y="526"/>
                </a:lnTo>
                <a:lnTo>
                  <a:pt x="4618" y="530"/>
                </a:lnTo>
                <a:lnTo>
                  <a:pt x="4616" y="534"/>
                </a:lnTo>
                <a:lnTo>
                  <a:pt x="4615" y="539"/>
                </a:lnTo>
                <a:lnTo>
                  <a:pt x="4613" y="539"/>
                </a:lnTo>
                <a:lnTo>
                  <a:pt x="4609" y="539"/>
                </a:lnTo>
                <a:lnTo>
                  <a:pt x="4605" y="541"/>
                </a:lnTo>
                <a:lnTo>
                  <a:pt x="4602" y="541"/>
                </a:lnTo>
                <a:lnTo>
                  <a:pt x="4600" y="541"/>
                </a:lnTo>
                <a:lnTo>
                  <a:pt x="4598" y="541"/>
                </a:lnTo>
                <a:lnTo>
                  <a:pt x="4596" y="541"/>
                </a:lnTo>
                <a:lnTo>
                  <a:pt x="4594" y="543"/>
                </a:lnTo>
                <a:lnTo>
                  <a:pt x="4592" y="543"/>
                </a:lnTo>
                <a:lnTo>
                  <a:pt x="4590" y="543"/>
                </a:lnTo>
                <a:lnTo>
                  <a:pt x="4587" y="543"/>
                </a:lnTo>
                <a:lnTo>
                  <a:pt x="4581" y="543"/>
                </a:lnTo>
                <a:lnTo>
                  <a:pt x="4579" y="543"/>
                </a:lnTo>
                <a:lnTo>
                  <a:pt x="4576" y="545"/>
                </a:lnTo>
                <a:lnTo>
                  <a:pt x="4574" y="545"/>
                </a:lnTo>
                <a:lnTo>
                  <a:pt x="4570" y="545"/>
                </a:lnTo>
                <a:lnTo>
                  <a:pt x="4568" y="545"/>
                </a:lnTo>
                <a:lnTo>
                  <a:pt x="4564" y="545"/>
                </a:lnTo>
                <a:lnTo>
                  <a:pt x="4562" y="543"/>
                </a:lnTo>
                <a:lnTo>
                  <a:pt x="4561" y="543"/>
                </a:lnTo>
                <a:lnTo>
                  <a:pt x="4559" y="541"/>
                </a:lnTo>
                <a:lnTo>
                  <a:pt x="4559" y="539"/>
                </a:lnTo>
                <a:lnTo>
                  <a:pt x="4559" y="537"/>
                </a:lnTo>
                <a:lnTo>
                  <a:pt x="4559" y="532"/>
                </a:lnTo>
                <a:lnTo>
                  <a:pt x="4559" y="530"/>
                </a:lnTo>
                <a:lnTo>
                  <a:pt x="4559" y="504"/>
                </a:lnTo>
                <a:lnTo>
                  <a:pt x="4559" y="500"/>
                </a:lnTo>
                <a:lnTo>
                  <a:pt x="4559" y="483"/>
                </a:lnTo>
                <a:lnTo>
                  <a:pt x="4562" y="470"/>
                </a:lnTo>
                <a:lnTo>
                  <a:pt x="4566" y="459"/>
                </a:lnTo>
                <a:close/>
                <a:moveTo>
                  <a:pt x="3677" y="76"/>
                </a:moveTo>
                <a:lnTo>
                  <a:pt x="3621" y="84"/>
                </a:lnTo>
                <a:lnTo>
                  <a:pt x="3564" y="95"/>
                </a:lnTo>
                <a:lnTo>
                  <a:pt x="3551" y="97"/>
                </a:lnTo>
                <a:lnTo>
                  <a:pt x="3538" y="99"/>
                </a:lnTo>
                <a:lnTo>
                  <a:pt x="3523" y="100"/>
                </a:lnTo>
                <a:lnTo>
                  <a:pt x="3508" y="104"/>
                </a:lnTo>
                <a:lnTo>
                  <a:pt x="3480" y="108"/>
                </a:lnTo>
                <a:lnTo>
                  <a:pt x="3473" y="108"/>
                </a:lnTo>
                <a:lnTo>
                  <a:pt x="3465" y="110"/>
                </a:lnTo>
                <a:lnTo>
                  <a:pt x="3450" y="112"/>
                </a:lnTo>
                <a:lnTo>
                  <a:pt x="3448" y="112"/>
                </a:lnTo>
                <a:lnTo>
                  <a:pt x="3445" y="112"/>
                </a:lnTo>
                <a:lnTo>
                  <a:pt x="3441" y="112"/>
                </a:lnTo>
                <a:lnTo>
                  <a:pt x="3437" y="112"/>
                </a:lnTo>
                <a:lnTo>
                  <a:pt x="3434" y="113"/>
                </a:lnTo>
                <a:lnTo>
                  <a:pt x="3430" y="115"/>
                </a:lnTo>
                <a:lnTo>
                  <a:pt x="3426" y="115"/>
                </a:lnTo>
                <a:lnTo>
                  <a:pt x="3424" y="117"/>
                </a:lnTo>
                <a:lnTo>
                  <a:pt x="3422" y="119"/>
                </a:lnTo>
                <a:lnTo>
                  <a:pt x="3422" y="121"/>
                </a:lnTo>
                <a:lnTo>
                  <a:pt x="3430" y="128"/>
                </a:lnTo>
                <a:lnTo>
                  <a:pt x="3435" y="136"/>
                </a:lnTo>
                <a:lnTo>
                  <a:pt x="3439" y="138"/>
                </a:lnTo>
                <a:lnTo>
                  <a:pt x="3443" y="141"/>
                </a:lnTo>
                <a:lnTo>
                  <a:pt x="3450" y="147"/>
                </a:lnTo>
                <a:lnTo>
                  <a:pt x="3456" y="147"/>
                </a:lnTo>
                <a:lnTo>
                  <a:pt x="3460" y="147"/>
                </a:lnTo>
                <a:lnTo>
                  <a:pt x="3463" y="149"/>
                </a:lnTo>
                <a:lnTo>
                  <a:pt x="3467" y="149"/>
                </a:lnTo>
                <a:lnTo>
                  <a:pt x="3478" y="152"/>
                </a:lnTo>
                <a:lnTo>
                  <a:pt x="3482" y="154"/>
                </a:lnTo>
                <a:lnTo>
                  <a:pt x="3484" y="154"/>
                </a:lnTo>
                <a:lnTo>
                  <a:pt x="3491" y="154"/>
                </a:lnTo>
                <a:lnTo>
                  <a:pt x="3495" y="154"/>
                </a:lnTo>
                <a:lnTo>
                  <a:pt x="3499" y="154"/>
                </a:lnTo>
                <a:lnTo>
                  <a:pt x="3502" y="154"/>
                </a:lnTo>
                <a:lnTo>
                  <a:pt x="3508" y="154"/>
                </a:lnTo>
                <a:lnTo>
                  <a:pt x="3512" y="154"/>
                </a:lnTo>
                <a:lnTo>
                  <a:pt x="3515" y="154"/>
                </a:lnTo>
                <a:lnTo>
                  <a:pt x="3519" y="154"/>
                </a:lnTo>
                <a:lnTo>
                  <a:pt x="3523" y="154"/>
                </a:lnTo>
                <a:lnTo>
                  <a:pt x="3525" y="156"/>
                </a:lnTo>
                <a:lnTo>
                  <a:pt x="3527" y="156"/>
                </a:lnTo>
                <a:lnTo>
                  <a:pt x="3530" y="158"/>
                </a:lnTo>
                <a:lnTo>
                  <a:pt x="3532" y="160"/>
                </a:lnTo>
                <a:lnTo>
                  <a:pt x="3532" y="164"/>
                </a:lnTo>
                <a:lnTo>
                  <a:pt x="3534" y="167"/>
                </a:lnTo>
                <a:lnTo>
                  <a:pt x="3536" y="175"/>
                </a:lnTo>
                <a:lnTo>
                  <a:pt x="3538" y="184"/>
                </a:lnTo>
                <a:lnTo>
                  <a:pt x="3540" y="193"/>
                </a:lnTo>
                <a:lnTo>
                  <a:pt x="3540" y="199"/>
                </a:lnTo>
                <a:lnTo>
                  <a:pt x="3540" y="206"/>
                </a:lnTo>
                <a:lnTo>
                  <a:pt x="3540" y="219"/>
                </a:lnTo>
                <a:lnTo>
                  <a:pt x="3540" y="221"/>
                </a:lnTo>
                <a:lnTo>
                  <a:pt x="3540" y="225"/>
                </a:lnTo>
                <a:lnTo>
                  <a:pt x="3540" y="231"/>
                </a:lnTo>
                <a:lnTo>
                  <a:pt x="3540" y="244"/>
                </a:lnTo>
                <a:lnTo>
                  <a:pt x="3540" y="257"/>
                </a:lnTo>
                <a:lnTo>
                  <a:pt x="3538" y="268"/>
                </a:lnTo>
                <a:lnTo>
                  <a:pt x="3538" y="281"/>
                </a:lnTo>
                <a:lnTo>
                  <a:pt x="3538" y="292"/>
                </a:lnTo>
                <a:lnTo>
                  <a:pt x="3536" y="307"/>
                </a:lnTo>
                <a:lnTo>
                  <a:pt x="3534" y="322"/>
                </a:lnTo>
                <a:lnTo>
                  <a:pt x="3532" y="329"/>
                </a:lnTo>
                <a:lnTo>
                  <a:pt x="3532" y="336"/>
                </a:lnTo>
                <a:lnTo>
                  <a:pt x="3530" y="351"/>
                </a:lnTo>
                <a:lnTo>
                  <a:pt x="3527" y="364"/>
                </a:lnTo>
                <a:lnTo>
                  <a:pt x="3527" y="368"/>
                </a:lnTo>
                <a:lnTo>
                  <a:pt x="3527" y="370"/>
                </a:lnTo>
                <a:lnTo>
                  <a:pt x="3525" y="370"/>
                </a:lnTo>
                <a:lnTo>
                  <a:pt x="3525" y="372"/>
                </a:lnTo>
                <a:lnTo>
                  <a:pt x="3525" y="379"/>
                </a:lnTo>
                <a:lnTo>
                  <a:pt x="3521" y="392"/>
                </a:lnTo>
                <a:lnTo>
                  <a:pt x="3519" y="407"/>
                </a:lnTo>
                <a:lnTo>
                  <a:pt x="3517" y="407"/>
                </a:lnTo>
                <a:lnTo>
                  <a:pt x="3517" y="409"/>
                </a:lnTo>
                <a:lnTo>
                  <a:pt x="3517" y="413"/>
                </a:lnTo>
                <a:lnTo>
                  <a:pt x="3515" y="420"/>
                </a:lnTo>
                <a:lnTo>
                  <a:pt x="3512" y="426"/>
                </a:lnTo>
                <a:lnTo>
                  <a:pt x="3510" y="431"/>
                </a:lnTo>
                <a:lnTo>
                  <a:pt x="3508" y="437"/>
                </a:lnTo>
                <a:lnTo>
                  <a:pt x="3506" y="439"/>
                </a:lnTo>
                <a:lnTo>
                  <a:pt x="3504" y="441"/>
                </a:lnTo>
                <a:lnTo>
                  <a:pt x="3504" y="442"/>
                </a:lnTo>
                <a:lnTo>
                  <a:pt x="3502" y="442"/>
                </a:lnTo>
                <a:lnTo>
                  <a:pt x="3502" y="444"/>
                </a:lnTo>
                <a:lnTo>
                  <a:pt x="3500" y="446"/>
                </a:lnTo>
                <a:lnTo>
                  <a:pt x="3497" y="452"/>
                </a:lnTo>
                <a:lnTo>
                  <a:pt x="3493" y="455"/>
                </a:lnTo>
                <a:lnTo>
                  <a:pt x="3489" y="459"/>
                </a:lnTo>
                <a:lnTo>
                  <a:pt x="3484" y="463"/>
                </a:lnTo>
                <a:lnTo>
                  <a:pt x="3482" y="465"/>
                </a:lnTo>
                <a:lnTo>
                  <a:pt x="3480" y="467"/>
                </a:lnTo>
                <a:lnTo>
                  <a:pt x="3478" y="467"/>
                </a:lnTo>
                <a:lnTo>
                  <a:pt x="3469" y="468"/>
                </a:lnTo>
                <a:lnTo>
                  <a:pt x="3460" y="470"/>
                </a:lnTo>
                <a:lnTo>
                  <a:pt x="3454" y="472"/>
                </a:lnTo>
                <a:lnTo>
                  <a:pt x="3448" y="472"/>
                </a:lnTo>
                <a:lnTo>
                  <a:pt x="3437" y="474"/>
                </a:lnTo>
                <a:lnTo>
                  <a:pt x="3434" y="476"/>
                </a:lnTo>
                <a:lnTo>
                  <a:pt x="3428" y="476"/>
                </a:lnTo>
                <a:lnTo>
                  <a:pt x="3422" y="478"/>
                </a:lnTo>
                <a:lnTo>
                  <a:pt x="3419" y="480"/>
                </a:lnTo>
                <a:lnTo>
                  <a:pt x="3415" y="481"/>
                </a:lnTo>
                <a:lnTo>
                  <a:pt x="3409" y="483"/>
                </a:lnTo>
                <a:lnTo>
                  <a:pt x="3406" y="485"/>
                </a:lnTo>
                <a:lnTo>
                  <a:pt x="3404" y="487"/>
                </a:lnTo>
                <a:lnTo>
                  <a:pt x="3402" y="491"/>
                </a:lnTo>
                <a:lnTo>
                  <a:pt x="3402" y="494"/>
                </a:lnTo>
                <a:lnTo>
                  <a:pt x="3404" y="502"/>
                </a:lnTo>
                <a:lnTo>
                  <a:pt x="3404" y="504"/>
                </a:lnTo>
                <a:lnTo>
                  <a:pt x="3404" y="507"/>
                </a:lnTo>
                <a:lnTo>
                  <a:pt x="3406" y="509"/>
                </a:lnTo>
                <a:lnTo>
                  <a:pt x="3406" y="511"/>
                </a:lnTo>
                <a:lnTo>
                  <a:pt x="3407" y="515"/>
                </a:lnTo>
                <a:lnTo>
                  <a:pt x="3409" y="517"/>
                </a:lnTo>
                <a:lnTo>
                  <a:pt x="3411" y="519"/>
                </a:lnTo>
                <a:lnTo>
                  <a:pt x="3413" y="521"/>
                </a:lnTo>
                <a:lnTo>
                  <a:pt x="3415" y="522"/>
                </a:lnTo>
                <a:lnTo>
                  <a:pt x="3417" y="524"/>
                </a:lnTo>
                <a:lnTo>
                  <a:pt x="3419" y="524"/>
                </a:lnTo>
                <a:lnTo>
                  <a:pt x="3420" y="526"/>
                </a:lnTo>
                <a:lnTo>
                  <a:pt x="3426" y="528"/>
                </a:lnTo>
                <a:lnTo>
                  <a:pt x="3432" y="530"/>
                </a:lnTo>
                <a:lnTo>
                  <a:pt x="3437" y="530"/>
                </a:lnTo>
                <a:lnTo>
                  <a:pt x="3445" y="532"/>
                </a:lnTo>
                <a:lnTo>
                  <a:pt x="3450" y="532"/>
                </a:lnTo>
                <a:lnTo>
                  <a:pt x="3458" y="530"/>
                </a:lnTo>
                <a:lnTo>
                  <a:pt x="3463" y="530"/>
                </a:lnTo>
                <a:lnTo>
                  <a:pt x="3471" y="528"/>
                </a:lnTo>
                <a:lnTo>
                  <a:pt x="3482" y="522"/>
                </a:lnTo>
                <a:lnTo>
                  <a:pt x="3495" y="519"/>
                </a:lnTo>
                <a:lnTo>
                  <a:pt x="3506" y="515"/>
                </a:lnTo>
                <a:lnTo>
                  <a:pt x="3519" y="509"/>
                </a:lnTo>
                <a:lnTo>
                  <a:pt x="3525" y="507"/>
                </a:lnTo>
                <a:lnTo>
                  <a:pt x="3530" y="504"/>
                </a:lnTo>
                <a:lnTo>
                  <a:pt x="3541" y="498"/>
                </a:lnTo>
                <a:lnTo>
                  <a:pt x="3551" y="493"/>
                </a:lnTo>
                <a:lnTo>
                  <a:pt x="3562" y="487"/>
                </a:lnTo>
                <a:lnTo>
                  <a:pt x="3582" y="474"/>
                </a:lnTo>
                <a:lnTo>
                  <a:pt x="3603" y="461"/>
                </a:lnTo>
                <a:lnTo>
                  <a:pt x="3614" y="454"/>
                </a:lnTo>
                <a:lnTo>
                  <a:pt x="3623" y="448"/>
                </a:lnTo>
                <a:lnTo>
                  <a:pt x="3629" y="444"/>
                </a:lnTo>
                <a:lnTo>
                  <a:pt x="3633" y="441"/>
                </a:lnTo>
                <a:lnTo>
                  <a:pt x="3644" y="437"/>
                </a:lnTo>
                <a:lnTo>
                  <a:pt x="3657" y="431"/>
                </a:lnTo>
                <a:lnTo>
                  <a:pt x="3659" y="431"/>
                </a:lnTo>
                <a:lnTo>
                  <a:pt x="3659" y="428"/>
                </a:lnTo>
                <a:lnTo>
                  <a:pt x="3660" y="426"/>
                </a:lnTo>
                <a:lnTo>
                  <a:pt x="3662" y="424"/>
                </a:lnTo>
                <a:lnTo>
                  <a:pt x="3664" y="424"/>
                </a:lnTo>
                <a:lnTo>
                  <a:pt x="3666" y="424"/>
                </a:lnTo>
                <a:lnTo>
                  <a:pt x="3668" y="424"/>
                </a:lnTo>
                <a:lnTo>
                  <a:pt x="3670" y="424"/>
                </a:lnTo>
                <a:lnTo>
                  <a:pt x="3672" y="435"/>
                </a:lnTo>
                <a:lnTo>
                  <a:pt x="3673" y="439"/>
                </a:lnTo>
                <a:lnTo>
                  <a:pt x="3673" y="444"/>
                </a:lnTo>
                <a:lnTo>
                  <a:pt x="3673" y="450"/>
                </a:lnTo>
                <a:lnTo>
                  <a:pt x="3673" y="455"/>
                </a:lnTo>
                <a:lnTo>
                  <a:pt x="3673" y="461"/>
                </a:lnTo>
                <a:lnTo>
                  <a:pt x="3672" y="467"/>
                </a:lnTo>
                <a:lnTo>
                  <a:pt x="3672" y="470"/>
                </a:lnTo>
                <a:lnTo>
                  <a:pt x="3672" y="472"/>
                </a:lnTo>
                <a:lnTo>
                  <a:pt x="3670" y="478"/>
                </a:lnTo>
                <a:lnTo>
                  <a:pt x="3668" y="489"/>
                </a:lnTo>
                <a:lnTo>
                  <a:pt x="3666" y="498"/>
                </a:lnTo>
                <a:lnTo>
                  <a:pt x="3662" y="509"/>
                </a:lnTo>
                <a:lnTo>
                  <a:pt x="3655" y="534"/>
                </a:lnTo>
                <a:lnTo>
                  <a:pt x="3647" y="561"/>
                </a:lnTo>
                <a:lnTo>
                  <a:pt x="3647" y="563"/>
                </a:lnTo>
                <a:lnTo>
                  <a:pt x="3646" y="567"/>
                </a:lnTo>
                <a:lnTo>
                  <a:pt x="3646" y="574"/>
                </a:lnTo>
                <a:lnTo>
                  <a:pt x="3646" y="582"/>
                </a:lnTo>
                <a:lnTo>
                  <a:pt x="3646" y="589"/>
                </a:lnTo>
                <a:lnTo>
                  <a:pt x="3646" y="595"/>
                </a:lnTo>
                <a:lnTo>
                  <a:pt x="3647" y="600"/>
                </a:lnTo>
                <a:lnTo>
                  <a:pt x="3649" y="604"/>
                </a:lnTo>
                <a:lnTo>
                  <a:pt x="3651" y="610"/>
                </a:lnTo>
                <a:lnTo>
                  <a:pt x="3651" y="613"/>
                </a:lnTo>
                <a:lnTo>
                  <a:pt x="3653" y="619"/>
                </a:lnTo>
                <a:lnTo>
                  <a:pt x="3657" y="623"/>
                </a:lnTo>
                <a:lnTo>
                  <a:pt x="3659" y="626"/>
                </a:lnTo>
                <a:lnTo>
                  <a:pt x="3660" y="630"/>
                </a:lnTo>
                <a:lnTo>
                  <a:pt x="3664" y="634"/>
                </a:lnTo>
                <a:lnTo>
                  <a:pt x="3666" y="636"/>
                </a:lnTo>
                <a:lnTo>
                  <a:pt x="3670" y="639"/>
                </a:lnTo>
                <a:lnTo>
                  <a:pt x="3673" y="641"/>
                </a:lnTo>
                <a:lnTo>
                  <a:pt x="3677" y="645"/>
                </a:lnTo>
                <a:lnTo>
                  <a:pt x="3683" y="647"/>
                </a:lnTo>
                <a:lnTo>
                  <a:pt x="3686" y="649"/>
                </a:lnTo>
                <a:lnTo>
                  <a:pt x="3690" y="649"/>
                </a:lnTo>
                <a:lnTo>
                  <a:pt x="3690" y="647"/>
                </a:lnTo>
                <a:lnTo>
                  <a:pt x="3692" y="647"/>
                </a:lnTo>
                <a:lnTo>
                  <a:pt x="3696" y="645"/>
                </a:lnTo>
                <a:lnTo>
                  <a:pt x="3698" y="645"/>
                </a:lnTo>
                <a:lnTo>
                  <a:pt x="3699" y="643"/>
                </a:lnTo>
                <a:lnTo>
                  <a:pt x="3701" y="641"/>
                </a:lnTo>
                <a:lnTo>
                  <a:pt x="3703" y="641"/>
                </a:lnTo>
                <a:lnTo>
                  <a:pt x="3703" y="639"/>
                </a:lnTo>
                <a:lnTo>
                  <a:pt x="3705" y="639"/>
                </a:lnTo>
                <a:lnTo>
                  <a:pt x="3707" y="636"/>
                </a:lnTo>
                <a:lnTo>
                  <a:pt x="3709" y="634"/>
                </a:lnTo>
                <a:lnTo>
                  <a:pt x="3711" y="630"/>
                </a:lnTo>
                <a:lnTo>
                  <a:pt x="3713" y="628"/>
                </a:lnTo>
                <a:lnTo>
                  <a:pt x="3713" y="626"/>
                </a:lnTo>
                <a:lnTo>
                  <a:pt x="3714" y="625"/>
                </a:lnTo>
                <a:lnTo>
                  <a:pt x="3718" y="600"/>
                </a:lnTo>
                <a:lnTo>
                  <a:pt x="3724" y="576"/>
                </a:lnTo>
                <a:lnTo>
                  <a:pt x="3724" y="574"/>
                </a:lnTo>
                <a:lnTo>
                  <a:pt x="3726" y="573"/>
                </a:lnTo>
                <a:lnTo>
                  <a:pt x="3727" y="567"/>
                </a:lnTo>
                <a:lnTo>
                  <a:pt x="3731" y="563"/>
                </a:lnTo>
                <a:lnTo>
                  <a:pt x="3739" y="554"/>
                </a:lnTo>
                <a:lnTo>
                  <a:pt x="3746" y="545"/>
                </a:lnTo>
                <a:lnTo>
                  <a:pt x="3753" y="535"/>
                </a:lnTo>
                <a:lnTo>
                  <a:pt x="3763" y="528"/>
                </a:lnTo>
                <a:lnTo>
                  <a:pt x="3772" y="521"/>
                </a:lnTo>
                <a:lnTo>
                  <a:pt x="3778" y="517"/>
                </a:lnTo>
                <a:lnTo>
                  <a:pt x="3783" y="515"/>
                </a:lnTo>
                <a:lnTo>
                  <a:pt x="3792" y="509"/>
                </a:lnTo>
                <a:lnTo>
                  <a:pt x="3800" y="504"/>
                </a:lnTo>
                <a:lnTo>
                  <a:pt x="3807" y="500"/>
                </a:lnTo>
                <a:lnTo>
                  <a:pt x="3815" y="494"/>
                </a:lnTo>
                <a:lnTo>
                  <a:pt x="3822" y="491"/>
                </a:lnTo>
                <a:lnTo>
                  <a:pt x="3828" y="487"/>
                </a:lnTo>
                <a:lnTo>
                  <a:pt x="3833" y="483"/>
                </a:lnTo>
                <a:lnTo>
                  <a:pt x="3843" y="476"/>
                </a:lnTo>
                <a:lnTo>
                  <a:pt x="3846" y="472"/>
                </a:lnTo>
                <a:lnTo>
                  <a:pt x="3850" y="468"/>
                </a:lnTo>
                <a:lnTo>
                  <a:pt x="3859" y="461"/>
                </a:lnTo>
                <a:lnTo>
                  <a:pt x="3861" y="461"/>
                </a:lnTo>
                <a:lnTo>
                  <a:pt x="3861" y="459"/>
                </a:lnTo>
                <a:lnTo>
                  <a:pt x="3863" y="457"/>
                </a:lnTo>
                <a:lnTo>
                  <a:pt x="3865" y="454"/>
                </a:lnTo>
                <a:lnTo>
                  <a:pt x="3865" y="452"/>
                </a:lnTo>
                <a:lnTo>
                  <a:pt x="3867" y="452"/>
                </a:lnTo>
                <a:lnTo>
                  <a:pt x="3867" y="450"/>
                </a:lnTo>
                <a:lnTo>
                  <a:pt x="3867" y="448"/>
                </a:lnTo>
                <a:lnTo>
                  <a:pt x="3869" y="444"/>
                </a:lnTo>
                <a:lnTo>
                  <a:pt x="3869" y="442"/>
                </a:lnTo>
                <a:lnTo>
                  <a:pt x="3869" y="441"/>
                </a:lnTo>
                <a:lnTo>
                  <a:pt x="3871" y="439"/>
                </a:lnTo>
                <a:lnTo>
                  <a:pt x="3869" y="433"/>
                </a:lnTo>
                <a:lnTo>
                  <a:pt x="3867" y="428"/>
                </a:lnTo>
                <a:lnTo>
                  <a:pt x="3867" y="426"/>
                </a:lnTo>
                <a:lnTo>
                  <a:pt x="3865" y="424"/>
                </a:lnTo>
                <a:lnTo>
                  <a:pt x="3863" y="420"/>
                </a:lnTo>
                <a:lnTo>
                  <a:pt x="3859" y="416"/>
                </a:lnTo>
                <a:lnTo>
                  <a:pt x="3856" y="413"/>
                </a:lnTo>
                <a:lnTo>
                  <a:pt x="3850" y="409"/>
                </a:lnTo>
                <a:lnTo>
                  <a:pt x="3846" y="407"/>
                </a:lnTo>
                <a:lnTo>
                  <a:pt x="3839" y="405"/>
                </a:lnTo>
                <a:lnTo>
                  <a:pt x="3833" y="402"/>
                </a:lnTo>
                <a:lnTo>
                  <a:pt x="3830" y="402"/>
                </a:lnTo>
                <a:lnTo>
                  <a:pt x="3828" y="403"/>
                </a:lnTo>
                <a:lnTo>
                  <a:pt x="3824" y="405"/>
                </a:lnTo>
                <a:lnTo>
                  <a:pt x="3820" y="407"/>
                </a:lnTo>
                <a:lnTo>
                  <a:pt x="3813" y="411"/>
                </a:lnTo>
                <a:lnTo>
                  <a:pt x="3811" y="415"/>
                </a:lnTo>
                <a:lnTo>
                  <a:pt x="3807" y="416"/>
                </a:lnTo>
                <a:lnTo>
                  <a:pt x="3804" y="424"/>
                </a:lnTo>
                <a:lnTo>
                  <a:pt x="3798" y="431"/>
                </a:lnTo>
                <a:lnTo>
                  <a:pt x="3792" y="439"/>
                </a:lnTo>
                <a:lnTo>
                  <a:pt x="3785" y="446"/>
                </a:lnTo>
                <a:lnTo>
                  <a:pt x="3779" y="452"/>
                </a:lnTo>
                <a:lnTo>
                  <a:pt x="3778" y="454"/>
                </a:lnTo>
                <a:lnTo>
                  <a:pt x="3772" y="459"/>
                </a:lnTo>
                <a:lnTo>
                  <a:pt x="3768" y="463"/>
                </a:lnTo>
                <a:lnTo>
                  <a:pt x="3765" y="468"/>
                </a:lnTo>
                <a:lnTo>
                  <a:pt x="3761" y="474"/>
                </a:lnTo>
                <a:lnTo>
                  <a:pt x="3757" y="478"/>
                </a:lnTo>
                <a:lnTo>
                  <a:pt x="3753" y="483"/>
                </a:lnTo>
                <a:lnTo>
                  <a:pt x="3750" y="487"/>
                </a:lnTo>
                <a:lnTo>
                  <a:pt x="3746" y="493"/>
                </a:lnTo>
                <a:lnTo>
                  <a:pt x="3742" y="496"/>
                </a:lnTo>
                <a:lnTo>
                  <a:pt x="3737" y="500"/>
                </a:lnTo>
                <a:lnTo>
                  <a:pt x="3733" y="504"/>
                </a:lnTo>
                <a:lnTo>
                  <a:pt x="3727" y="507"/>
                </a:lnTo>
                <a:lnTo>
                  <a:pt x="3726" y="506"/>
                </a:lnTo>
                <a:lnTo>
                  <a:pt x="3724" y="481"/>
                </a:lnTo>
                <a:lnTo>
                  <a:pt x="3724" y="457"/>
                </a:lnTo>
                <a:lnTo>
                  <a:pt x="3724" y="448"/>
                </a:lnTo>
                <a:lnTo>
                  <a:pt x="3726" y="439"/>
                </a:lnTo>
                <a:lnTo>
                  <a:pt x="3726" y="429"/>
                </a:lnTo>
                <a:lnTo>
                  <a:pt x="3727" y="420"/>
                </a:lnTo>
                <a:lnTo>
                  <a:pt x="3729" y="411"/>
                </a:lnTo>
                <a:lnTo>
                  <a:pt x="3729" y="402"/>
                </a:lnTo>
                <a:lnTo>
                  <a:pt x="3731" y="389"/>
                </a:lnTo>
                <a:lnTo>
                  <a:pt x="3731" y="374"/>
                </a:lnTo>
                <a:lnTo>
                  <a:pt x="3731" y="361"/>
                </a:lnTo>
                <a:lnTo>
                  <a:pt x="3731" y="353"/>
                </a:lnTo>
                <a:lnTo>
                  <a:pt x="3733" y="346"/>
                </a:lnTo>
                <a:lnTo>
                  <a:pt x="3733" y="331"/>
                </a:lnTo>
                <a:lnTo>
                  <a:pt x="3733" y="323"/>
                </a:lnTo>
                <a:lnTo>
                  <a:pt x="3733" y="318"/>
                </a:lnTo>
                <a:lnTo>
                  <a:pt x="3733" y="303"/>
                </a:lnTo>
                <a:lnTo>
                  <a:pt x="3733" y="288"/>
                </a:lnTo>
                <a:lnTo>
                  <a:pt x="3733" y="271"/>
                </a:lnTo>
                <a:lnTo>
                  <a:pt x="3733" y="262"/>
                </a:lnTo>
                <a:lnTo>
                  <a:pt x="3733" y="255"/>
                </a:lnTo>
                <a:lnTo>
                  <a:pt x="3735" y="247"/>
                </a:lnTo>
                <a:lnTo>
                  <a:pt x="3735" y="240"/>
                </a:lnTo>
                <a:lnTo>
                  <a:pt x="3737" y="232"/>
                </a:lnTo>
                <a:lnTo>
                  <a:pt x="3739" y="225"/>
                </a:lnTo>
                <a:lnTo>
                  <a:pt x="3740" y="219"/>
                </a:lnTo>
                <a:lnTo>
                  <a:pt x="3740" y="212"/>
                </a:lnTo>
                <a:lnTo>
                  <a:pt x="3742" y="208"/>
                </a:lnTo>
                <a:lnTo>
                  <a:pt x="3742" y="204"/>
                </a:lnTo>
                <a:lnTo>
                  <a:pt x="3744" y="197"/>
                </a:lnTo>
                <a:lnTo>
                  <a:pt x="3744" y="190"/>
                </a:lnTo>
                <a:lnTo>
                  <a:pt x="3746" y="182"/>
                </a:lnTo>
                <a:lnTo>
                  <a:pt x="3746" y="175"/>
                </a:lnTo>
                <a:lnTo>
                  <a:pt x="3746" y="167"/>
                </a:lnTo>
                <a:lnTo>
                  <a:pt x="3746" y="162"/>
                </a:lnTo>
                <a:lnTo>
                  <a:pt x="3746" y="158"/>
                </a:lnTo>
                <a:lnTo>
                  <a:pt x="3746" y="149"/>
                </a:lnTo>
                <a:lnTo>
                  <a:pt x="3746" y="145"/>
                </a:lnTo>
                <a:lnTo>
                  <a:pt x="3744" y="141"/>
                </a:lnTo>
                <a:lnTo>
                  <a:pt x="3744" y="136"/>
                </a:lnTo>
                <a:lnTo>
                  <a:pt x="3742" y="132"/>
                </a:lnTo>
                <a:lnTo>
                  <a:pt x="3742" y="130"/>
                </a:lnTo>
                <a:lnTo>
                  <a:pt x="3742" y="128"/>
                </a:lnTo>
                <a:lnTo>
                  <a:pt x="3744" y="126"/>
                </a:lnTo>
                <a:lnTo>
                  <a:pt x="3744" y="125"/>
                </a:lnTo>
                <a:lnTo>
                  <a:pt x="3746" y="123"/>
                </a:lnTo>
                <a:lnTo>
                  <a:pt x="3748" y="123"/>
                </a:lnTo>
                <a:lnTo>
                  <a:pt x="3753" y="121"/>
                </a:lnTo>
                <a:lnTo>
                  <a:pt x="3759" y="121"/>
                </a:lnTo>
                <a:lnTo>
                  <a:pt x="3763" y="119"/>
                </a:lnTo>
                <a:lnTo>
                  <a:pt x="3768" y="119"/>
                </a:lnTo>
                <a:lnTo>
                  <a:pt x="3774" y="117"/>
                </a:lnTo>
                <a:lnTo>
                  <a:pt x="3781" y="117"/>
                </a:lnTo>
                <a:lnTo>
                  <a:pt x="3783" y="115"/>
                </a:lnTo>
                <a:lnTo>
                  <a:pt x="3785" y="115"/>
                </a:lnTo>
                <a:lnTo>
                  <a:pt x="3787" y="113"/>
                </a:lnTo>
                <a:lnTo>
                  <a:pt x="3789" y="112"/>
                </a:lnTo>
                <a:lnTo>
                  <a:pt x="3791" y="108"/>
                </a:lnTo>
                <a:lnTo>
                  <a:pt x="3792" y="106"/>
                </a:lnTo>
                <a:lnTo>
                  <a:pt x="3794" y="104"/>
                </a:lnTo>
                <a:lnTo>
                  <a:pt x="3796" y="102"/>
                </a:lnTo>
                <a:lnTo>
                  <a:pt x="3796" y="99"/>
                </a:lnTo>
                <a:lnTo>
                  <a:pt x="3796" y="95"/>
                </a:lnTo>
                <a:lnTo>
                  <a:pt x="3796" y="93"/>
                </a:lnTo>
                <a:lnTo>
                  <a:pt x="3796" y="89"/>
                </a:lnTo>
                <a:lnTo>
                  <a:pt x="3796" y="87"/>
                </a:lnTo>
                <a:lnTo>
                  <a:pt x="3794" y="84"/>
                </a:lnTo>
                <a:lnTo>
                  <a:pt x="3792" y="82"/>
                </a:lnTo>
                <a:lnTo>
                  <a:pt x="3791" y="80"/>
                </a:lnTo>
                <a:lnTo>
                  <a:pt x="3789" y="76"/>
                </a:lnTo>
                <a:lnTo>
                  <a:pt x="3787" y="74"/>
                </a:lnTo>
                <a:lnTo>
                  <a:pt x="3785" y="72"/>
                </a:lnTo>
                <a:lnTo>
                  <a:pt x="3783" y="71"/>
                </a:lnTo>
                <a:lnTo>
                  <a:pt x="3779" y="67"/>
                </a:lnTo>
                <a:lnTo>
                  <a:pt x="3778" y="67"/>
                </a:lnTo>
                <a:lnTo>
                  <a:pt x="3772" y="63"/>
                </a:lnTo>
                <a:lnTo>
                  <a:pt x="3770" y="61"/>
                </a:lnTo>
                <a:lnTo>
                  <a:pt x="3761" y="61"/>
                </a:lnTo>
                <a:lnTo>
                  <a:pt x="3752" y="63"/>
                </a:lnTo>
                <a:lnTo>
                  <a:pt x="3742" y="63"/>
                </a:lnTo>
                <a:lnTo>
                  <a:pt x="3735" y="65"/>
                </a:lnTo>
                <a:lnTo>
                  <a:pt x="3707" y="71"/>
                </a:lnTo>
                <a:lnTo>
                  <a:pt x="3677" y="76"/>
                </a:lnTo>
                <a:close/>
                <a:moveTo>
                  <a:pt x="3638" y="136"/>
                </a:moveTo>
                <a:lnTo>
                  <a:pt x="3649" y="136"/>
                </a:lnTo>
                <a:lnTo>
                  <a:pt x="3660" y="136"/>
                </a:lnTo>
                <a:lnTo>
                  <a:pt x="3670" y="136"/>
                </a:lnTo>
                <a:lnTo>
                  <a:pt x="3673" y="136"/>
                </a:lnTo>
                <a:lnTo>
                  <a:pt x="3677" y="138"/>
                </a:lnTo>
                <a:lnTo>
                  <a:pt x="3679" y="141"/>
                </a:lnTo>
                <a:lnTo>
                  <a:pt x="3681" y="145"/>
                </a:lnTo>
                <a:lnTo>
                  <a:pt x="3681" y="149"/>
                </a:lnTo>
                <a:lnTo>
                  <a:pt x="3681" y="152"/>
                </a:lnTo>
                <a:lnTo>
                  <a:pt x="3683" y="156"/>
                </a:lnTo>
                <a:lnTo>
                  <a:pt x="3683" y="162"/>
                </a:lnTo>
                <a:lnTo>
                  <a:pt x="3683" y="171"/>
                </a:lnTo>
                <a:lnTo>
                  <a:pt x="3683" y="177"/>
                </a:lnTo>
                <a:lnTo>
                  <a:pt x="3683" y="180"/>
                </a:lnTo>
                <a:lnTo>
                  <a:pt x="3683" y="186"/>
                </a:lnTo>
                <a:lnTo>
                  <a:pt x="3683" y="191"/>
                </a:lnTo>
                <a:lnTo>
                  <a:pt x="3683" y="193"/>
                </a:lnTo>
                <a:lnTo>
                  <a:pt x="3683" y="195"/>
                </a:lnTo>
                <a:lnTo>
                  <a:pt x="3681" y="201"/>
                </a:lnTo>
                <a:lnTo>
                  <a:pt x="3681" y="204"/>
                </a:lnTo>
                <a:lnTo>
                  <a:pt x="3681" y="210"/>
                </a:lnTo>
                <a:lnTo>
                  <a:pt x="3673" y="204"/>
                </a:lnTo>
                <a:lnTo>
                  <a:pt x="3670" y="203"/>
                </a:lnTo>
                <a:lnTo>
                  <a:pt x="3666" y="201"/>
                </a:lnTo>
                <a:lnTo>
                  <a:pt x="3659" y="197"/>
                </a:lnTo>
                <a:lnTo>
                  <a:pt x="3653" y="195"/>
                </a:lnTo>
                <a:lnTo>
                  <a:pt x="3649" y="193"/>
                </a:lnTo>
                <a:lnTo>
                  <a:pt x="3642" y="191"/>
                </a:lnTo>
                <a:lnTo>
                  <a:pt x="3633" y="190"/>
                </a:lnTo>
                <a:lnTo>
                  <a:pt x="3621" y="188"/>
                </a:lnTo>
                <a:lnTo>
                  <a:pt x="3618" y="188"/>
                </a:lnTo>
                <a:lnTo>
                  <a:pt x="3612" y="186"/>
                </a:lnTo>
                <a:lnTo>
                  <a:pt x="3610" y="186"/>
                </a:lnTo>
                <a:lnTo>
                  <a:pt x="3601" y="178"/>
                </a:lnTo>
                <a:lnTo>
                  <a:pt x="3593" y="167"/>
                </a:lnTo>
                <a:lnTo>
                  <a:pt x="3586" y="158"/>
                </a:lnTo>
                <a:lnTo>
                  <a:pt x="3580" y="149"/>
                </a:lnTo>
                <a:lnTo>
                  <a:pt x="3580" y="147"/>
                </a:lnTo>
                <a:lnTo>
                  <a:pt x="3590" y="143"/>
                </a:lnTo>
                <a:lnTo>
                  <a:pt x="3595" y="141"/>
                </a:lnTo>
                <a:lnTo>
                  <a:pt x="3601" y="139"/>
                </a:lnTo>
                <a:lnTo>
                  <a:pt x="3620" y="138"/>
                </a:lnTo>
                <a:lnTo>
                  <a:pt x="3638" y="136"/>
                </a:lnTo>
                <a:close/>
                <a:moveTo>
                  <a:pt x="3640" y="244"/>
                </a:moveTo>
                <a:lnTo>
                  <a:pt x="3646" y="242"/>
                </a:lnTo>
                <a:lnTo>
                  <a:pt x="3649" y="242"/>
                </a:lnTo>
                <a:lnTo>
                  <a:pt x="3651" y="242"/>
                </a:lnTo>
                <a:lnTo>
                  <a:pt x="3651" y="240"/>
                </a:lnTo>
                <a:lnTo>
                  <a:pt x="3653" y="240"/>
                </a:lnTo>
                <a:lnTo>
                  <a:pt x="3657" y="240"/>
                </a:lnTo>
                <a:lnTo>
                  <a:pt x="3660" y="236"/>
                </a:lnTo>
                <a:lnTo>
                  <a:pt x="3670" y="232"/>
                </a:lnTo>
                <a:lnTo>
                  <a:pt x="3677" y="227"/>
                </a:lnTo>
                <a:lnTo>
                  <a:pt x="3679" y="234"/>
                </a:lnTo>
                <a:lnTo>
                  <a:pt x="3679" y="242"/>
                </a:lnTo>
                <a:lnTo>
                  <a:pt x="3679" y="249"/>
                </a:lnTo>
                <a:lnTo>
                  <a:pt x="3679" y="258"/>
                </a:lnTo>
                <a:lnTo>
                  <a:pt x="3679" y="275"/>
                </a:lnTo>
                <a:lnTo>
                  <a:pt x="3679" y="283"/>
                </a:lnTo>
                <a:lnTo>
                  <a:pt x="3679" y="292"/>
                </a:lnTo>
                <a:lnTo>
                  <a:pt x="3679" y="299"/>
                </a:lnTo>
                <a:lnTo>
                  <a:pt x="3679" y="309"/>
                </a:lnTo>
                <a:lnTo>
                  <a:pt x="3677" y="314"/>
                </a:lnTo>
                <a:lnTo>
                  <a:pt x="3677" y="316"/>
                </a:lnTo>
                <a:lnTo>
                  <a:pt x="3677" y="320"/>
                </a:lnTo>
                <a:lnTo>
                  <a:pt x="3677" y="333"/>
                </a:lnTo>
                <a:lnTo>
                  <a:pt x="3677" y="355"/>
                </a:lnTo>
                <a:lnTo>
                  <a:pt x="3675" y="359"/>
                </a:lnTo>
                <a:lnTo>
                  <a:pt x="3675" y="362"/>
                </a:lnTo>
                <a:lnTo>
                  <a:pt x="3675" y="366"/>
                </a:lnTo>
                <a:lnTo>
                  <a:pt x="3673" y="368"/>
                </a:lnTo>
                <a:lnTo>
                  <a:pt x="3673" y="370"/>
                </a:lnTo>
                <a:lnTo>
                  <a:pt x="3673" y="372"/>
                </a:lnTo>
                <a:lnTo>
                  <a:pt x="3672" y="374"/>
                </a:lnTo>
                <a:lnTo>
                  <a:pt x="3670" y="377"/>
                </a:lnTo>
                <a:lnTo>
                  <a:pt x="3670" y="379"/>
                </a:lnTo>
                <a:lnTo>
                  <a:pt x="3668" y="381"/>
                </a:lnTo>
                <a:lnTo>
                  <a:pt x="3666" y="383"/>
                </a:lnTo>
                <a:lnTo>
                  <a:pt x="3666" y="385"/>
                </a:lnTo>
                <a:lnTo>
                  <a:pt x="3662" y="387"/>
                </a:lnTo>
                <a:lnTo>
                  <a:pt x="3660" y="389"/>
                </a:lnTo>
                <a:lnTo>
                  <a:pt x="3659" y="390"/>
                </a:lnTo>
                <a:lnTo>
                  <a:pt x="3655" y="392"/>
                </a:lnTo>
                <a:lnTo>
                  <a:pt x="3653" y="392"/>
                </a:lnTo>
                <a:lnTo>
                  <a:pt x="3651" y="394"/>
                </a:lnTo>
                <a:lnTo>
                  <a:pt x="3649" y="394"/>
                </a:lnTo>
                <a:lnTo>
                  <a:pt x="3646" y="396"/>
                </a:lnTo>
                <a:lnTo>
                  <a:pt x="3642" y="398"/>
                </a:lnTo>
                <a:lnTo>
                  <a:pt x="3636" y="400"/>
                </a:lnTo>
                <a:lnTo>
                  <a:pt x="3633" y="402"/>
                </a:lnTo>
                <a:lnTo>
                  <a:pt x="3627" y="402"/>
                </a:lnTo>
                <a:lnTo>
                  <a:pt x="3625" y="403"/>
                </a:lnTo>
                <a:lnTo>
                  <a:pt x="3621" y="403"/>
                </a:lnTo>
                <a:lnTo>
                  <a:pt x="3618" y="405"/>
                </a:lnTo>
                <a:lnTo>
                  <a:pt x="3612" y="405"/>
                </a:lnTo>
                <a:lnTo>
                  <a:pt x="3601" y="409"/>
                </a:lnTo>
                <a:lnTo>
                  <a:pt x="3590" y="411"/>
                </a:lnTo>
                <a:lnTo>
                  <a:pt x="3588" y="411"/>
                </a:lnTo>
                <a:lnTo>
                  <a:pt x="3584" y="411"/>
                </a:lnTo>
                <a:lnTo>
                  <a:pt x="3580" y="411"/>
                </a:lnTo>
                <a:lnTo>
                  <a:pt x="3579" y="411"/>
                </a:lnTo>
                <a:lnTo>
                  <a:pt x="3577" y="409"/>
                </a:lnTo>
                <a:lnTo>
                  <a:pt x="3575" y="409"/>
                </a:lnTo>
                <a:lnTo>
                  <a:pt x="3573" y="405"/>
                </a:lnTo>
                <a:lnTo>
                  <a:pt x="3573" y="403"/>
                </a:lnTo>
                <a:lnTo>
                  <a:pt x="3573" y="402"/>
                </a:lnTo>
                <a:lnTo>
                  <a:pt x="3575" y="400"/>
                </a:lnTo>
                <a:lnTo>
                  <a:pt x="3575" y="398"/>
                </a:lnTo>
                <a:lnTo>
                  <a:pt x="3577" y="390"/>
                </a:lnTo>
                <a:lnTo>
                  <a:pt x="3577" y="389"/>
                </a:lnTo>
                <a:lnTo>
                  <a:pt x="3579" y="385"/>
                </a:lnTo>
                <a:lnTo>
                  <a:pt x="3579" y="377"/>
                </a:lnTo>
                <a:lnTo>
                  <a:pt x="3580" y="374"/>
                </a:lnTo>
                <a:lnTo>
                  <a:pt x="3580" y="372"/>
                </a:lnTo>
                <a:lnTo>
                  <a:pt x="3582" y="370"/>
                </a:lnTo>
                <a:lnTo>
                  <a:pt x="3586" y="368"/>
                </a:lnTo>
                <a:lnTo>
                  <a:pt x="3588" y="368"/>
                </a:lnTo>
                <a:lnTo>
                  <a:pt x="3592" y="366"/>
                </a:lnTo>
                <a:lnTo>
                  <a:pt x="3593" y="366"/>
                </a:lnTo>
                <a:lnTo>
                  <a:pt x="3595" y="366"/>
                </a:lnTo>
                <a:lnTo>
                  <a:pt x="3599" y="368"/>
                </a:lnTo>
                <a:lnTo>
                  <a:pt x="3601" y="368"/>
                </a:lnTo>
                <a:lnTo>
                  <a:pt x="3605" y="366"/>
                </a:lnTo>
                <a:lnTo>
                  <a:pt x="3608" y="366"/>
                </a:lnTo>
                <a:lnTo>
                  <a:pt x="3614" y="364"/>
                </a:lnTo>
                <a:lnTo>
                  <a:pt x="3623" y="361"/>
                </a:lnTo>
                <a:lnTo>
                  <a:pt x="3631" y="359"/>
                </a:lnTo>
                <a:lnTo>
                  <a:pt x="3638" y="357"/>
                </a:lnTo>
                <a:lnTo>
                  <a:pt x="3649" y="355"/>
                </a:lnTo>
                <a:lnTo>
                  <a:pt x="3660" y="351"/>
                </a:lnTo>
                <a:lnTo>
                  <a:pt x="3660" y="349"/>
                </a:lnTo>
                <a:lnTo>
                  <a:pt x="3662" y="346"/>
                </a:lnTo>
                <a:lnTo>
                  <a:pt x="3662" y="344"/>
                </a:lnTo>
                <a:lnTo>
                  <a:pt x="3662" y="342"/>
                </a:lnTo>
                <a:lnTo>
                  <a:pt x="3662" y="340"/>
                </a:lnTo>
                <a:lnTo>
                  <a:pt x="3662" y="336"/>
                </a:lnTo>
                <a:lnTo>
                  <a:pt x="3662" y="335"/>
                </a:lnTo>
                <a:lnTo>
                  <a:pt x="3662" y="333"/>
                </a:lnTo>
                <a:lnTo>
                  <a:pt x="3662" y="331"/>
                </a:lnTo>
                <a:lnTo>
                  <a:pt x="3662" y="327"/>
                </a:lnTo>
                <a:lnTo>
                  <a:pt x="3660" y="323"/>
                </a:lnTo>
                <a:lnTo>
                  <a:pt x="3659" y="322"/>
                </a:lnTo>
                <a:lnTo>
                  <a:pt x="3657" y="318"/>
                </a:lnTo>
                <a:lnTo>
                  <a:pt x="3655" y="316"/>
                </a:lnTo>
                <a:lnTo>
                  <a:pt x="3653" y="312"/>
                </a:lnTo>
                <a:lnTo>
                  <a:pt x="3649" y="310"/>
                </a:lnTo>
                <a:lnTo>
                  <a:pt x="3646" y="309"/>
                </a:lnTo>
                <a:lnTo>
                  <a:pt x="3644" y="307"/>
                </a:lnTo>
                <a:lnTo>
                  <a:pt x="3644" y="305"/>
                </a:lnTo>
                <a:lnTo>
                  <a:pt x="3631" y="303"/>
                </a:lnTo>
                <a:lnTo>
                  <a:pt x="3618" y="303"/>
                </a:lnTo>
                <a:lnTo>
                  <a:pt x="3605" y="303"/>
                </a:lnTo>
                <a:lnTo>
                  <a:pt x="3593" y="305"/>
                </a:lnTo>
                <a:lnTo>
                  <a:pt x="3590" y="305"/>
                </a:lnTo>
                <a:lnTo>
                  <a:pt x="3588" y="305"/>
                </a:lnTo>
                <a:lnTo>
                  <a:pt x="3586" y="303"/>
                </a:lnTo>
                <a:lnTo>
                  <a:pt x="3584" y="301"/>
                </a:lnTo>
                <a:lnTo>
                  <a:pt x="3584" y="299"/>
                </a:lnTo>
                <a:lnTo>
                  <a:pt x="3584" y="297"/>
                </a:lnTo>
                <a:lnTo>
                  <a:pt x="3586" y="294"/>
                </a:lnTo>
                <a:lnTo>
                  <a:pt x="3586" y="292"/>
                </a:lnTo>
                <a:lnTo>
                  <a:pt x="3586" y="290"/>
                </a:lnTo>
                <a:lnTo>
                  <a:pt x="3586" y="286"/>
                </a:lnTo>
                <a:lnTo>
                  <a:pt x="3586" y="283"/>
                </a:lnTo>
                <a:lnTo>
                  <a:pt x="3586" y="277"/>
                </a:lnTo>
                <a:lnTo>
                  <a:pt x="3588" y="271"/>
                </a:lnTo>
                <a:lnTo>
                  <a:pt x="3588" y="266"/>
                </a:lnTo>
                <a:lnTo>
                  <a:pt x="3590" y="262"/>
                </a:lnTo>
                <a:lnTo>
                  <a:pt x="3592" y="260"/>
                </a:lnTo>
                <a:lnTo>
                  <a:pt x="3593" y="258"/>
                </a:lnTo>
                <a:lnTo>
                  <a:pt x="3593" y="257"/>
                </a:lnTo>
                <a:lnTo>
                  <a:pt x="3595" y="255"/>
                </a:lnTo>
                <a:lnTo>
                  <a:pt x="3597" y="253"/>
                </a:lnTo>
                <a:lnTo>
                  <a:pt x="3599" y="253"/>
                </a:lnTo>
                <a:lnTo>
                  <a:pt x="3601" y="251"/>
                </a:lnTo>
                <a:lnTo>
                  <a:pt x="3610" y="249"/>
                </a:lnTo>
                <a:lnTo>
                  <a:pt x="3620" y="247"/>
                </a:lnTo>
                <a:lnTo>
                  <a:pt x="3631" y="245"/>
                </a:lnTo>
                <a:lnTo>
                  <a:pt x="3640" y="244"/>
                </a:lnTo>
                <a:close/>
                <a:moveTo>
                  <a:pt x="4021" y="117"/>
                </a:moveTo>
                <a:lnTo>
                  <a:pt x="4006" y="119"/>
                </a:lnTo>
                <a:lnTo>
                  <a:pt x="3999" y="119"/>
                </a:lnTo>
                <a:lnTo>
                  <a:pt x="3991" y="121"/>
                </a:lnTo>
                <a:lnTo>
                  <a:pt x="3964" y="126"/>
                </a:lnTo>
                <a:lnTo>
                  <a:pt x="3960" y="126"/>
                </a:lnTo>
                <a:lnTo>
                  <a:pt x="3956" y="128"/>
                </a:lnTo>
                <a:lnTo>
                  <a:pt x="3952" y="128"/>
                </a:lnTo>
                <a:lnTo>
                  <a:pt x="3949" y="130"/>
                </a:lnTo>
                <a:lnTo>
                  <a:pt x="3947" y="132"/>
                </a:lnTo>
                <a:lnTo>
                  <a:pt x="3943" y="132"/>
                </a:lnTo>
                <a:lnTo>
                  <a:pt x="3939" y="134"/>
                </a:lnTo>
                <a:lnTo>
                  <a:pt x="3938" y="134"/>
                </a:lnTo>
                <a:lnTo>
                  <a:pt x="3930" y="136"/>
                </a:lnTo>
                <a:lnTo>
                  <a:pt x="3925" y="138"/>
                </a:lnTo>
                <a:lnTo>
                  <a:pt x="3917" y="139"/>
                </a:lnTo>
                <a:lnTo>
                  <a:pt x="3910" y="139"/>
                </a:lnTo>
                <a:lnTo>
                  <a:pt x="3904" y="141"/>
                </a:lnTo>
                <a:lnTo>
                  <a:pt x="3897" y="143"/>
                </a:lnTo>
                <a:lnTo>
                  <a:pt x="3882" y="145"/>
                </a:lnTo>
                <a:lnTo>
                  <a:pt x="3869" y="147"/>
                </a:lnTo>
                <a:lnTo>
                  <a:pt x="3854" y="151"/>
                </a:lnTo>
                <a:lnTo>
                  <a:pt x="3843" y="154"/>
                </a:lnTo>
                <a:lnTo>
                  <a:pt x="3837" y="154"/>
                </a:lnTo>
                <a:lnTo>
                  <a:pt x="3835" y="154"/>
                </a:lnTo>
                <a:lnTo>
                  <a:pt x="3833" y="154"/>
                </a:lnTo>
                <a:lnTo>
                  <a:pt x="3832" y="156"/>
                </a:lnTo>
                <a:lnTo>
                  <a:pt x="3828" y="156"/>
                </a:lnTo>
                <a:lnTo>
                  <a:pt x="3824" y="154"/>
                </a:lnTo>
                <a:lnTo>
                  <a:pt x="3820" y="154"/>
                </a:lnTo>
                <a:lnTo>
                  <a:pt x="3819" y="154"/>
                </a:lnTo>
                <a:lnTo>
                  <a:pt x="3817" y="152"/>
                </a:lnTo>
                <a:lnTo>
                  <a:pt x="3813" y="152"/>
                </a:lnTo>
                <a:lnTo>
                  <a:pt x="3802" y="147"/>
                </a:lnTo>
                <a:lnTo>
                  <a:pt x="3791" y="143"/>
                </a:lnTo>
                <a:lnTo>
                  <a:pt x="3789" y="141"/>
                </a:lnTo>
                <a:lnTo>
                  <a:pt x="3787" y="141"/>
                </a:lnTo>
                <a:lnTo>
                  <a:pt x="3783" y="138"/>
                </a:lnTo>
                <a:lnTo>
                  <a:pt x="3779" y="136"/>
                </a:lnTo>
                <a:lnTo>
                  <a:pt x="3778" y="136"/>
                </a:lnTo>
                <a:lnTo>
                  <a:pt x="3774" y="136"/>
                </a:lnTo>
                <a:lnTo>
                  <a:pt x="3770" y="136"/>
                </a:lnTo>
                <a:lnTo>
                  <a:pt x="3766" y="138"/>
                </a:lnTo>
                <a:lnTo>
                  <a:pt x="3765" y="139"/>
                </a:lnTo>
                <a:lnTo>
                  <a:pt x="3761" y="141"/>
                </a:lnTo>
                <a:lnTo>
                  <a:pt x="3761" y="145"/>
                </a:lnTo>
                <a:lnTo>
                  <a:pt x="3761" y="147"/>
                </a:lnTo>
                <a:lnTo>
                  <a:pt x="3763" y="151"/>
                </a:lnTo>
                <a:lnTo>
                  <a:pt x="3763" y="152"/>
                </a:lnTo>
                <a:lnTo>
                  <a:pt x="3765" y="156"/>
                </a:lnTo>
                <a:lnTo>
                  <a:pt x="3796" y="258"/>
                </a:lnTo>
                <a:lnTo>
                  <a:pt x="3798" y="266"/>
                </a:lnTo>
                <a:lnTo>
                  <a:pt x="3798" y="271"/>
                </a:lnTo>
                <a:lnTo>
                  <a:pt x="3798" y="279"/>
                </a:lnTo>
                <a:lnTo>
                  <a:pt x="3798" y="288"/>
                </a:lnTo>
                <a:lnTo>
                  <a:pt x="3798" y="292"/>
                </a:lnTo>
                <a:lnTo>
                  <a:pt x="3798" y="294"/>
                </a:lnTo>
                <a:lnTo>
                  <a:pt x="3798" y="297"/>
                </a:lnTo>
                <a:lnTo>
                  <a:pt x="3796" y="301"/>
                </a:lnTo>
                <a:lnTo>
                  <a:pt x="3789" y="329"/>
                </a:lnTo>
                <a:lnTo>
                  <a:pt x="3789" y="336"/>
                </a:lnTo>
                <a:lnTo>
                  <a:pt x="3789" y="344"/>
                </a:lnTo>
                <a:lnTo>
                  <a:pt x="3789" y="351"/>
                </a:lnTo>
                <a:lnTo>
                  <a:pt x="3791" y="359"/>
                </a:lnTo>
                <a:lnTo>
                  <a:pt x="3792" y="359"/>
                </a:lnTo>
                <a:lnTo>
                  <a:pt x="3792" y="361"/>
                </a:lnTo>
                <a:lnTo>
                  <a:pt x="3796" y="364"/>
                </a:lnTo>
                <a:lnTo>
                  <a:pt x="3800" y="366"/>
                </a:lnTo>
                <a:lnTo>
                  <a:pt x="3804" y="370"/>
                </a:lnTo>
                <a:lnTo>
                  <a:pt x="3807" y="374"/>
                </a:lnTo>
                <a:lnTo>
                  <a:pt x="3811" y="376"/>
                </a:lnTo>
                <a:lnTo>
                  <a:pt x="3815" y="377"/>
                </a:lnTo>
                <a:lnTo>
                  <a:pt x="3819" y="379"/>
                </a:lnTo>
                <a:lnTo>
                  <a:pt x="3824" y="381"/>
                </a:lnTo>
                <a:lnTo>
                  <a:pt x="3828" y="381"/>
                </a:lnTo>
                <a:lnTo>
                  <a:pt x="3833" y="379"/>
                </a:lnTo>
                <a:lnTo>
                  <a:pt x="3843" y="379"/>
                </a:lnTo>
                <a:lnTo>
                  <a:pt x="3852" y="376"/>
                </a:lnTo>
                <a:lnTo>
                  <a:pt x="3861" y="374"/>
                </a:lnTo>
                <a:lnTo>
                  <a:pt x="3871" y="372"/>
                </a:lnTo>
                <a:lnTo>
                  <a:pt x="3880" y="370"/>
                </a:lnTo>
                <a:lnTo>
                  <a:pt x="3887" y="366"/>
                </a:lnTo>
                <a:lnTo>
                  <a:pt x="3897" y="364"/>
                </a:lnTo>
                <a:lnTo>
                  <a:pt x="3908" y="361"/>
                </a:lnTo>
                <a:lnTo>
                  <a:pt x="3923" y="357"/>
                </a:lnTo>
                <a:lnTo>
                  <a:pt x="3936" y="353"/>
                </a:lnTo>
                <a:lnTo>
                  <a:pt x="3943" y="353"/>
                </a:lnTo>
                <a:lnTo>
                  <a:pt x="3951" y="351"/>
                </a:lnTo>
                <a:lnTo>
                  <a:pt x="3965" y="349"/>
                </a:lnTo>
                <a:lnTo>
                  <a:pt x="3980" y="349"/>
                </a:lnTo>
                <a:lnTo>
                  <a:pt x="3995" y="348"/>
                </a:lnTo>
                <a:lnTo>
                  <a:pt x="4012" y="348"/>
                </a:lnTo>
                <a:lnTo>
                  <a:pt x="4014" y="348"/>
                </a:lnTo>
                <a:lnTo>
                  <a:pt x="4016" y="346"/>
                </a:lnTo>
                <a:lnTo>
                  <a:pt x="4018" y="344"/>
                </a:lnTo>
                <a:lnTo>
                  <a:pt x="4019" y="342"/>
                </a:lnTo>
                <a:lnTo>
                  <a:pt x="4019" y="340"/>
                </a:lnTo>
                <a:lnTo>
                  <a:pt x="4021" y="338"/>
                </a:lnTo>
                <a:lnTo>
                  <a:pt x="4021" y="335"/>
                </a:lnTo>
                <a:lnTo>
                  <a:pt x="4021" y="333"/>
                </a:lnTo>
                <a:lnTo>
                  <a:pt x="4023" y="331"/>
                </a:lnTo>
                <a:lnTo>
                  <a:pt x="4023" y="329"/>
                </a:lnTo>
                <a:lnTo>
                  <a:pt x="4023" y="327"/>
                </a:lnTo>
                <a:lnTo>
                  <a:pt x="4023" y="323"/>
                </a:lnTo>
                <a:lnTo>
                  <a:pt x="4023" y="320"/>
                </a:lnTo>
                <a:lnTo>
                  <a:pt x="4023" y="318"/>
                </a:lnTo>
                <a:lnTo>
                  <a:pt x="4023" y="314"/>
                </a:lnTo>
                <a:lnTo>
                  <a:pt x="4023" y="312"/>
                </a:lnTo>
                <a:lnTo>
                  <a:pt x="4021" y="309"/>
                </a:lnTo>
                <a:lnTo>
                  <a:pt x="4021" y="307"/>
                </a:lnTo>
                <a:lnTo>
                  <a:pt x="4019" y="305"/>
                </a:lnTo>
                <a:lnTo>
                  <a:pt x="4019" y="303"/>
                </a:lnTo>
                <a:lnTo>
                  <a:pt x="4018" y="301"/>
                </a:lnTo>
                <a:lnTo>
                  <a:pt x="4016" y="299"/>
                </a:lnTo>
                <a:lnTo>
                  <a:pt x="4016" y="297"/>
                </a:lnTo>
                <a:lnTo>
                  <a:pt x="4014" y="296"/>
                </a:lnTo>
                <a:lnTo>
                  <a:pt x="4014" y="294"/>
                </a:lnTo>
                <a:lnTo>
                  <a:pt x="4016" y="292"/>
                </a:lnTo>
                <a:lnTo>
                  <a:pt x="4018" y="286"/>
                </a:lnTo>
                <a:lnTo>
                  <a:pt x="4023" y="279"/>
                </a:lnTo>
                <a:lnTo>
                  <a:pt x="4023" y="277"/>
                </a:lnTo>
                <a:lnTo>
                  <a:pt x="4025" y="275"/>
                </a:lnTo>
                <a:lnTo>
                  <a:pt x="4027" y="271"/>
                </a:lnTo>
                <a:lnTo>
                  <a:pt x="4032" y="262"/>
                </a:lnTo>
                <a:lnTo>
                  <a:pt x="4036" y="255"/>
                </a:lnTo>
                <a:lnTo>
                  <a:pt x="4049" y="234"/>
                </a:lnTo>
                <a:lnTo>
                  <a:pt x="4060" y="212"/>
                </a:lnTo>
                <a:lnTo>
                  <a:pt x="4073" y="191"/>
                </a:lnTo>
                <a:lnTo>
                  <a:pt x="4088" y="173"/>
                </a:lnTo>
                <a:lnTo>
                  <a:pt x="4088" y="171"/>
                </a:lnTo>
                <a:lnTo>
                  <a:pt x="4090" y="169"/>
                </a:lnTo>
                <a:lnTo>
                  <a:pt x="4090" y="165"/>
                </a:lnTo>
                <a:lnTo>
                  <a:pt x="4092" y="164"/>
                </a:lnTo>
                <a:lnTo>
                  <a:pt x="4092" y="160"/>
                </a:lnTo>
                <a:lnTo>
                  <a:pt x="4092" y="156"/>
                </a:lnTo>
                <a:lnTo>
                  <a:pt x="4092" y="152"/>
                </a:lnTo>
                <a:lnTo>
                  <a:pt x="4092" y="151"/>
                </a:lnTo>
                <a:lnTo>
                  <a:pt x="4090" y="147"/>
                </a:lnTo>
                <a:lnTo>
                  <a:pt x="4086" y="141"/>
                </a:lnTo>
                <a:lnTo>
                  <a:pt x="4084" y="138"/>
                </a:lnTo>
                <a:lnTo>
                  <a:pt x="4083" y="136"/>
                </a:lnTo>
                <a:lnTo>
                  <a:pt x="4077" y="132"/>
                </a:lnTo>
                <a:lnTo>
                  <a:pt x="4073" y="128"/>
                </a:lnTo>
                <a:lnTo>
                  <a:pt x="4071" y="128"/>
                </a:lnTo>
                <a:lnTo>
                  <a:pt x="4068" y="126"/>
                </a:lnTo>
                <a:lnTo>
                  <a:pt x="4066" y="125"/>
                </a:lnTo>
                <a:lnTo>
                  <a:pt x="4058" y="121"/>
                </a:lnTo>
                <a:lnTo>
                  <a:pt x="4055" y="121"/>
                </a:lnTo>
                <a:lnTo>
                  <a:pt x="4053" y="119"/>
                </a:lnTo>
                <a:lnTo>
                  <a:pt x="4045" y="117"/>
                </a:lnTo>
                <a:lnTo>
                  <a:pt x="4038" y="117"/>
                </a:lnTo>
                <a:lnTo>
                  <a:pt x="4032" y="117"/>
                </a:lnTo>
                <a:lnTo>
                  <a:pt x="4027" y="117"/>
                </a:lnTo>
                <a:lnTo>
                  <a:pt x="4021" y="117"/>
                </a:lnTo>
                <a:close/>
                <a:moveTo>
                  <a:pt x="4014" y="171"/>
                </a:moveTo>
                <a:lnTo>
                  <a:pt x="4014" y="175"/>
                </a:lnTo>
                <a:lnTo>
                  <a:pt x="4016" y="177"/>
                </a:lnTo>
                <a:lnTo>
                  <a:pt x="4016" y="180"/>
                </a:lnTo>
                <a:lnTo>
                  <a:pt x="4014" y="184"/>
                </a:lnTo>
                <a:lnTo>
                  <a:pt x="4014" y="190"/>
                </a:lnTo>
                <a:lnTo>
                  <a:pt x="4012" y="193"/>
                </a:lnTo>
                <a:lnTo>
                  <a:pt x="4010" y="195"/>
                </a:lnTo>
                <a:lnTo>
                  <a:pt x="3999" y="217"/>
                </a:lnTo>
                <a:lnTo>
                  <a:pt x="3988" y="240"/>
                </a:lnTo>
                <a:lnTo>
                  <a:pt x="3984" y="244"/>
                </a:lnTo>
                <a:lnTo>
                  <a:pt x="3980" y="249"/>
                </a:lnTo>
                <a:lnTo>
                  <a:pt x="3980" y="251"/>
                </a:lnTo>
                <a:lnTo>
                  <a:pt x="3978" y="251"/>
                </a:lnTo>
                <a:lnTo>
                  <a:pt x="3977" y="255"/>
                </a:lnTo>
                <a:lnTo>
                  <a:pt x="3973" y="258"/>
                </a:lnTo>
                <a:lnTo>
                  <a:pt x="3969" y="262"/>
                </a:lnTo>
                <a:lnTo>
                  <a:pt x="3965" y="268"/>
                </a:lnTo>
                <a:lnTo>
                  <a:pt x="3964" y="268"/>
                </a:lnTo>
                <a:lnTo>
                  <a:pt x="3962" y="270"/>
                </a:lnTo>
                <a:lnTo>
                  <a:pt x="3960" y="271"/>
                </a:lnTo>
                <a:lnTo>
                  <a:pt x="3956" y="275"/>
                </a:lnTo>
                <a:lnTo>
                  <a:pt x="3951" y="279"/>
                </a:lnTo>
                <a:lnTo>
                  <a:pt x="3949" y="279"/>
                </a:lnTo>
                <a:lnTo>
                  <a:pt x="3945" y="281"/>
                </a:lnTo>
                <a:lnTo>
                  <a:pt x="3939" y="284"/>
                </a:lnTo>
                <a:lnTo>
                  <a:pt x="3934" y="286"/>
                </a:lnTo>
                <a:lnTo>
                  <a:pt x="3932" y="288"/>
                </a:lnTo>
                <a:lnTo>
                  <a:pt x="3928" y="290"/>
                </a:lnTo>
                <a:lnTo>
                  <a:pt x="3926" y="290"/>
                </a:lnTo>
                <a:lnTo>
                  <a:pt x="3925" y="290"/>
                </a:lnTo>
                <a:lnTo>
                  <a:pt x="3923" y="292"/>
                </a:lnTo>
                <a:lnTo>
                  <a:pt x="3915" y="294"/>
                </a:lnTo>
                <a:lnTo>
                  <a:pt x="3910" y="296"/>
                </a:lnTo>
                <a:lnTo>
                  <a:pt x="3898" y="297"/>
                </a:lnTo>
                <a:lnTo>
                  <a:pt x="3887" y="297"/>
                </a:lnTo>
                <a:lnTo>
                  <a:pt x="3884" y="297"/>
                </a:lnTo>
                <a:lnTo>
                  <a:pt x="3878" y="299"/>
                </a:lnTo>
                <a:lnTo>
                  <a:pt x="3874" y="299"/>
                </a:lnTo>
                <a:lnTo>
                  <a:pt x="3871" y="299"/>
                </a:lnTo>
                <a:lnTo>
                  <a:pt x="3867" y="299"/>
                </a:lnTo>
                <a:lnTo>
                  <a:pt x="3863" y="299"/>
                </a:lnTo>
                <a:lnTo>
                  <a:pt x="3858" y="288"/>
                </a:lnTo>
                <a:lnTo>
                  <a:pt x="3854" y="277"/>
                </a:lnTo>
                <a:lnTo>
                  <a:pt x="3852" y="271"/>
                </a:lnTo>
                <a:lnTo>
                  <a:pt x="3850" y="264"/>
                </a:lnTo>
                <a:lnTo>
                  <a:pt x="3848" y="258"/>
                </a:lnTo>
                <a:lnTo>
                  <a:pt x="3846" y="251"/>
                </a:lnTo>
                <a:lnTo>
                  <a:pt x="3846" y="245"/>
                </a:lnTo>
                <a:lnTo>
                  <a:pt x="3845" y="238"/>
                </a:lnTo>
                <a:lnTo>
                  <a:pt x="3843" y="223"/>
                </a:lnTo>
                <a:lnTo>
                  <a:pt x="3843" y="208"/>
                </a:lnTo>
                <a:lnTo>
                  <a:pt x="3843" y="193"/>
                </a:lnTo>
                <a:lnTo>
                  <a:pt x="3843" y="191"/>
                </a:lnTo>
                <a:lnTo>
                  <a:pt x="3846" y="190"/>
                </a:lnTo>
                <a:lnTo>
                  <a:pt x="3850" y="188"/>
                </a:lnTo>
                <a:lnTo>
                  <a:pt x="3856" y="186"/>
                </a:lnTo>
                <a:lnTo>
                  <a:pt x="3861" y="186"/>
                </a:lnTo>
                <a:lnTo>
                  <a:pt x="3867" y="186"/>
                </a:lnTo>
                <a:lnTo>
                  <a:pt x="3872" y="186"/>
                </a:lnTo>
                <a:lnTo>
                  <a:pt x="3878" y="186"/>
                </a:lnTo>
                <a:lnTo>
                  <a:pt x="3885" y="186"/>
                </a:lnTo>
                <a:lnTo>
                  <a:pt x="3887" y="186"/>
                </a:lnTo>
                <a:lnTo>
                  <a:pt x="3906" y="184"/>
                </a:lnTo>
                <a:lnTo>
                  <a:pt x="3917" y="184"/>
                </a:lnTo>
                <a:lnTo>
                  <a:pt x="3926" y="182"/>
                </a:lnTo>
                <a:lnTo>
                  <a:pt x="3945" y="180"/>
                </a:lnTo>
                <a:lnTo>
                  <a:pt x="3954" y="180"/>
                </a:lnTo>
                <a:lnTo>
                  <a:pt x="3958" y="180"/>
                </a:lnTo>
                <a:lnTo>
                  <a:pt x="3960" y="178"/>
                </a:lnTo>
                <a:lnTo>
                  <a:pt x="3962" y="178"/>
                </a:lnTo>
                <a:lnTo>
                  <a:pt x="3964" y="178"/>
                </a:lnTo>
                <a:lnTo>
                  <a:pt x="3969" y="178"/>
                </a:lnTo>
                <a:lnTo>
                  <a:pt x="3973" y="178"/>
                </a:lnTo>
                <a:lnTo>
                  <a:pt x="3975" y="177"/>
                </a:lnTo>
                <a:lnTo>
                  <a:pt x="3977" y="177"/>
                </a:lnTo>
                <a:lnTo>
                  <a:pt x="3978" y="177"/>
                </a:lnTo>
                <a:lnTo>
                  <a:pt x="3984" y="177"/>
                </a:lnTo>
                <a:lnTo>
                  <a:pt x="3988" y="175"/>
                </a:lnTo>
                <a:lnTo>
                  <a:pt x="3993" y="173"/>
                </a:lnTo>
                <a:lnTo>
                  <a:pt x="3995" y="173"/>
                </a:lnTo>
                <a:lnTo>
                  <a:pt x="3997" y="171"/>
                </a:lnTo>
                <a:lnTo>
                  <a:pt x="3999" y="171"/>
                </a:lnTo>
                <a:lnTo>
                  <a:pt x="4001" y="171"/>
                </a:lnTo>
                <a:lnTo>
                  <a:pt x="4003" y="169"/>
                </a:lnTo>
                <a:lnTo>
                  <a:pt x="4006" y="169"/>
                </a:lnTo>
                <a:lnTo>
                  <a:pt x="4008" y="169"/>
                </a:lnTo>
                <a:lnTo>
                  <a:pt x="4010" y="169"/>
                </a:lnTo>
                <a:lnTo>
                  <a:pt x="4012" y="169"/>
                </a:lnTo>
                <a:lnTo>
                  <a:pt x="4014" y="171"/>
                </a:lnTo>
                <a:close/>
                <a:moveTo>
                  <a:pt x="4025" y="450"/>
                </a:moveTo>
                <a:lnTo>
                  <a:pt x="4032" y="457"/>
                </a:lnTo>
                <a:lnTo>
                  <a:pt x="4042" y="465"/>
                </a:lnTo>
                <a:lnTo>
                  <a:pt x="4057" y="481"/>
                </a:lnTo>
                <a:lnTo>
                  <a:pt x="4071" y="496"/>
                </a:lnTo>
                <a:lnTo>
                  <a:pt x="4079" y="506"/>
                </a:lnTo>
                <a:lnTo>
                  <a:pt x="4086" y="515"/>
                </a:lnTo>
                <a:lnTo>
                  <a:pt x="4090" y="521"/>
                </a:lnTo>
                <a:lnTo>
                  <a:pt x="4096" y="528"/>
                </a:lnTo>
                <a:lnTo>
                  <a:pt x="4096" y="532"/>
                </a:lnTo>
                <a:lnTo>
                  <a:pt x="4096" y="537"/>
                </a:lnTo>
                <a:lnTo>
                  <a:pt x="4094" y="541"/>
                </a:lnTo>
                <a:lnTo>
                  <a:pt x="4094" y="545"/>
                </a:lnTo>
                <a:lnTo>
                  <a:pt x="4094" y="548"/>
                </a:lnTo>
                <a:lnTo>
                  <a:pt x="4094" y="552"/>
                </a:lnTo>
                <a:lnTo>
                  <a:pt x="4092" y="556"/>
                </a:lnTo>
                <a:lnTo>
                  <a:pt x="4092" y="560"/>
                </a:lnTo>
                <a:lnTo>
                  <a:pt x="4090" y="563"/>
                </a:lnTo>
                <a:lnTo>
                  <a:pt x="4090" y="567"/>
                </a:lnTo>
                <a:lnTo>
                  <a:pt x="4088" y="569"/>
                </a:lnTo>
                <a:lnTo>
                  <a:pt x="4086" y="573"/>
                </a:lnTo>
                <a:lnTo>
                  <a:pt x="4084" y="576"/>
                </a:lnTo>
                <a:lnTo>
                  <a:pt x="4083" y="578"/>
                </a:lnTo>
                <a:lnTo>
                  <a:pt x="4081" y="580"/>
                </a:lnTo>
                <a:lnTo>
                  <a:pt x="4079" y="584"/>
                </a:lnTo>
                <a:lnTo>
                  <a:pt x="4077" y="584"/>
                </a:lnTo>
                <a:lnTo>
                  <a:pt x="4075" y="584"/>
                </a:lnTo>
                <a:lnTo>
                  <a:pt x="4075" y="586"/>
                </a:lnTo>
                <a:lnTo>
                  <a:pt x="4071" y="587"/>
                </a:lnTo>
                <a:lnTo>
                  <a:pt x="4070" y="587"/>
                </a:lnTo>
                <a:lnTo>
                  <a:pt x="4068" y="587"/>
                </a:lnTo>
                <a:lnTo>
                  <a:pt x="4066" y="587"/>
                </a:lnTo>
                <a:lnTo>
                  <a:pt x="4064" y="587"/>
                </a:lnTo>
                <a:lnTo>
                  <a:pt x="4062" y="587"/>
                </a:lnTo>
                <a:lnTo>
                  <a:pt x="4060" y="587"/>
                </a:lnTo>
                <a:lnTo>
                  <a:pt x="4057" y="586"/>
                </a:lnTo>
                <a:lnTo>
                  <a:pt x="4053" y="584"/>
                </a:lnTo>
                <a:lnTo>
                  <a:pt x="4044" y="578"/>
                </a:lnTo>
                <a:lnTo>
                  <a:pt x="4038" y="574"/>
                </a:lnTo>
                <a:lnTo>
                  <a:pt x="4032" y="571"/>
                </a:lnTo>
                <a:lnTo>
                  <a:pt x="4029" y="567"/>
                </a:lnTo>
                <a:lnTo>
                  <a:pt x="4023" y="563"/>
                </a:lnTo>
                <a:lnTo>
                  <a:pt x="4016" y="556"/>
                </a:lnTo>
                <a:lnTo>
                  <a:pt x="4006" y="547"/>
                </a:lnTo>
                <a:lnTo>
                  <a:pt x="4003" y="543"/>
                </a:lnTo>
                <a:lnTo>
                  <a:pt x="3999" y="537"/>
                </a:lnTo>
                <a:lnTo>
                  <a:pt x="3995" y="534"/>
                </a:lnTo>
                <a:lnTo>
                  <a:pt x="3991" y="528"/>
                </a:lnTo>
                <a:lnTo>
                  <a:pt x="3986" y="519"/>
                </a:lnTo>
                <a:lnTo>
                  <a:pt x="3973" y="498"/>
                </a:lnTo>
                <a:lnTo>
                  <a:pt x="3960" y="478"/>
                </a:lnTo>
                <a:lnTo>
                  <a:pt x="3952" y="468"/>
                </a:lnTo>
                <a:lnTo>
                  <a:pt x="3947" y="459"/>
                </a:lnTo>
                <a:lnTo>
                  <a:pt x="3941" y="448"/>
                </a:lnTo>
                <a:lnTo>
                  <a:pt x="3936" y="437"/>
                </a:lnTo>
                <a:lnTo>
                  <a:pt x="3936" y="435"/>
                </a:lnTo>
                <a:lnTo>
                  <a:pt x="3936" y="433"/>
                </a:lnTo>
                <a:lnTo>
                  <a:pt x="3939" y="428"/>
                </a:lnTo>
                <a:lnTo>
                  <a:pt x="3941" y="426"/>
                </a:lnTo>
                <a:lnTo>
                  <a:pt x="3943" y="424"/>
                </a:lnTo>
                <a:lnTo>
                  <a:pt x="3945" y="422"/>
                </a:lnTo>
                <a:lnTo>
                  <a:pt x="3947" y="422"/>
                </a:lnTo>
                <a:lnTo>
                  <a:pt x="3952" y="418"/>
                </a:lnTo>
                <a:lnTo>
                  <a:pt x="3954" y="418"/>
                </a:lnTo>
                <a:lnTo>
                  <a:pt x="3956" y="418"/>
                </a:lnTo>
                <a:lnTo>
                  <a:pt x="3960" y="420"/>
                </a:lnTo>
                <a:lnTo>
                  <a:pt x="3965" y="420"/>
                </a:lnTo>
                <a:lnTo>
                  <a:pt x="3977" y="424"/>
                </a:lnTo>
                <a:lnTo>
                  <a:pt x="3986" y="426"/>
                </a:lnTo>
                <a:lnTo>
                  <a:pt x="3995" y="429"/>
                </a:lnTo>
                <a:lnTo>
                  <a:pt x="4003" y="433"/>
                </a:lnTo>
                <a:lnTo>
                  <a:pt x="4006" y="435"/>
                </a:lnTo>
                <a:lnTo>
                  <a:pt x="4010" y="439"/>
                </a:lnTo>
                <a:lnTo>
                  <a:pt x="4018" y="444"/>
                </a:lnTo>
                <a:lnTo>
                  <a:pt x="4021" y="446"/>
                </a:lnTo>
                <a:lnTo>
                  <a:pt x="4025" y="450"/>
                </a:lnTo>
                <a:close/>
                <a:moveTo>
                  <a:pt x="2952" y="89"/>
                </a:moveTo>
                <a:lnTo>
                  <a:pt x="2948" y="95"/>
                </a:lnTo>
                <a:lnTo>
                  <a:pt x="2944" y="100"/>
                </a:lnTo>
                <a:lnTo>
                  <a:pt x="2941" y="106"/>
                </a:lnTo>
                <a:lnTo>
                  <a:pt x="2937" y="113"/>
                </a:lnTo>
                <a:lnTo>
                  <a:pt x="2933" y="119"/>
                </a:lnTo>
                <a:lnTo>
                  <a:pt x="2931" y="121"/>
                </a:lnTo>
                <a:lnTo>
                  <a:pt x="2931" y="123"/>
                </a:lnTo>
                <a:lnTo>
                  <a:pt x="2929" y="125"/>
                </a:lnTo>
                <a:lnTo>
                  <a:pt x="2926" y="130"/>
                </a:lnTo>
                <a:lnTo>
                  <a:pt x="2922" y="136"/>
                </a:lnTo>
                <a:lnTo>
                  <a:pt x="2916" y="141"/>
                </a:lnTo>
                <a:lnTo>
                  <a:pt x="2911" y="147"/>
                </a:lnTo>
                <a:lnTo>
                  <a:pt x="2905" y="151"/>
                </a:lnTo>
                <a:lnTo>
                  <a:pt x="2900" y="154"/>
                </a:lnTo>
                <a:lnTo>
                  <a:pt x="2890" y="156"/>
                </a:lnTo>
                <a:lnTo>
                  <a:pt x="2883" y="158"/>
                </a:lnTo>
                <a:lnTo>
                  <a:pt x="2876" y="160"/>
                </a:lnTo>
                <a:lnTo>
                  <a:pt x="2868" y="162"/>
                </a:lnTo>
                <a:lnTo>
                  <a:pt x="2861" y="162"/>
                </a:lnTo>
                <a:lnTo>
                  <a:pt x="2851" y="162"/>
                </a:lnTo>
                <a:lnTo>
                  <a:pt x="2844" y="162"/>
                </a:lnTo>
                <a:lnTo>
                  <a:pt x="2836" y="162"/>
                </a:lnTo>
                <a:lnTo>
                  <a:pt x="2829" y="160"/>
                </a:lnTo>
                <a:lnTo>
                  <a:pt x="2822" y="160"/>
                </a:lnTo>
                <a:lnTo>
                  <a:pt x="2820" y="158"/>
                </a:lnTo>
                <a:lnTo>
                  <a:pt x="2816" y="158"/>
                </a:lnTo>
                <a:lnTo>
                  <a:pt x="2814" y="158"/>
                </a:lnTo>
                <a:lnTo>
                  <a:pt x="2812" y="160"/>
                </a:lnTo>
                <a:lnTo>
                  <a:pt x="2810" y="160"/>
                </a:lnTo>
                <a:lnTo>
                  <a:pt x="2809" y="162"/>
                </a:lnTo>
                <a:lnTo>
                  <a:pt x="2807" y="162"/>
                </a:lnTo>
                <a:lnTo>
                  <a:pt x="2807" y="164"/>
                </a:lnTo>
                <a:lnTo>
                  <a:pt x="2809" y="169"/>
                </a:lnTo>
                <a:lnTo>
                  <a:pt x="2812" y="175"/>
                </a:lnTo>
                <a:lnTo>
                  <a:pt x="2816" y="180"/>
                </a:lnTo>
                <a:lnTo>
                  <a:pt x="2820" y="184"/>
                </a:lnTo>
                <a:lnTo>
                  <a:pt x="2827" y="193"/>
                </a:lnTo>
                <a:lnTo>
                  <a:pt x="2831" y="197"/>
                </a:lnTo>
                <a:lnTo>
                  <a:pt x="2835" y="203"/>
                </a:lnTo>
                <a:lnTo>
                  <a:pt x="2842" y="208"/>
                </a:lnTo>
                <a:lnTo>
                  <a:pt x="2850" y="212"/>
                </a:lnTo>
                <a:lnTo>
                  <a:pt x="2868" y="225"/>
                </a:lnTo>
                <a:lnTo>
                  <a:pt x="2877" y="232"/>
                </a:lnTo>
                <a:lnTo>
                  <a:pt x="2889" y="240"/>
                </a:lnTo>
                <a:lnTo>
                  <a:pt x="2890" y="242"/>
                </a:lnTo>
                <a:lnTo>
                  <a:pt x="2892" y="244"/>
                </a:lnTo>
                <a:lnTo>
                  <a:pt x="2894" y="245"/>
                </a:lnTo>
                <a:lnTo>
                  <a:pt x="2896" y="249"/>
                </a:lnTo>
                <a:lnTo>
                  <a:pt x="2896" y="253"/>
                </a:lnTo>
                <a:lnTo>
                  <a:pt x="2898" y="255"/>
                </a:lnTo>
                <a:lnTo>
                  <a:pt x="2898" y="258"/>
                </a:lnTo>
                <a:lnTo>
                  <a:pt x="2898" y="262"/>
                </a:lnTo>
                <a:lnTo>
                  <a:pt x="2898" y="266"/>
                </a:lnTo>
                <a:lnTo>
                  <a:pt x="2896" y="270"/>
                </a:lnTo>
                <a:lnTo>
                  <a:pt x="2896" y="273"/>
                </a:lnTo>
                <a:lnTo>
                  <a:pt x="2894" y="275"/>
                </a:lnTo>
                <a:lnTo>
                  <a:pt x="2892" y="279"/>
                </a:lnTo>
                <a:lnTo>
                  <a:pt x="2890" y="283"/>
                </a:lnTo>
                <a:lnTo>
                  <a:pt x="2889" y="283"/>
                </a:lnTo>
                <a:lnTo>
                  <a:pt x="2889" y="284"/>
                </a:lnTo>
                <a:lnTo>
                  <a:pt x="2887" y="288"/>
                </a:lnTo>
                <a:lnTo>
                  <a:pt x="2885" y="290"/>
                </a:lnTo>
                <a:lnTo>
                  <a:pt x="2881" y="292"/>
                </a:lnTo>
                <a:lnTo>
                  <a:pt x="2877" y="294"/>
                </a:lnTo>
                <a:lnTo>
                  <a:pt x="2876" y="296"/>
                </a:lnTo>
                <a:lnTo>
                  <a:pt x="2872" y="297"/>
                </a:lnTo>
                <a:lnTo>
                  <a:pt x="2868" y="297"/>
                </a:lnTo>
                <a:lnTo>
                  <a:pt x="2864" y="299"/>
                </a:lnTo>
                <a:lnTo>
                  <a:pt x="2861" y="301"/>
                </a:lnTo>
                <a:lnTo>
                  <a:pt x="2857" y="301"/>
                </a:lnTo>
                <a:lnTo>
                  <a:pt x="2853" y="301"/>
                </a:lnTo>
                <a:lnTo>
                  <a:pt x="2851" y="301"/>
                </a:lnTo>
                <a:lnTo>
                  <a:pt x="2850" y="301"/>
                </a:lnTo>
                <a:lnTo>
                  <a:pt x="2848" y="301"/>
                </a:lnTo>
                <a:lnTo>
                  <a:pt x="2848" y="299"/>
                </a:lnTo>
                <a:lnTo>
                  <a:pt x="2846" y="299"/>
                </a:lnTo>
                <a:lnTo>
                  <a:pt x="2844" y="297"/>
                </a:lnTo>
                <a:lnTo>
                  <a:pt x="2844" y="296"/>
                </a:lnTo>
                <a:lnTo>
                  <a:pt x="2840" y="283"/>
                </a:lnTo>
                <a:lnTo>
                  <a:pt x="2836" y="273"/>
                </a:lnTo>
                <a:lnTo>
                  <a:pt x="2833" y="264"/>
                </a:lnTo>
                <a:lnTo>
                  <a:pt x="2831" y="260"/>
                </a:lnTo>
                <a:lnTo>
                  <a:pt x="2829" y="257"/>
                </a:lnTo>
                <a:lnTo>
                  <a:pt x="2827" y="251"/>
                </a:lnTo>
                <a:lnTo>
                  <a:pt x="2825" y="247"/>
                </a:lnTo>
                <a:lnTo>
                  <a:pt x="2822" y="244"/>
                </a:lnTo>
                <a:lnTo>
                  <a:pt x="2820" y="242"/>
                </a:lnTo>
                <a:lnTo>
                  <a:pt x="2814" y="234"/>
                </a:lnTo>
                <a:lnTo>
                  <a:pt x="2810" y="232"/>
                </a:lnTo>
                <a:lnTo>
                  <a:pt x="2807" y="229"/>
                </a:lnTo>
                <a:lnTo>
                  <a:pt x="2803" y="227"/>
                </a:lnTo>
                <a:lnTo>
                  <a:pt x="2799" y="225"/>
                </a:lnTo>
                <a:lnTo>
                  <a:pt x="2794" y="223"/>
                </a:lnTo>
                <a:lnTo>
                  <a:pt x="2788" y="221"/>
                </a:lnTo>
                <a:lnTo>
                  <a:pt x="2781" y="219"/>
                </a:lnTo>
                <a:lnTo>
                  <a:pt x="2773" y="219"/>
                </a:lnTo>
                <a:lnTo>
                  <a:pt x="2770" y="217"/>
                </a:lnTo>
                <a:lnTo>
                  <a:pt x="2766" y="219"/>
                </a:lnTo>
                <a:lnTo>
                  <a:pt x="2762" y="219"/>
                </a:lnTo>
                <a:lnTo>
                  <a:pt x="2758" y="219"/>
                </a:lnTo>
                <a:lnTo>
                  <a:pt x="2755" y="221"/>
                </a:lnTo>
                <a:lnTo>
                  <a:pt x="2753" y="223"/>
                </a:lnTo>
                <a:lnTo>
                  <a:pt x="2751" y="225"/>
                </a:lnTo>
                <a:lnTo>
                  <a:pt x="2749" y="227"/>
                </a:lnTo>
                <a:lnTo>
                  <a:pt x="2747" y="229"/>
                </a:lnTo>
                <a:lnTo>
                  <a:pt x="2749" y="229"/>
                </a:lnTo>
                <a:lnTo>
                  <a:pt x="2749" y="231"/>
                </a:lnTo>
                <a:lnTo>
                  <a:pt x="2757" y="236"/>
                </a:lnTo>
                <a:lnTo>
                  <a:pt x="2764" y="244"/>
                </a:lnTo>
                <a:lnTo>
                  <a:pt x="2768" y="247"/>
                </a:lnTo>
                <a:lnTo>
                  <a:pt x="2770" y="251"/>
                </a:lnTo>
                <a:lnTo>
                  <a:pt x="2775" y="260"/>
                </a:lnTo>
                <a:lnTo>
                  <a:pt x="2777" y="266"/>
                </a:lnTo>
                <a:lnTo>
                  <a:pt x="2779" y="271"/>
                </a:lnTo>
                <a:lnTo>
                  <a:pt x="2781" y="288"/>
                </a:lnTo>
                <a:lnTo>
                  <a:pt x="2781" y="296"/>
                </a:lnTo>
                <a:lnTo>
                  <a:pt x="2781" y="299"/>
                </a:lnTo>
                <a:lnTo>
                  <a:pt x="2781" y="305"/>
                </a:lnTo>
                <a:lnTo>
                  <a:pt x="2781" y="312"/>
                </a:lnTo>
                <a:lnTo>
                  <a:pt x="2781" y="320"/>
                </a:lnTo>
                <a:lnTo>
                  <a:pt x="2781" y="329"/>
                </a:lnTo>
                <a:lnTo>
                  <a:pt x="2779" y="336"/>
                </a:lnTo>
                <a:lnTo>
                  <a:pt x="2777" y="351"/>
                </a:lnTo>
                <a:lnTo>
                  <a:pt x="2775" y="364"/>
                </a:lnTo>
                <a:lnTo>
                  <a:pt x="2771" y="379"/>
                </a:lnTo>
                <a:lnTo>
                  <a:pt x="2770" y="385"/>
                </a:lnTo>
                <a:lnTo>
                  <a:pt x="2770" y="392"/>
                </a:lnTo>
                <a:lnTo>
                  <a:pt x="2766" y="405"/>
                </a:lnTo>
                <a:lnTo>
                  <a:pt x="2762" y="418"/>
                </a:lnTo>
                <a:lnTo>
                  <a:pt x="2760" y="426"/>
                </a:lnTo>
                <a:lnTo>
                  <a:pt x="2758" y="431"/>
                </a:lnTo>
                <a:lnTo>
                  <a:pt x="2757" y="439"/>
                </a:lnTo>
                <a:lnTo>
                  <a:pt x="2755" y="444"/>
                </a:lnTo>
                <a:lnTo>
                  <a:pt x="2751" y="459"/>
                </a:lnTo>
                <a:lnTo>
                  <a:pt x="2749" y="465"/>
                </a:lnTo>
                <a:lnTo>
                  <a:pt x="2747" y="470"/>
                </a:lnTo>
                <a:lnTo>
                  <a:pt x="2747" y="474"/>
                </a:lnTo>
                <a:lnTo>
                  <a:pt x="2747" y="480"/>
                </a:lnTo>
                <a:lnTo>
                  <a:pt x="2747" y="485"/>
                </a:lnTo>
                <a:lnTo>
                  <a:pt x="2747" y="491"/>
                </a:lnTo>
                <a:lnTo>
                  <a:pt x="2749" y="496"/>
                </a:lnTo>
                <a:lnTo>
                  <a:pt x="2751" y="504"/>
                </a:lnTo>
                <a:lnTo>
                  <a:pt x="2753" y="513"/>
                </a:lnTo>
                <a:lnTo>
                  <a:pt x="2755" y="522"/>
                </a:lnTo>
                <a:lnTo>
                  <a:pt x="2757" y="532"/>
                </a:lnTo>
                <a:lnTo>
                  <a:pt x="2758" y="543"/>
                </a:lnTo>
                <a:lnTo>
                  <a:pt x="2742" y="537"/>
                </a:lnTo>
                <a:lnTo>
                  <a:pt x="2727" y="530"/>
                </a:lnTo>
                <a:lnTo>
                  <a:pt x="2725" y="530"/>
                </a:lnTo>
                <a:lnTo>
                  <a:pt x="2723" y="530"/>
                </a:lnTo>
                <a:lnTo>
                  <a:pt x="2721" y="528"/>
                </a:lnTo>
                <a:lnTo>
                  <a:pt x="2719" y="528"/>
                </a:lnTo>
                <a:lnTo>
                  <a:pt x="2717" y="528"/>
                </a:lnTo>
                <a:lnTo>
                  <a:pt x="2716" y="526"/>
                </a:lnTo>
                <a:lnTo>
                  <a:pt x="2714" y="526"/>
                </a:lnTo>
                <a:lnTo>
                  <a:pt x="2714" y="524"/>
                </a:lnTo>
                <a:lnTo>
                  <a:pt x="2710" y="522"/>
                </a:lnTo>
                <a:lnTo>
                  <a:pt x="2708" y="519"/>
                </a:lnTo>
                <a:lnTo>
                  <a:pt x="2704" y="517"/>
                </a:lnTo>
                <a:lnTo>
                  <a:pt x="2701" y="515"/>
                </a:lnTo>
                <a:lnTo>
                  <a:pt x="2695" y="511"/>
                </a:lnTo>
                <a:lnTo>
                  <a:pt x="2690" y="509"/>
                </a:lnTo>
                <a:lnTo>
                  <a:pt x="2684" y="506"/>
                </a:lnTo>
                <a:lnTo>
                  <a:pt x="2680" y="502"/>
                </a:lnTo>
                <a:lnTo>
                  <a:pt x="2677" y="498"/>
                </a:lnTo>
                <a:lnTo>
                  <a:pt x="2671" y="494"/>
                </a:lnTo>
                <a:lnTo>
                  <a:pt x="2667" y="491"/>
                </a:lnTo>
                <a:lnTo>
                  <a:pt x="2664" y="485"/>
                </a:lnTo>
                <a:lnTo>
                  <a:pt x="2656" y="476"/>
                </a:lnTo>
                <a:lnTo>
                  <a:pt x="2652" y="470"/>
                </a:lnTo>
                <a:lnTo>
                  <a:pt x="2650" y="467"/>
                </a:lnTo>
                <a:lnTo>
                  <a:pt x="2649" y="463"/>
                </a:lnTo>
                <a:lnTo>
                  <a:pt x="2647" y="459"/>
                </a:lnTo>
                <a:lnTo>
                  <a:pt x="2645" y="455"/>
                </a:lnTo>
                <a:lnTo>
                  <a:pt x="2645" y="452"/>
                </a:lnTo>
                <a:lnTo>
                  <a:pt x="2645" y="448"/>
                </a:lnTo>
                <a:lnTo>
                  <a:pt x="2643" y="442"/>
                </a:lnTo>
                <a:lnTo>
                  <a:pt x="2643" y="439"/>
                </a:lnTo>
                <a:lnTo>
                  <a:pt x="2645" y="433"/>
                </a:lnTo>
                <a:lnTo>
                  <a:pt x="2645" y="426"/>
                </a:lnTo>
                <a:lnTo>
                  <a:pt x="2647" y="418"/>
                </a:lnTo>
                <a:lnTo>
                  <a:pt x="2647" y="413"/>
                </a:lnTo>
                <a:lnTo>
                  <a:pt x="2649" y="405"/>
                </a:lnTo>
                <a:lnTo>
                  <a:pt x="2650" y="400"/>
                </a:lnTo>
                <a:lnTo>
                  <a:pt x="2654" y="394"/>
                </a:lnTo>
                <a:lnTo>
                  <a:pt x="2656" y="389"/>
                </a:lnTo>
                <a:lnTo>
                  <a:pt x="2660" y="385"/>
                </a:lnTo>
                <a:lnTo>
                  <a:pt x="2662" y="379"/>
                </a:lnTo>
                <a:lnTo>
                  <a:pt x="2664" y="377"/>
                </a:lnTo>
                <a:lnTo>
                  <a:pt x="2665" y="374"/>
                </a:lnTo>
                <a:lnTo>
                  <a:pt x="2665" y="370"/>
                </a:lnTo>
                <a:lnTo>
                  <a:pt x="2665" y="366"/>
                </a:lnTo>
                <a:lnTo>
                  <a:pt x="2665" y="362"/>
                </a:lnTo>
                <a:lnTo>
                  <a:pt x="2664" y="359"/>
                </a:lnTo>
                <a:lnTo>
                  <a:pt x="2662" y="355"/>
                </a:lnTo>
                <a:lnTo>
                  <a:pt x="2658" y="355"/>
                </a:lnTo>
                <a:lnTo>
                  <a:pt x="2654" y="357"/>
                </a:lnTo>
                <a:lnTo>
                  <a:pt x="2649" y="361"/>
                </a:lnTo>
                <a:lnTo>
                  <a:pt x="2643" y="364"/>
                </a:lnTo>
                <a:lnTo>
                  <a:pt x="2637" y="368"/>
                </a:lnTo>
                <a:lnTo>
                  <a:pt x="2632" y="374"/>
                </a:lnTo>
                <a:lnTo>
                  <a:pt x="2628" y="379"/>
                </a:lnTo>
                <a:lnTo>
                  <a:pt x="2623" y="385"/>
                </a:lnTo>
                <a:lnTo>
                  <a:pt x="2619" y="390"/>
                </a:lnTo>
                <a:lnTo>
                  <a:pt x="2615" y="398"/>
                </a:lnTo>
                <a:lnTo>
                  <a:pt x="2613" y="402"/>
                </a:lnTo>
                <a:lnTo>
                  <a:pt x="2610" y="407"/>
                </a:lnTo>
                <a:lnTo>
                  <a:pt x="2608" y="413"/>
                </a:lnTo>
                <a:lnTo>
                  <a:pt x="2606" y="420"/>
                </a:lnTo>
                <a:lnTo>
                  <a:pt x="2604" y="426"/>
                </a:lnTo>
                <a:lnTo>
                  <a:pt x="2602" y="433"/>
                </a:lnTo>
                <a:lnTo>
                  <a:pt x="2600" y="439"/>
                </a:lnTo>
                <a:lnTo>
                  <a:pt x="2600" y="446"/>
                </a:lnTo>
                <a:lnTo>
                  <a:pt x="2600" y="452"/>
                </a:lnTo>
                <a:lnTo>
                  <a:pt x="2600" y="455"/>
                </a:lnTo>
                <a:lnTo>
                  <a:pt x="2598" y="465"/>
                </a:lnTo>
                <a:lnTo>
                  <a:pt x="2600" y="472"/>
                </a:lnTo>
                <a:lnTo>
                  <a:pt x="2600" y="480"/>
                </a:lnTo>
                <a:lnTo>
                  <a:pt x="2600" y="487"/>
                </a:lnTo>
                <a:lnTo>
                  <a:pt x="2602" y="489"/>
                </a:lnTo>
                <a:lnTo>
                  <a:pt x="2602" y="493"/>
                </a:lnTo>
                <a:lnTo>
                  <a:pt x="2604" y="496"/>
                </a:lnTo>
                <a:lnTo>
                  <a:pt x="2606" y="500"/>
                </a:lnTo>
                <a:lnTo>
                  <a:pt x="2608" y="506"/>
                </a:lnTo>
                <a:lnTo>
                  <a:pt x="2617" y="511"/>
                </a:lnTo>
                <a:lnTo>
                  <a:pt x="2626" y="517"/>
                </a:lnTo>
                <a:lnTo>
                  <a:pt x="2628" y="519"/>
                </a:lnTo>
                <a:lnTo>
                  <a:pt x="2630" y="521"/>
                </a:lnTo>
                <a:lnTo>
                  <a:pt x="2634" y="524"/>
                </a:lnTo>
                <a:lnTo>
                  <a:pt x="2637" y="528"/>
                </a:lnTo>
                <a:lnTo>
                  <a:pt x="2641" y="532"/>
                </a:lnTo>
                <a:lnTo>
                  <a:pt x="2637" y="534"/>
                </a:lnTo>
                <a:lnTo>
                  <a:pt x="2636" y="535"/>
                </a:lnTo>
                <a:lnTo>
                  <a:pt x="2634" y="535"/>
                </a:lnTo>
                <a:lnTo>
                  <a:pt x="2632" y="535"/>
                </a:lnTo>
                <a:lnTo>
                  <a:pt x="2628" y="537"/>
                </a:lnTo>
                <a:lnTo>
                  <a:pt x="2624" y="537"/>
                </a:lnTo>
                <a:lnTo>
                  <a:pt x="2621" y="537"/>
                </a:lnTo>
                <a:lnTo>
                  <a:pt x="2619" y="537"/>
                </a:lnTo>
                <a:lnTo>
                  <a:pt x="2617" y="537"/>
                </a:lnTo>
                <a:lnTo>
                  <a:pt x="2611" y="537"/>
                </a:lnTo>
                <a:lnTo>
                  <a:pt x="2604" y="537"/>
                </a:lnTo>
                <a:lnTo>
                  <a:pt x="2595" y="535"/>
                </a:lnTo>
                <a:lnTo>
                  <a:pt x="2587" y="535"/>
                </a:lnTo>
                <a:lnTo>
                  <a:pt x="2580" y="534"/>
                </a:lnTo>
                <a:lnTo>
                  <a:pt x="2561" y="532"/>
                </a:lnTo>
                <a:lnTo>
                  <a:pt x="2552" y="530"/>
                </a:lnTo>
                <a:lnTo>
                  <a:pt x="2543" y="530"/>
                </a:lnTo>
                <a:lnTo>
                  <a:pt x="2533" y="528"/>
                </a:lnTo>
                <a:lnTo>
                  <a:pt x="2526" y="528"/>
                </a:lnTo>
                <a:lnTo>
                  <a:pt x="2526" y="532"/>
                </a:lnTo>
                <a:lnTo>
                  <a:pt x="2526" y="534"/>
                </a:lnTo>
                <a:lnTo>
                  <a:pt x="2528" y="534"/>
                </a:lnTo>
                <a:lnTo>
                  <a:pt x="2530" y="541"/>
                </a:lnTo>
                <a:lnTo>
                  <a:pt x="2531" y="545"/>
                </a:lnTo>
                <a:lnTo>
                  <a:pt x="2535" y="550"/>
                </a:lnTo>
                <a:lnTo>
                  <a:pt x="2537" y="556"/>
                </a:lnTo>
                <a:lnTo>
                  <a:pt x="2541" y="560"/>
                </a:lnTo>
                <a:lnTo>
                  <a:pt x="2546" y="565"/>
                </a:lnTo>
                <a:lnTo>
                  <a:pt x="2550" y="569"/>
                </a:lnTo>
                <a:lnTo>
                  <a:pt x="2554" y="573"/>
                </a:lnTo>
                <a:lnTo>
                  <a:pt x="2561" y="574"/>
                </a:lnTo>
                <a:lnTo>
                  <a:pt x="2563" y="576"/>
                </a:lnTo>
                <a:lnTo>
                  <a:pt x="2567" y="580"/>
                </a:lnTo>
                <a:lnTo>
                  <a:pt x="2572" y="582"/>
                </a:lnTo>
                <a:lnTo>
                  <a:pt x="2576" y="582"/>
                </a:lnTo>
                <a:lnTo>
                  <a:pt x="2580" y="584"/>
                </a:lnTo>
                <a:lnTo>
                  <a:pt x="2587" y="584"/>
                </a:lnTo>
                <a:lnTo>
                  <a:pt x="2595" y="584"/>
                </a:lnTo>
                <a:lnTo>
                  <a:pt x="2597" y="584"/>
                </a:lnTo>
                <a:lnTo>
                  <a:pt x="2600" y="584"/>
                </a:lnTo>
                <a:lnTo>
                  <a:pt x="2602" y="586"/>
                </a:lnTo>
                <a:lnTo>
                  <a:pt x="2610" y="586"/>
                </a:lnTo>
                <a:lnTo>
                  <a:pt x="2617" y="587"/>
                </a:lnTo>
                <a:lnTo>
                  <a:pt x="2624" y="587"/>
                </a:lnTo>
                <a:lnTo>
                  <a:pt x="2626" y="587"/>
                </a:lnTo>
                <a:lnTo>
                  <a:pt x="2630" y="587"/>
                </a:lnTo>
                <a:lnTo>
                  <a:pt x="2632" y="587"/>
                </a:lnTo>
                <a:lnTo>
                  <a:pt x="2634" y="587"/>
                </a:lnTo>
                <a:lnTo>
                  <a:pt x="2637" y="587"/>
                </a:lnTo>
                <a:lnTo>
                  <a:pt x="2641" y="586"/>
                </a:lnTo>
                <a:lnTo>
                  <a:pt x="2645" y="586"/>
                </a:lnTo>
                <a:lnTo>
                  <a:pt x="2647" y="586"/>
                </a:lnTo>
                <a:lnTo>
                  <a:pt x="2650" y="584"/>
                </a:lnTo>
                <a:lnTo>
                  <a:pt x="2652" y="584"/>
                </a:lnTo>
                <a:lnTo>
                  <a:pt x="2654" y="584"/>
                </a:lnTo>
                <a:lnTo>
                  <a:pt x="2669" y="584"/>
                </a:lnTo>
                <a:lnTo>
                  <a:pt x="2684" y="586"/>
                </a:lnTo>
                <a:lnTo>
                  <a:pt x="2699" y="587"/>
                </a:lnTo>
                <a:lnTo>
                  <a:pt x="2714" y="589"/>
                </a:lnTo>
                <a:lnTo>
                  <a:pt x="2729" y="591"/>
                </a:lnTo>
                <a:lnTo>
                  <a:pt x="2742" y="593"/>
                </a:lnTo>
                <a:lnTo>
                  <a:pt x="2757" y="597"/>
                </a:lnTo>
                <a:lnTo>
                  <a:pt x="2770" y="599"/>
                </a:lnTo>
                <a:lnTo>
                  <a:pt x="2783" y="602"/>
                </a:lnTo>
                <a:lnTo>
                  <a:pt x="2796" y="606"/>
                </a:lnTo>
                <a:lnTo>
                  <a:pt x="2810" y="608"/>
                </a:lnTo>
                <a:lnTo>
                  <a:pt x="2825" y="610"/>
                </a:lnTo>
                <a:lnTo>
                  <a:pt x="2853" y="615"/>
                </a:lnTo>
                <a:lnTo>
                  <a:pt x="2881" y="619"/>
                </a:lnTo>
                <a:lnTo>
                  <a:pt x="2887" y="621"/>
                </a:lnTo>
                <a:lnTo>
                  <a:pt x="2894" y="623"/>
                </a:lnTo>
                <a:lnTo>
                  <a:pt x="2902" y="625"/>
                </a:lnTo>
                <a:lnTo>
                  <a:pt x="2907" y="626"/>
                </a:lnTo>
                <a:lnTo>
                  <a:pt x="2913" y="628"/>
                </a:lnTo>
                <a:lnTo>
                  <a:pt x="2918" y="630"/>
                </a:lnTo>
                <a:lnTo>
                  <a:pt x="2926" y="632"/>
                </a:lnTo>
                <a:lnTo>
                  <a:pt x="2931" y="636"/>
                </a:lnTo>
                <a:lnTo>
                  <a:pt x="2933" y="638"/>
                </a:lnTo>
                <a:lnTo>
                  <a:pt x="2937" y="638"/>
                </a:lnTo>
                <a:lnTo>
                  <a:pt x="2941" y="638"/>
                </a:lnTo>
                <a:lnTo>
                  <a:pt x="2946" y="639"/>
                </a:lnTo>
                <a:lnTo>
                  <a:pt x="2950" y="641"/>
                </a:lnTo>
                <a:lnTo>
                  <a:pt x="2952" y="643"/>
                </a:lnTo>
                <a:lnTo>
                  <a:pt x="2957" y="645"/>
                </a:lnTo>
                <a:lnTo>
                  <a:pt x="2959" y="647"/>
                </a:lnTo>
                <a:lnTo>
                  <a:pt x="2961" y="647"/>
                </a:lnTo>
                <a:lnTo>
                  <a:pt x="2974" y="651"/>
                </a:lnTo>
                <a:lnTo>
                  <a:pt x="2985" y="654"/>
                </a:lnTo>
                <a:lnTo>
                  <a:pt x="2998" y="658"/>
                </a:lnTo>
                <a:lnTo>
                  <a:pt x="3011" y="662"/>
                </a:lnTo>
                <a:lnTo>
                  <a:pt x="3024" y="666"/>
                </a:lnTo>
                <a:lnTo>
                  <a:pt x="3039" y="667"/>
                </a:lnTo>
                <a:lnTo>
                  <a:pt x="3052" y="669"/>
                </a:lnTo>
                <a:lnTo>
                  <a:pt x="3067" y="673"/>
                </a:lnTo>
                <a:lnTo>
                  <a:pt x="3075" y="673"/>
                </a:lnTo>
                <a:lnTo>
                  <a:pt x="3082" y="673"/>
                </a:lnTo>
                <a:lnTo>
                  <a:pt x="3089" y="675"/>
                </a:lnTo>
                <a:lnTo>
                  <a:pt x="3099" y="675"/>
                </a:lnTo>
                <a:lnTo>
                  <a:pt x="3106" y="675"/>
                </a:lnTo>
                <a:lnTo>
                  <a:pt x="3114" y="675"/>
                </a:lnTo>
                <a:lnTo>
                  <a:pt x="3121" y="675"/>
                </a:lnTo>
                <a:lnTo>
                  <a:pt x="3128" y="673"/>
                </a:lnTo>
                <a:lnTo>
                  <a:pt x="3132" y="673"/>
                </a:lnTo>
                <a:lnTo>
                  <a:pt x="3134" y="673"/>
                </a:lnTo>
                <a:lnTo>
                  <a:pt x="3138" y="673"/>
                </a:lnTo>
                <a:lnTo>
                  <a:pt x="3142" y="671"/>
                </a:lnTo>
                <a:lnTo>
                  <a:pt x="3149" y="671"/>
                </a:lnTo>
                <a:lnTo>
                  <a:pt x="3155" y="669"/>
                </a:lnTo>
                <a:lnTo>
                  <a:pt x="3162" y="667"/>
                </a:lnTo>
                <a:lnTo>
                  <a:pt x="3168" y="666"/>
                </a:lnTo>
                <a:lnTo>
                  <a:pt x="3175" y="664"/>
                </a:lnTo>
                <a:lnTo>
                  <a:pt x="3181" y="662"/>
                </a:lnTo>
                <a:lnTo>
                  <a:pt x="3190" y="656"/>
                </a:lnTo>
                <a:lnTo>
                  <a:pt x="3199" y="652"/>
                </a:lnTo>
                <a:lnTo>
                  <a:pt x="3201" y="651"/>
                </a:lnTo>
                <a:lnTo>
                  <a:pt x="3205" y="647"/>
                </a:lnTo>
                <a:lnTo>
                  <a:pt x="3208" y="641"/>
                </a:lnTo>
                <a:lnTo>
                  <a:pt x="3210" y="639"/>
                </a:lnTo>
                <a:lnTo>
                  <a:pt x="3214" y="636"/>
                </a:lnTo>
                <a:lnTo>
                  <a:pt x="3218" y="630"/>
                </a:lnTo>
                <a:lnTo>
                  <a:pt x="3221" y="625"/>
                </a:lnTo>
                <a:lnTo>
                  <a:pt x="3225" y="621"/>
                </a:lnTo>
                <a:lnTo>
                  <a:pt x="3229" y="617"/>
                </a:lnTo>
                <a:lnTo>
                  <a:pt x="3233" y="613"/>
                </a:lnTo>
                <a:lnTo>
                  <a:pt x="3235" y="613"/>
                </a:lnTo>
                <a:lnTo>
                  <a:pt x="3235" y="612"/>
                </a:lnTo>
                <a:lnTo>
                  <a:pt x="3235" y="608"/>
                </a:lnTo>
                <a:lnTo>
                  <a:pt x="3235" y="606"/>
                </a:lnTo>
                <a:lnTo>
                  <a:pt x="3233" y="606"/>
                </a:lnTo>
                <a:lnTo>
                  <a:pt x="3231" y="604"/>
                </a:lnTo>
                <a:lnTo>
                  <a:pt x="3229" y="602"/>
                </a:lnTo>
                <a:lnTo>
                  <a:pt x="3225" y="599"/>
                </a:lnTo>
                <a:lnTo>
                  <a:pt x="3220" y="597"/>
                </a:lnTo>
                <a:lnTo>
                  <a:pt x="3218" y="595"/>
                </a:lnTo>
                <a:lnTo>
                  <a:pt x="3216" y="595"/>
                </a:lnTo>
                <a:lnTo>
                  <a:pt x="3210" y="593"/>
                </a:lnTo>
                <a:lnTo>
                  <a:pt x="3205" y="591"/>
                </a:lnTo>
                <a:lnTo>
                  <a:pt x="3197" y="591"/>
                </a:lnTo>
                <a:lnTo>
                  <a:pt x="3192" y="591"/>
                </a:lnTo>
                <a:lnTo>
                  <a:pt x="3188" y="591"/>
                </a:lnTo>
                <a:lnTo>
                  <a:pt x="3188" y="589"/>
                </a:lnTo>
                <a:lnTo>
                  <a:pt x="3175" y="589"/>
                </a:lnTo>
                <a:lnTo>
                  <a:pt x="3162" y="587"/>
                </a:lnTo>
                <a:lnTo>
                  <a:pt x="3162" y="591"/>
                </a:lnTo>
                <a:lnTo>
                  <a:pt x="3155" y="591"/>
                </a:lnTo>
                <a:lnTo>
                  <a:pt x="3149" y="591"/>
                </a:lnTo>
                <a:lnTo>
                  <a:pt x="3142" y="591"/>
                </a:lnTo>
                <a:lnTo>
                  <a:pt x="3136" y="593"/>
                </a:lnTo>
                <a:lnTo>
                  <a:pt x="3128" y="595"/>
                </a:lnTo>
                <a:lnTo>
                  <a:pt x="3127" y="595"/>
                </a:lnTo>
                <a:lnTo>
                  <a:pt x="3123" y="595"/>
                </a:lnTo>
                <a:lnTo>
                  <a:pt x="3119" y="597"/>
                </a:lnTo>
                <a:lnTo>
                  <a:pt x="3110" y="597"/>
                </a:lnTo>
                <a:lnTo>
                  <a:pt x="3106" y="597"/>
                </a:lnTo>
                <a:lnTo>
                  <a:pt x="3104" y="597"/>
                </a:lnTo>
                <a:lnTo>
                  <a:pt x="3101" y="599"/>
                </a:lnTo>
                <a:lnTo>
                  <a:pt x="3091" y="599"/>
                </a:lnTo>
                <a:lnTo>
                  <a:pt x="3082" y="599"/>
                </a:lnTo>
                <a:lnTo>
                  <a:pt x="3073" y="599"/>
                </a:lnTo>
                <a:lnTo>
                  <a:pt x="3062" y="599"/>
                </a:lnTo>
                <a:lnTo>
                  <a:pt x="3034" y="595"/>
                </a:lnTo>
                <a:lnTo>
                  <a:pt x="3006" y="591"/>
                </a:lnTo>
                <a:lnTo>
                  <a:pt x="3002" y="591"/>
                </a:lnTo>
                <a:lnTo>
                  <a:pt x="3000" y="589"/>
                </a:lnTo>
                <a:lnTo>
                  <a:pt x="2998" y="589"/>
                </a:lnTo>
                <a:lnTo>
                  <a:pt x="2995" y="587"/>
                </a:lnTo>
                <a:lnTo>
                  <a:pt x="2991" y="586"/>
                </a:lnTo>
                <a:lnTo>
                  <a:pt x="2989" y="586"/>
                </a:lnTo>
                <a:lnTo>
                  <a:pt x="2985" y="586"/>
                </a:lnTo>
                <a:lnTo>
                  <a:pt x="2978" y="584"/>
                </a:lnTo>
                <a:lnTo>
                  <a:pt x="2970" y="582"/>
                </a:lnTo>
                <a:lnTo>
                  <a:pt x="2965" y="580"/>
                </a:lnTo>
                <a:lnTo>
                  <a:pt x="2957" y="578"/>
                </a:lnTo>
                <a:lnTo>
                  <a:pt x="2944" y="574"/>
                </a:lnTo>
                <a:lnTo>
                  <a:pt x="2931" y="571"/>
                </a:lnTo>
                <a:lnTo>
                  <a:pt x="2918" y="569"/>
                </a:lnTo>
                <a:lnTo>
                  <a:pt x="2905" y="565"/>
                </a:lnTo>
                <a:lnTo>
                  <a:pt x="2892" y="563"/>
                </a:lnTo>
                <a:lnTo>
                  <a:pt x="2833" y="552"/>
                </a:lnTo>
                <a:lnTo>
                  <a:pt x="2825" y="552"/>
                </a:lnTo>
                <a:lnTo>
                  <a:pt x="2822" y="552"/>
                </a:lnTo>
                <a:lnTo>
                  <a:pt x="2820" y="552"/>
                </a:lnTo>
                <a:lnTo>
                  <a:pt x="2814" y="552"/>
                </a:lnTo>
                <a:lnTo>
                  <a:pt x="2810" y="552"/>
                </a:lnTo>
                <a:lnTo>
                  <a:pt x="2803" y="554"/>
                </a:lnTo>
                <a:lnTo>
                  <a:pt x="2799" y="554"/>
                </a:lnTo>
                <a:lnTo>
                  <a:pt x="2797" y="554"/>
                </a:lnTo>
                <a:lnTo>
                  <a:pt x="2796" y="554"/>
                </a:lnTo>
                <a:lnTo>
                  <a:pt x="2794" y="554"/>
                </a:lnTo>
                <a:lnTo>
                  <a:pt x="2792" y="554"/>
                </a:lnTo>
                <a:lnTo>
                  <a:pt x="2790" y="552"/>
                </a:lnTo>
                <a:lnTo>
                  <a:pt x="2788" y="552"/>
                </a:lnTo>
                <a:lnTo>
                  <a:pt x="2786" y="550"/>
                </a:lnTo>
                <a:lnTo>
                  <a:pt x="2784" y="548"/>
                </a:lnTo>
                <a:lnTo>
                  <a:pt x="2784" y="547"/>
                </a:lnTo>
                <a:lnTo>
                  <a:pt x="2784" y="545"/>
                </a:lnTo>
                <a:lnTo>
                  <a:pt x="2788" y="541"/>
                </a:lnTo>
                <a:lnTo>
                  <a:pt x="2792" y="537"/>
                </a:lnTo>
                <a:lnTo>
                  <a:pt x="2796" y="532"/>
                </a:lnTo>
                <a:lnTo>
                  <a:pt x="2799" y="528"/>
                </a:lnTo>
                <a:lnTo>
                  <a:pt x="2803" y="522"/>
                </a:lnTo>
                <a:lnTo>
                  <a:pt x="2807" y="517"/>
                </a:lnTo>
                <a:lnTo>
                  <a:pt x="2807" y="515"/>
                </a:lnTo>
                <a:lnTo>
                  <a:pt x="2809" y="511"/>
                </a:lnTo>
                <a:lnTo>
                  <a:pt x="2812" y="507"/>
                </a:lnTo>
                <a:lnTo>
                  <a:pt x="2814" y="504"/>
                </a:lnTo>
                <a:lnTo>
                  <a:pt x="2814" y="502"/>
                </a:lnTo>
                <a:lnTo>
                  <a:pt x="2816" y="502"/>
                </a:lnTo>
                <a:lnTo>
                  <a:pt x="2818" y="496"/>
                </a:lnTo>
                <a:lnTo>
                  <a:pt x="2820" y="493"/>
                </a:lnTo>
                <a:lnTo>
                  <a:pt x="2820" y="491"/>
                </a:lnTo>
                <a:lnTo>
                  <a:pt x="2822" y="491"/>
                </a:lnTo>
                <a:lnTo>
                  <a:pt x="2823" y="485"/>
                </a:lnTo>
                <a:lnTo>
                  <a:pt x="2823" y="483"/>
                </a:lnTo>
                <a:lnTo>
                  <a:pt x="2823" y="481"/>
                </a:lnTo>
                <a:lnTo>
                  <a:pt x="2825" y="481"/>
                </a:lnTo>
                <a:lnTo>
                  <a:pt x="2825" y="478"/>
                </a:lnTo>
                <a:lnTo>
                  <a:pt x="2829" y="472"/>
                </a:lnTo>
                <a:lnTo>
                  <a:pt x="2829" y="470"/>
                </a:lnTo>
                <a:lnTo>
                  <a:pt x="2831" y="467"/>
                </a:lnTo>
                <a:lnTo>
                  <a:pt x="2831" y="465"/>
                </a:lnTo>
                <a:lnTo>
                  <a:pt x="2833" y="463"/>
                </a:lnTo>
                <a:lnTo>
                  <a:pt x="2833" y="461"/>
                </a:lnTo>
                <a:lnTo>
                  <a:pt x="2835" y="457"/>
                </a:lnTo>
                <a:lnTo>
                  <a:pt x="2840" y="454"/>
                </a:lnTo>
                <a:lnTo>
                  <a:pt x="2846" y="450"/>
                </a:lnTo>
                <a:lnTo>
                  <a:pt x="2853" y="446"/>
                </a:lnTo>
                <a:lnTo>
                  <a:pt x="2861" y="444"/>
                </a:lnTo>
                <a:lnTo>
                  <a:pt x="2868" y="441"/>
                </a:lnTo>
                <a:lnTo>
                  <a:pt x="2876" y="441"/>
                </a:lnTo>
                <a:lnTo>
                  <a:pt x="2885" y="439"/>
                </a:lnTo>
                <a:lnTo>
                  <a:pt x="2889" y="439"/>
                </a:lnTo>
                <a:lnTo>
                  <a:pt x="2894" y="439"/>
                </a:lnTo>
                <a:lnTo>
                  <a:pt x="2896" y="439"/>
                </a:lnTo>
                <a:lnTo>
                  <a:pt x="2898" y="441"/>
                </a:lnTo>
                <a:lnTo>
                  <a:pt x="2898" y="444"/>
                </a:lnTo>
                <a:lnTo>
                  <a:pt x="2898" y="448"/>
                </a:lnTo>
                <a:lnTo>
                  <a:pt x="2900" y="452"/>
                </a:lnTo>
                <a:lnTo>
                  <a:pt x="2900" y="455"/>
                </a:lnTo>
                <a:lnTo>
                  <a:pt x="2898" y="459"/>
                </a:lnTo>
                <a:lnTo>
                  <a:pt x="2898" y="467"/>
                </a:lnTo>
                <a:lnTo>
                  <a:pt x="2896" y="474"/>
                </a:lnTo>
                <a:lnTo>
                  <a:pt x="2896" y="483"/>
                </a:lnTo>
                <a:lnTo>
                  <a:pt x="2896" y="489"/>
                </a:lnTo>
                <a:lnTo>
                  <a:pt x="2894" y="493"/>
                </a:lnTo>
                <a:lnTo>
                  <a:pt x="2894" y="498"/>
                </a:lnTo>
                <a:lnTo>
                  <a:pt x="2894" y="500"/>
                </a:lnTo>
                <a:lnTo>
                  <a:pt x="2894" y="504"/>
                </a:lnTo>
                <a:lnTo>
                  <a:pt x="2892" y="511"/>
                </a:lnTo>
                <a:lnTo>
                  <a:pt x="2890" y="521"/>
                </a:lnTo>
                <a:lnTo>
                  <a:pt x="2890" y="526"/>
                </a:lnTo>
                <a:lnTo>
                  <a:pt x="2890" y="532"/>
                </a:lnTo>
                <a:lnTo>
                  <a:pt x="2890" y="535"/>
                </a:lnTo>
                <a:lnTo>
                  <a:pt x="2892" y="539"/>
                </a:lnTo>
                <a:lnTo>
                  <a:pt x="2894" y="541"/>
                </a:lnTo>
                <a:lnTo>
                  <a:pt x="2898" y="545"/>
                </a:lnTo>
                <a:lnTo>
                  <a:pt x="2900" y="547"/>
                </a:lnTo>
                <a:lnTo>
                  <a:pt x="2903" y="548"/>
                </a:lnTo>
                <a:lnTo>
                  <a:pt x="2905" y="552"/>
                </a:lnTo>
                <a:lnTo>
                  <a:pt x="2907" y="554"/>
                </a:lnTo>
                <a:lnTo>
                  <a:pt x="2909" y="556"/>
                </a:lnTo>
                <a:lnTo>
                  <a:pt x="2913" y="556"/>
                </a:lnTo>
                <a:lnTo>
                  <a:pt x="2916" y="558"/>
                </a:lnTo>
                <a:lnTo>
                  <a:pt x="2920" y="558"/>
                </a:lnTo>
                <a:lnTo>
                  <a:pt x="2922" y="558"/>
                </a:lnTo>
                <a:lnTo>
                  <a:pt x="2926" y="558"/>
                </a:lnTo>
                <a:lnTo>
                  <a:pt x="2931" y="556"/>
                </a:lnTo>
                <a:lnTo>
                  <a:pt x="2933" y="556"/>
                </a:lnTo>
                <a:lnTo>
                  <a:pt x="2935" y="556"/>
                </a:lnTo>
                <a:lnTo>
                  <a:pt x="2939" y="554"/>
                </a:lnTo>
                <a:lnTo>
                  <a:pt x="2941" y="552"/>
                </a:lnTo>
                <a:lnTo>
                  <a:pt x="2943" y="550"/>
                </a:lnTo>
                <a:lnTo>
                  <a:pt x="2944" y="550"/>
                </a:lnTo>
                <a:lnTo>
                  <a:pt x="2946" y="545"/>
                </a:lnTo>
                <a:lnTo>
                  <a:pt x="2950" y="541"/>
                </a:lnTo>
                <a:lnTo>
                  <a:pt x="2952" y="535"/>
                </a:lnTo>
                <a:lnTo>
                  <a:pt x="2954" y="530"/>
                </a:lnTo>
                <a:lnTo>
                  <a:pt x="2956" y="524"/>
                </a:lnTo>
                <a:lnTo>
                  <a:pt x="2957" y="521"/>
                </a:lnTo>
                <a:lnTo>
                  <a:pt x="2957" y="513"/>
                </a:lnTo>
                <a:lnTo>
                  <a:pt x="2959" y="507"/>
                </a:lnTo>
                <a:lnTo>
                  <a:pt x="2961" y="502"/>
                </a:lnTo>
                <a:lnTo>
                  <a:pt x="2961" y="494"/>
                </a:lnTo>
                <a:lnTo>
                  <a:pt x="2961" y="489"/>
                </a:lnTo>
                <a:lnTo>
                  <a:pt x="2963" y="481"/>
                </a:lnTo>
                <a:lnTo>
                  <a:pt x="2963" y="474"/>
                </a:lnTo>
                <a:lnTo>
                  <a:pt x="2963" y="467"/>
                </a:lnTo>
                <a:lnTo>
                  <a:pt x="2963" y="459"/>
                </a:lnTo>
                <a:lnTo>
                  <a:pt x="2961" y="452"/>
                </a:lnTo>
                <a:lnTo>
                  <a:pt x="2961" y="444"/>
                </a:lnTo>
                <a:lnTo>
                  <a:pt x="2961" y="442"/>
                </a:lnTo>
                <a:lnTo>
                  <a:pt x="2961" y="439"/>
                </a:lnTo>
                <a:lnTo>
                  <a:pt x="2963" y="433"/>
                </a:lnTo>
                <a:lnTo>
                  <a:pt x="2965" y="429"/>
                </a:lnTo>
                <a:lnTo>
                  <a:pt x="2970" y="424"/>
                </a:lnTo>
                <a:lnTo>
                  <a:pt x="2980" y="420"/>
                </a:lnTo>
                <a:lnTo>
                  <a:pt x="2987" y="416"/>
                </a:lnTo>
                <a:lnTo>
                  <a:pt x="2996" y="413"/>
                </a:lnTo>
                <a:lnTo>
                  <a:pt x="3004" y="411"/>
                </a:lnTo>
                <a:lnTo>
                  <a:pt x="3013" y="407"/>
                </a:lnTo>
                <a:lnTo>
                  <a:pt x="3015" y="405"/>
                </a:lnTo>
                <a:lnTo>
                  <a:pt x="3017" y="405"/>
                </a:lnTo>
                <a:lnTo>
                  <a:pt x="3017" y="403"/>
                </a:lnTo>
                <a:lnTo>
                  <a:pt x="3019" y="402"/>
                </a:lnTo>
                <a:lnTo>
                  <a:pt x="3019" y="400"/>
                </a:lnTo>
                <a:lnTo>
                  <a:pt x="3019" y="398"/>
                </a:lnTo>
                <a:lnTo>
                  <a:pt x="3019" y="396"/>
                </a:lnTo>
                <a:lnTo>
                  <a:pt x="3019" y="394"/>
                </a:lnTo>
                <a:lnTo>
                  <a:pt x="3019" y="392"/>
                </a:lnTo>
                <a:lnTo>
                  <a:pt x="3019" y="390"/>
                </a:lnTo>
                <a:lnTo>
                  <a:pt x="3017" y="387"/>
                </a:lnTo>
                <a:lnTo>
                  <a:pt x="3013" y="383"/>
                </a:lnTo>
                <a:lnTo>
                  <a:pt x="3011" y="379"/>
                </a:lnTo>
                <a:lnTo>
                  <a:pt x="3008" y="377"/>
                </a:lnTo>
                <a:lnTo>
                  <a:pt x="3004" y="374"/>
                </a:lnTo>
                <a:lnTo>
                  <a:pt x="3000" y="372"/>
                </a:lnTo>
                <a:lnTo>
                  <a:pt x="2995" y="370"/>
                </a:lnTo>
                <a:lnTo>
                  <a:pt x="2991" y="370"/>
                </a:lnTo>
                <a:lnTo>
                  <a:pt x="2980" y="368"/>
                </a:lnTo>
                <a:lnTo>
                  <a:pt x="2974" y="368"/>
                </a:lnTo>
                <a:lnTo>
                  <a:pt x="2969" y="366"/>
                </a:lnTo>
                <a:lnTo>
                  <a:pt x="2967" y="366"/>
                </a:lnTo>
                <a:lnTo>
                  <a:pt x="2965" y="366"/>
                </a:lnTo>
                <a:lnTo>
                  <a:pt x="2963" y="364"/>
                </a:lnTo>
                <a:lnTo>
                  <a:pt x="2963" y="362"/>
                </a:lnTo>
                <a:lnTo>
                  <a:pt x="2961" y="361"/>
                </a:lnTo>
                <a:lnTo>
                  <a:pt x="2961" y="357"/>
                </a:lnTo>
                <a:lnTo>
                  <a:pt x="2963" y="355"/>
                </a:lnTo>
                <a:lnTo>
                  <a:pt x="2965" y="353"/>
                </a:lnTo>
                <a:lnTo>
                  <a:pt x="2963" y="348"/>
                </a:lnTo>
                <a:lnTo>
                  <a:pt x="2963" y="344"/>
                </a:lnTo>
                <a:lnTo>
                  <a:pt x="2965" y="342"/>
                </a:lnTo>
                <a:lnTo>
                  <a:pt x="2965" y="338"/>
                </a:lnTo>
                <a:lnTo>
                  <a:pt x="2967" y="333"/>
                </a:lnTo>
                <a:lnTo>
                  <a:pt x="2969" y="329"/>
                </a:lnTo>
                <a:lnTo>
                  <a:pt x="2970" y="327"/>
                </a:lnTo>
                <a:lnTo>
                  <a:pt x="2974" y="323"/>
                </a:lnTo>
                <a:lnTo>
                  <a:pt x="2978" y="322"/>
                </a:lnTo>
                <a:lnTo>
                  <a:pt x="2980" y="320"/>
                </a:lnTo>
                <a:lnTo>
                  <a:pt x="2983" y="318"/>
                </a:lnTo>
                <a:lnTo>
                  <a:pt x="2991" y="314"/>
                </a:lnTo>
                <a:lnTo>
                  <a:pt x="2993" y="312"/>
                </a:lnTo>
                <a:lnTo>
                  <a:pt x="2995" y="312"/>
                </a:lnTo>
                <a:lnTo>
                  <a:pt x="2996" y="310"/>
                </a:lnTo>
                <a:lnTo>
                  <a:pt x="3002" y="307"/>
                </a:lnTo>
                <a:lnTo>
                  <a:pt x="3002" y="305"/>
                </a:lnTo>
                <a:lnTo>
                  <a:pt x="3004" y="303"/>
                </a:lnTo>
                <a:lnTo>
                  <a:pt x="3002" y="299"/>
                </a:lnTo>
                <a:lnTo>
                  <a:pt x="3000" y="296"/>
                </a:lnTo>
                <a:lnTo>
                  <a:pt x="2998" y="294"/>
                </a:lnTo>
                <a:lnTo>
                  <a:pt x="2996" y="292"/>
                </a:lnTo>
                <a:lnTo>
                  <a:pt x="2995" y="288"/>
                </a:lnTo>
                <a:lnTo>
                  <a:pt x="2991" y="286"/>
                </a:lnTo>
                <a:lnTo>
                  <a:pt x="2989" y="284"/>
                </a:lnTo>
                <a:lnTo>
                  <a:pt x="2985" y="284"/>
                </a:lnTo>
                <a:lnTo>
                  <a:pt x="2978" y="281"/>
                </a:lnTo>
                <a:lnTo>
                  <a:pt x="2974" y="279"/>
                </a:lnTo>
                <a:lnTo>
                  <a:pt x="2970" y="279"/>
                </a:lnTo>
                <a:lnTo>
                  <a:pt x="2969" y="275"/>
                </a:lnTo>
                <a:lnTo>
                  <a:pt x="2965" y="273"/>
                </a:lnTo>
                <a:lnTo>
                  <a:pt x="2961" y="271"/>
                </a:lnTo>
                <a:lnTo>
                  <a:pt x="2959" y="270"/>
                </a:lnTo>
                <a:lnTo>
                  <a:pt x="2959" y="262"/>
                </a:lnTo>
                <a:lnTo>
                  <a:pt x="2959" y="257"/>
                </a:lnTo>
                <a:lnTo>
                  <a:pt x="2959" y="249"/>
                </a:lnTo>
                <a:lnTo>
                  <a:pt x="2961" y="244"/>
                </a:lnTo>
                <a:lnTo>
                  <a:pt x="2961" y="238"/>
                </a:lnTo>
                <a:lnTo>
                  <a:pt x="2963" y="232"/>
                </a:lnTo>
                <a:lnTo>
                  <a:pt x="2965" y="227"/>
                </a:lnTo>
                <a:lnTo>
                  <a:pt x="2967" y="223"/>
                </a:lnTo>
                <a:lnTo>
                  <a:pt x="2970" y="219"/>
                </a:lnTo>
                <a:lnTo>
                  <a:pt x="2972" y="216"/>
                </a:lnTo>
                <a:lnTo>
                  <a:pt x="2976" y="212"/>
                </a:lnTo>
                <a:lnTo>
                  <a:pt x="2980" y="208"/>
                </a:lnTo>
                <a:lnTo>
                  <a:pt x="2983" y="206"/>
                </a:lnTo>
                <a:lnTo>
                  <a:pt x="2989" y="204"/>
                </a:lnTo>
                <a:lnTo>
                  <a:pt x="2995" y="203"/>
                </a:lnTo>
                <a:lnTo>
                  <a:pt x="2998" y="201"/>
                </a:lnTo>
                <a:lnTo>
                  <a:pt x="3000" y="201"/>
                </a:lnTo>
                <a:lnTo>
                  <a:pt x="3004" y="201"/>
                </a:lnTo>
                <a:lnTo>
                  <a:pt x="3006" y="201"/>
                </a:lnTo>
                <a:lnTo>
                  <a:pt x="3008" y="201"/>
                </a:lnTo>
                <a:lnTo>
                  <a:pt x="3011" y="201"/>
                </a:lnTo>
                <a:lnTo>
                  <a:pt x="3013" y="201"/>
                </a:lnTo>
                <a:lnTo>
                  <a:pt x="3015" y="203"/>
                </a:lnTo>
                <a:lnTo>
                  <a:pt x="3017" y="204"/>
                </a:lnTo>
                <a:lnTo>
                  <a:pt x="3021" y="206"/>
                </a:lnTo>
                <a:lnTo>
                  <a:pt x="3022" y="208"/>
                </a:lnTo>
                <a:lnTo>
                  <a:pt x="3026" y="210"/>
                </a:lnTo>
                <a:lnTo>
                  <a:pt x="3030" y="216"/>
                </a:lnTo>
                <a:lnTo>
                  <a:pt x="3035" y="221"/>
                </a:lnTo>
                <a:lnTo>
                  <a:pt x="3035" y="223"/>
                </a:lnTo>
                <a:lnTo>
                  <a:pt x="3034" y="238"/>
                </a:lnTo>
                <a:lnTo>
                  <a:pt x="3032" y="253"/>
                </a:lnTo>
                <a:lnTo>
                  <a:pt x="3032" y="270"/>
                </a:lnTo>
                <a:lnTo>
                  <a:pt x="3032" y="284"/>
                </a:lnTo>
                <a:lnTo>
                  <a:pt x="3030" y="318"/>
                </a:lnTo>
                <a:lnTo>
                  <a:pt x="3030" y="333"/>
                </a:lnTo>
                <a:lnTo>
                  <a:pt x="3030" y="351"/>
                </a:lnTo>
                <a:lnTo>
                  <a:pt x="3030" y="374"/>
                </a:lnTo>
                <a:lnTo>
                  <a:pt x="3032" y="398"/>
                </a:lnTo>
                <a:lnTo>
                  <a:pt x="3034" y="411"/>
                </a:lnTo>
                <a:lnTo>
                  <a:pt x="3034" y="426"/>
                </a:lnTo>
                <a:lnTo>
                  <a:pt x="3034" y="441"/>
                </a:lnTo>
                <a:lnTo>
                  <a:pt x="3034" y="455"/>
                </a:lnTo>
                <a:lnTo>
                  <a:pt x="3034" y="476"/>
                </a:lnTo>
                <a:lnTo>
                  <a:pt x="3032" y="485"/>
                </a:lnTo>
                <a:lnTo>
                  <a:pt x="3032" y="496"/>
                </a:lnTo>
                <a:lnTo>
                  <a:pt x="3032" y="498"/>
                </a:lnTo>
                <a:lnTo>
                  <a:pt x="3030" y="498"/>
                </a:lnTo>
                <a:lnTo>
                  <a:pt x="3028" y="498"/>
                </a:lnTo>
                <a:lnTo>
                  <a:pt x="3026" y="498"/>
                </a:lnTo>
                <a:lnTo>
                  <a:pt x="3024" y="498"/>
                </a:lnTo>
                <a:lnTo>
                  <a:pt x="3017" y="498"/>
                </a:lnTo>
                <a:lnTo>
                  <a:pt x="3015" y="502"/>
                </a:lnTo>
                <a:lnTo>
                  <a:pt x="3013" y="504"/>
                </a:lnTo>
                <a:lnTo>
                  <a:pt x="3011" y="507"/>
                </a:lnTo>
                <a:lnTo>
                  <a:pt x="3011" y="511"/>
                </a:lnTo>
                <a:lnTo>
                  <a:pt x="3011" y="513"/>
                </a:lnTo>
                <a:lnTo>
                  <a:pt x="3011" y="517"/>
                </a:lnTo>
                <a:lnTo>
                  <a:pt x="3013" y="521"/>
                </a:lnTo>
                <a:lnTo>
                  <a:pt x="3015" y="524"/>
                </a:lnTo>
                <a:lnTo>
                  <a:pt x="3017" y="530"/>
                </a:lnTo>
                <a:lnTo>
                  <a:pt x="3021" y="535"/>
                </a:lnTo>
                <a:lnTo>
                  <a:pt x="3024" y="541"/>
                </a:lnTo>
                <a:lnTo>
                  <a:pt x="3028" y="545"/>
                </a:lnTo>
                <a:lnTo>
                  <a:pt x="3032" y="550"/>
                </a:lnTo>
                <a:lnTo>
                  <a:pt x="3035" y="554"/>
                </a:lnTo>
                <a:lnTo>
                  <a:pt x="3039" y="558"/>
                </a:lnTo>
                <a:lnTo>
                  <a:pt x="3043" y="563"/>
                </a:lnTo>
                <a:lnTo>
                  <a:pt x="3049" y="567"/>
                </a:lnTo>
                <a:lnTo>
                  <a:pt x="3054" y="569"/>
                </a:lnTo>
                <a:lnTo>
                  <a:pt x="3060" y="573"/>
                </a:lnTo>
                <a:lnTo>
                  <a:pt x="3062" y="573"/>
                </a:lnTo>
                <a:lnTo>
                  <a:pt x="3065" y="573"/>
                </a:lnTo>
                <a:lnTo>
                  <a:pt x="3071" y="573"/>
                </a:lnTo>
                <a:lnTo>
                  <a:pt x="3073" y="573"/>
                </a:lnTo>
                <a:lnTo>
                  <a:pt x="3076" y="573"/>
                </a:lnTo>
                <a:lnTo>
                  <a:pt x="3078" y="571"/>
                </a:lnTo>
                <a:lnTo>
                  <a:pt x="3080" y="571"/>
                </a:lnTo>
                <a:lnTo>
                  <a:pt x="3082" y="569"/>
                </a:lnTo>
                <a:lnTo>
                  <a:pt x="3082" y="567"/>
                </a:lnTo>
                <a:lnTo>
                  <a:pt x="3084" y="567"/>
                </a:lnTo>
                <a:lnTo>
                  <a:pt x="3086" y="563"/>
                </a:lnTo>
                <a:lnTo>
                  <a:pt x="3086" y="561"/>
                </a:lnTo>
                <a:lnTo>
                  <a:pt x="3086" y="560"/>
                </a:lnTo>
                <a:lnTo>
                  <a:pt x="3086" y="558"/>
                </a:lnTo>
                <a:lnTo>
                  <a:pt x="3086" y="554"/>
                </a:lnTo>
                <a:lnTo>
                  <a:pt x="3088" y="554"/>
                </a:lnTo>
                <a:lnTo>
                  <a:pt x="3088" y="550"/>
                </a:lnTo>
                <a:lnTo>
                  <a:pt x="3088" y="545"/>
                </a:lnTo>
                <a:lnTo>
                  <a:pt x="3088" y="541"/>
                </a:lnTo>
                <a:lnTo>
                  <a:pt x="3088" y="537"/>
                </a:lnTo>
                <a:lnTo>
                  <a:pt x="3088" y="534"/>
                </a:lnTo>
                <a:lnTo>
                  <a:pt x="3088" y="530"/>
                </a:lnTo>
                <a:lnTo>
                  <a:pt x="3086" y="526"/>
                </a:lnTo>
                <a:lnTo>
                  <a:pt x="3086" y="522"/>
                </a:lnTo>
                <a:lnTo>
                  <a:pt x="3086" y="513"/>
                </a:lnTo>
                <a:lnTo>
                  <a:pt x="3086" y="502"/>
                </a:lnTo>
                <a:lnTo>
                  <a:pt x="3084" y="493"/>
                </a:lnTo>
                <a:lnTo>
                  <a:pt x="3082" y="483"/>
                </a:lnTo>
                <a:lnTo>
                  <a:pt x="3080" y="474"/>
                </a:lnTo>
                <a:lnTo>
                  <a:pt x="3078" y="465"/>
                </a:lnTo>
                <a:lnTo>
                  <a:pt x="3078" y="457"/>
                </a:lnTo>
                <a:lnTo>
                  <a:pt x="3076" y="446"/>
                </a:lnTo>
                <a:lnTo>
                  <a:pt x="3076" y="439"/>
                </a:lnTo>
                <a:lnTo>
                  <a:pt x="3076" y="431"/>
                </a:lnTo>
                <a:lnTo>
                  <a:pt x="3075" y="416"/>
                </a:lnTo>
                <a:lnTo>
                  <a:pt x="3076" y="400"/>
                </a:lnTo>
                <a:lnTo>
                  <a:pt x="3076" y="381"/>
                </a:lnTo>
                <a:lnTo>
                  <a:pt x="3078" y="366"/>
                </a:lnTo>
                <a:lnTo>
                  <a:pt x="3078" y="351"/>
                </a:lnTo>
                <a:lnTo>
                  <a:pt x="3082" y="322"/>
                </a:lnTo>
                <a:lnTo>
                  <a:pt x="3082" y="318"/>
                </a:lnTo>
                <a:lnTo>
                  <a:pt x="3084" y="314"/>
                </a:lnTo>
                <a:lnTo>
                  <a:pt x="3084" y="307"/>
                </a:lnTo>
                <a:lnTo>
                  <a:pt x="3084" y="299"/>
                </a:lnTo>
                <a:lnTo>
                  <a:pt x="3086" y="292"/>
                </a:lnTo>
                <a:lnTo>
                  <a:pt x="3086" y="283"/>
                </a:lnTo>
                <a:lnTo>
                  <a:pt x="3086" y="275"/>
                </a:lnTo>
                <a:lnTo>
                  <a:pt x="3086" y="268"/>
                </a:lnTo>
                <a:lnTo>
                  <a:pt x="3086" y="262"/>
                </a:lnTo>
                <a:lnTo>
                  <a:pt x="3086" y="260"/>
                </a:lnTo>
                <a:lnTo>
                  <a:pt x="3086" y="258"/>
                </a:lnTo>
                <a:lnTo>
                  <a:pt x="3086" y="251"/>
                </a:lnTo>
                <a:lnTo>
                  <a:pt x="3086" y="242"/>
                </a:lnTo>
                <a:lnTo>
                  <a:pt x="3084" y="234"/>
                </a:lnTo>
                <a:lnTo>
                  <a:pt x="3084" y="227"/>
                </a:lnTo>
                <a:lnTo>
                  <a:pt x="3082" y="221"/>
                </a:lnTo>
                <a:lnTo>
                  <a:pt x="3080" y="214"/>
                </a:lnTo>
                <a:lnTo>
                  <a:pt x="3078" y="208"/>
                </a:lnTo>
                <a:lnTo>
                  <a:pt x="3075" y="203"/>
                </a:lnTo>
                <a:lnTo>
                  <a:pt x="3073" y="203"/>
                </a:lnTo>
                <a:lnTo>
                  <a:pt x="3065" y="197"/>
                </a:lnTo>
                <a:lnTo>
                  <a:pt x="3056" y="193"/>
                </a:lnTo>
                <a:lnTo>
                  <a:pt x="3047" y="190"/>
                </a:lnTo>
                <a:lnTo>
                  <a:pt x="3043" y="188"/>
                </a:lnTo>
                <a:lnTo>
                  <a:pt x="3037" y="186"/>
                </a:lnTo>
                <a:lnTo>
                  <a:pt x="3032" y="186"/>
                </a:lnTo>
                <a:lnTo>
                  <a:pt x="3028" y="184"/>
                </a:lnTo>
                <a:lnTo>
                  <a:pt x="3017" y="182"/>
                </a:lnTo>
                <a:lnTo>
                  <a:pt x="3006" y="180"/>
                </a:lnTo>
                <a:lnTo>
                  <a:pt x="2995" y="180"/>
                </a:lnTo>
                <a:lnTo>
                  <a:pt x="2993" y="180"/>
                </a:lnTo>
                <a:lnTo>
                  <a:pt x="2972" y="180"/>
                </a:lnTo>
                <a:lnTo>
                  <a:pt x="2972" y="182"/>
                </a:lnTo>
                <a:lnTo>
                  <a:pt x="2969" y="182"/>
                </a:lnTo>
                <a:lnTo>
                  <a:pt x="2965" y="182"/>
                </a:lnTo>
                <a:lnTo>
                  <a:pt x="2963" y="180"/>
                </a:lnTo>
                <a:lnTo>
                  <a:pt x="2969" y="169"/>
                </a:lnTo>
                <a:lnTo>
                  <a:pt x="2976" y="156"/>
                </a:lnTo>
                <a:lnTo>
                  <a:pt x="2982" y="149"/>
                </a:lnTo>
                <a:lnTo>
                  <a:pt x="2987" y="141"/>
                </a:lnTo>
                <a:lnTo>
                  <a:pt x="2991" y="138"/>
                </a:lnTo>
                <a:lnTo>
                  <a:pt x="2993" y="134"/>
                </a:lnTo>
                <a:lnTo>
                  <a:pt x="3000" y="128"/>
                </a:lnTo>
                <a:lnTo>
                  <a:pt x="3021" y="110"/>
                </a:lnTo>
                <a:lnTo>
                  <a:pt x="3039" y="91"/>
                </a:lnTo>
                <a:lnTo>
                  <a:pt x="3043" y="89"/>
                </a:lnTo>
                <a:lnTo>
                  <a:pt x="3043" y="87"/>
                </a:lnTo>
                <a:lnTo>
                  <a:pt x="3045" y="87"/>
                </a:lnTo>
                <a:lnTo>
                  <a:pt x="3047" y="87"/>
                </a:lnTo>
                <a:lnTo>
                  <a:pt x="3047" y="86"/>
                </a:lnTo>
                <a:lnTo>
                  <a:pt x="3049" y="86"/>
                </a:lnTo>
                <a:lnTo>
                  <a:pt x="3049" y="84"/>
                </a:lnTo>
                <a:lnTo>
                  <a:pt x="3050" y="84"/>
                </a:lnTo>
                <a:lnTo>
                  <a:pt x="3050" y="82"/>
                </a:lnTo>
                <a:lnTo>
                  <a:pt x="3052" y="80"/>
                </a:lnTo>
                <a:lnTo>
                  <a:pt x="3052" y="78"/>
                </a:lnTo>
                <a:lnTo>
                  <a:pt x="3054" y="76"/>
                </a:lnTo>
                <a:lnTo>
                  <a:pt x="3054" y="74"/>
                </a:lnTo>
                <a:lnTo>
                  <a:pt x="3054" y="72"/>
                </a:lnTo>
                <a:lnTo>
                  <a:pt x="3054" y="71"/>
                </a:lnTo>
                <a:lnTo>
                  <a:pt x="3056" y="71"/>
                </a:lnTo>
                <a:lnTo>
                  <a:pt x="3056" y="69"/>
                </a:lnTo>
                <a:lnTo>
                  <a:pt x="3056" y="67"/>
                </a:lnTo>
                <a:lnTo>
                  <a:pt x="3056" y="65"/>
                </a:lnTo>
                <a:lnTo>
                  <a:pt x="3056" y="63"/>
                </a:lnTo>
                <a:lnTo>
                  <a:pt x="3056" y="61"/>
                </a:lnTo>
                <a:lnTo>
                  <a:pt x="3052" y="56"/>
                </a:lnTo>
                <a:lnTo>
                  <a:pt x="3047" y="52"/>
                </a:lnTo>
                <a:lnTo>
                  <a:pt x="3045" y="48"/>
                </a:lnTo>
                <a:lnTo>
                  <a:pt x="3043" y="48"/>
                </a:lnTo>
                <a:lnTo>
                  <a:pt x="3037" y="45"/>
                </a:lnTo>
                <a:lnTo>
                  <a:pt x="3030" y="41"/>
                </a:lnTo>
                <a:lnTo>
                  <a:pt x="3024" y="39"/>
                </a:lnTo>
                <a:lnTo>
                  <a:pt x="3017" y="39"/>
                </a:lnTo>
                <a:lnTo>
                  <a:pt x="3009" y="37"/>
                </a:lnTo>
                <a:lnTo>
                  <a:pt x="2993" y="37"/>
                </a:lnTo>
                <a:lnTo>
                  <a:pt x="2976" y="37"/>
                </a:lnTo>
                <a:lnTo>
                  <a:pt x="2961" y="37"/>
                </a:lnTo>
                <a:lnTo>
                  <a:pt x="2954" y="39"/>
                </a:lnTo>
                <a:lnTo>
                  <a:pt x="2946" y="39"/>
                </a:lnTo>
                <a:lnTo>
                  <a:pt x="2933" y="43"/>
                </a:lnTo>
                <a:lnTo>
                  <a:pt x="2920" y="45"/>
                </a:lnTo>
                <a:lnTo>
                  <a:pt x="2905" y="48"/>
                </a:lnTo>
                <a:lnTo>
                  <a:pt x="2894" y="52"/>
                </a:lnTo>
                <a:lnTo>
                  <a:pt x="2881" y="56"/>
                </a:lnTo>
                <a:lnTo>
                  <a:pt x="2876" y="58"/>
                </a:lnTo>
                <a:lnTo>
                  <a:pt x="2870" y="59"/>
                </a:lnTo>
                <a:lnTo>
                  <a:pt x="2857" y="63"/>
                </a:lnTo>
                <a:lnTo>
                  <a:pt x="2844" y="69"/>
                </a:lnTo>
                <a:lnTo>
                  <a:pt x="2833" y="72"/>
                </a:lnTo>
                <a:lnTo>
                  <a:pt x="2822" y="78"/>
                </a:lnTo>
                <a:lnTo>
                  <a:pt x="2820" y="78"/>
                </a:lnTo>
                <a:lnTo>
                  <a:pt x="2816" y="74"/>
                </a:lnTo>
                <a:lnTo>
                  <a:pt x="2814" y="72"/>
                </a:lnTo>
                <a:lnTo>
                  <a:pt x="2812" y="71"/>
                </a:lnTo>
                <a:lnTo>
                  <a:pt x="2810" y="69"/>
                </a:lnTo>
                <a:lnTo>
                  <a:pt x="2809" y="69"/>
                </a:lnTo>
                <a:lnTo>
                  <a:pt x="2799" y="71"/>
                </a:lnTo>
                <a:lnTo>
                  <a:pt x="2792" y="72"/>
                </a:lnTo>
                <a:lnTo>
                  <a:pt x="2784" y="76"/>
                </a:lnTo>
                <a:lnTo>
                  <a:pt x="2779" y="82"/>
                </a:lnTo>
                <a:lnTo>
                  <a:pt x="2773" y="87"/>
                </a:lnTo>
                <a:lnTo>
                  <a:pt x="2768" y="93"/>
                </a:lnTo>
                <a:lnTo>
                  <a:pt x="2764" y="95"/>
                </a:lnTo>
                <a:lnTo>
                  <a:pt x="2762" y="99"/>
                </a:lnTo>
                <a:lnTo>
                  <a:pt x="2758" y="106"/>
                </a:lnTo>
                <a:lnTo>
                  <a:pt x="2758" y="108"/>
                </a:lnTo>
                <a:lnTo>
                  <a:pt x="2757" y="113"/>
                </a:lnTo>
                <a:lnTo>
                  <a:pt x="2757" y="119"/>
                </a:lnTo>
                <a:lnTo>
                  <a:pt x="2757" y="125"/>
                </a:lnTo>
                <a:lnTo>
                  <a:pt x="2758" y="130"/>
                </a:lnTo>
                <a:lnTo>
                  <a:pt x="2758" y="134"/>
                </a:lnTo>
                <a:lnTo>
                  <a:pt x="2760" y="138"/>
                </a:lnTo>
                <a:lnTo>
                  <a:pt x="2760" y="139"/>
                </a:lnTo>
                <a:lnTo>
                  <a:pt x="2762" y="143"/>
                </a:lnTo>
                <a:lnTo>
                  <a:pt x="2766" y="149"/>
                </a:lnTo>
                <a:lnTo>
                  <a:pt x="2766" y="151"/>
                </a:lnTo>
                <a:lnTo>
                  <a:pt x="2768" y="152"/>
                </a:lnTo>
                <a:lnTo>
                  <a:pt x="2770" y="154"/>
                </a:lnTo>
                <a:lnTo>
                  <a:pt x="2771" y="154"/>
                </a:lnTo>
                <a:lnTo>
                  <a:pt x="2775" y="154"/>
                </a:lnTo>
                <a:lnTo>
                  <a:pt x="2777" y="154"/>
                </a:lnTo>
                <a:lnTo>
                  <a:pt x="2779" y="154"/>
                </a:lnTo>
                <a:lnTo>
                  <a:pt x="2783" y="154"/>
                </a:lnTo>
                <a:lnTo>
                  <a:pt x="2788" y="152"/>
                </a:lnTo>
                <a:lnTo>
                  <a:pt x="2792" y="151"/>
                </a:lnTo>
                <a:lnTo>
                  <a:pt x="2794" y="149"/>
                </a:lnTo>
                <a:lnTo>
                  <a:pt x="2796" y="149"/>
                </a:lnTo>
                <a:lnTo>
                  <a:pt x="2797" y="147"/>
                </a:lnTo>
                <a:lnTo>
                  <a:pt x="2801" y="145"/>
                </a:lnTo>
                <a:lnTo>
                  <a:pt x="2812" y="138"/>
                </a:lnTo>
                <a:lnTo>
                  <a:pt x="2827" y="128"/>
                </a:lnTo>
                <a:lnTo>
                  <a:pt x="2842" y="119"/>
                </a:lnTo>
                <a:lnTo>
                  <a:pt x="2859" y="112"/>
                </a:lnTo>
                <a:lnTo>
                  <a:pt x="2876" y="102"/>
                </a:lnTo>
                <a:lnTo>
                  <a:pt x="2881" y="99"/>
                </a:lnTo>
                <a:lnTo>
                  <a:pt x="2883" y="97"/>
                </a:lnTo>
                <a:lnTo>
                  <a:pt x="2887" y="95"/>
                </a:lnTo>
                <a:lnTo>
                  <a:pt x="2890" y="93"/>
                </a:lnTo>
                <a:lnTo>
                  <a:pt x="2896" y="91"/>
                </a:lnTo>
                <a:lnTo>
                  <a:pt x="2902" y="89"/>
                </a:lnTo>
                <a:lnTo>
                  <a:pt x="2907" y="89"/>
                </a:lnTo>
                <a:lnTo>
                  <a:pt x="2909" y="87"/>
                </a:lnTo>
                <a:lnTo>
                  <a:pt x="2911" y="87"/>
                </a:lnTo>
                <a:lnTo>
                  <a:pt x="2913" y="87"/>
                </a:lnTo>
                <a:lnTo>
                  <a:pt x="2915" y="86"/>
                </a:lnTo>
                <a:lnTo>
                  <a:pt x="2918" y="84"/>
                </a:lnTo>
                <a:lnTo>
                  <a:pt x="2922" y="82"/>
                </a:lnTo>
                <a:lnTo>
                  <a:pt x="2928" y="82"/>
                </a:lnTo>
                <a:lnTo>
                  <a:pt x="2933" y="80"/>
                </a:lnTo>
                <a:lnTo>
                  <a:pt x="2939" y="80"/>
                </a:lnTo>
                <a:lnTo>
                  <a:pt x="2944" y="80"/>
                </a:lnTo>
                <a:lnTo>
                  <a:pt x="2950" y="80"/>
                </a:lnTo>
                <a:lnTo>
                  <a:pt x="2957" y="82"/>
                </a:lnTo>
                <a:lnTo>
                  <a:pt x="2956" y="86"/>
                </a:lnTo>
                <a:lnTo>
                  <a:pt x="2952" y="89"/>
                </a:lnTo>
                <a:close/>
                <a:moveTo>
                  <a:pt x="2872" y="346"/>
                </a:moveTo>
                <a:lnTo>
                  <a:pt x="2876" y="344"/>
                </a:lnTo>
                <a:lnTo>
                  <a:pt x="2881" y="342"/>
                </a:lnTo>
                <a:lnTo>
                  <a:pt x="2887" y="342"/>
                </a:lnTo>
                <a:lnTo>
                  <a:pt x="2892" y="342"/>
                </a:lnTo>
                <a:lnTo>
                  <a:pt x="2894" y="342"/>
                </a:lnTo>
                <a:lnTo>
                  <a:pt x="2896" y="342"/>
                </a:lnTo>
                <a:lnTo>
                  <a:pt x="2898" y="344"/>
                </a:lnTo>
                <a:lnTo>
                  <a:pt x="2898" y="346"/>
                </a:lnTo>
                <a:lnTo>
                  <a:pt x="2898" y="348"/>
                </a:lnTo>
                <a:lnTo>
                  <a:pt x="2900" y="351"/>
                </a:lnTo>
                <a:lnTo>
                  <a:pt x="2900" y="357"/>
                </a:lnTo>
                <a:lnTo>
                  <a:pt x="2902" y="361"/>
                </a:lnTo>
                <a:lnTo>
                  <a:pt x="2902" y="362"/>
                </a:lnTo>
                <a:lnTo>
                  <a:pt x="2902" y="366"/>
                </a:lnTo>
                <a:lnTo>
                  <a:pt x="2902" y="368"/>
                </a:lnTo>
                <a:lnTo>
                  <a:pt x="2902" y="370"/>
                </a:lnTo>
                <a:lnTo>
                  <a:pt x="2900" y="372"/>
                </a:lnTo>
                <a:lnTo>
                  <a:pt x="2900" y="374"/>
                </a:lnTo>
                <a:lnTo>
                  <a:pt x="2900" y="376"/>
                </a:lnTo>
                <a:lnTo>
                  <a:pt x="2900" y="377"/>
                </a:lnTo>
                <a:lnTo>
                  <a:pt x="2898" y="379"/>
                </a:lnTo>
                <a:lnTo>
                  <a:pt x="2898" y="381"/>
                </a:lnTo>
                <a:lnTo>
                  <a:pt x="2896" y="381"/>
                </a:lnTo>
                <a:lnTo>
                  <a:pt x="2894" y="383"/>
                </a:lnTo>
                <a:lnTo>
                  <a:pt x="2892" y="385"/>
                </a:lnTo>
                <a:lnTo>
                  <a:pt x="2890" y="387"/>
                </a:lnTo>
                <a:lnTo>
                  <a:pt x="2889" y="387"/>
                </a:lnTo>
                <a:lnTo>
                  <a:pt x="2887" y="389"/>
                </a:lnTo>
                <a:lnTo>
                  <a:pt x="2876" y="392"/>
                </a:lnTo>
                <a:lnTo>
                  <a:pt x="2866" y="394"/>
                </a:lnTo>
                <a:lnTo>
                  <a:pt x="2855" y="398"/>
                </a:lnTo>
                <a:lnTo>
                  <a:pt x="2846" y="403"/>
                </a:lnTo>
                <a:lnTo>
                  <a:pt x="2844" y="403"/>
                </a:lnTo>
                <a:lnTo>
                  <a:pt x="2844" y="402"/>
                </a:lnTo>
                <a:lnTo>
                  <a:pt x="2840" y="400"/>
                </a:lnTo>
                <a:lnTo>
                  <a:pt x="2838" y="396"/>
                </a:lnTo>
                <a:lnTo>
                  <a:pt x="2836" y="392"/>
                </a:lnTo>
                <a:lnTo>
                  <a:pt x="2836" y="390"/>
                </a:lnTo>
                <a:lnTo>
                  <a:pt x="2835" y="385"/>
                </a:lnTo>
                <a:lnTo>
                  <a:pt x="2835" y="381"/>
                </a:lnTo>
                <a:lnTo>
                  <a:pt x="2835" y="376"/>
                </a:lnTo>
                <a:lnTo>
                  <a:pt x="2835" y="370"/>
                </a:lnTo>
                <a:lnTo>
                  <a:pt x="2836" y="368"/>
                </a:lnTo>
                <a:lnTo>
                  <a:pt x="2836" y="366"/>
                </a:lnTo>
                <a:lnTo>
                  <a:pt x="2838" y="362"/>
                </a:lnTo>
                <a:lnTo>
                  <a:pt x="2840" y="361"/>
                </a:lnTo>
                <a:lnTo>
                  <a:pt x="2842" y="359"/>
                </a:lnTo>
                <a:lnTo>
                  <a:pt x="2844" y="357"/>
                </a:lnTo>
                <a:lnTo>
                  <a:pt x="2848" y="355"/>
                </a:lnTo>
                <a:lnTo>
                  <a:pt x="2851" y="351"/>
                </a:lnTo>
                <a:lnTo>
                  <a:pt x="2857" y="349"/>
                </a:lnTo>
                <a:lnTo>
                  <a:pt x="2863" y="348"/>
                </a:lnTo>
                <a:lnTo>
                  <a:pt x="2870" y="348"/>
                </a:lnTo>
                <a:lnTo>
                  <a:pt x="2872" y="346"/>
                </a:lnTo>
                <a:close/>
                <a:moveTo>
                  <a:pt x="2580" y="126"/>
                </a:moveTo>
                <a:lnTo>
                  <a:pt x="2585" y="125"/>
                </a:lnTo>
                <a:lnTo>
                  <a:pt x="2593" y="123"/>
                </a:lnTo>
                <a:lnTo>
                  <a:pt x="2600" y="123"/>
                </a:lnTo>
                <a:lnTo>
                  <a:pt x="2608" y="123"/>
                </a:lnTo>
                <a:lnTo>
                  <a:pt x="2613" y="123"/>
                </a:lnTo>
                <a:lnTo>
                  <a:pt x="2621" y="123"/>
                </a:lnTo>
                <a:lnTo>
                  <a:pt x="2628" y="125"/>
                </a:lnTo>
                <a:lnTo>
                  <a:pt x="2636" y="126"/>
                </a:lnTo>
                <a:lnTo>
                  <a:pt x="2643" y="128"/>
                </a:lnTo>
                <a:lnTo>
                  <a:pt x="2647" y="130"/>
                </a:lnTo>
                <a:lnTo>
                  <a:pt x="2650" y="132"/>
                </a:lnTo>
                <a:lnTo>
                  <a:pt x="2652" y="134"/>
                </a:lnTo>
                <a:lnTo>
                  <a:pt x="2656" y="136"/>
                </a:lnTo>
                <a:lnTo>
                  <a:pt x="2662" y="139"/>
                </a:lnTo>
                <a:lnTo>
                  <a:pt x="2667" y="143"/>
                </a:lnTo>
                <a:lnTo>
                  <a:pt x="2669" y="147"/>
                </a:lnTo>
                <a:lnTo>
                  <a:pt x="2671" y="149"/>
                </a:lnTo>
                <a:lnTo>
                  <a:pt x="2675" y="154"/>
                </a:lnTo>
                <a:lnTo>
                  <a:pt x="2677" y="158"/>
                </a:lnTo>
                <a:lnTo>
                  <a:pt x="2678" y="160"/>
                </a:lnTo>
                <a:lnTo>
                  <a:pt x="2680" y="164"/>
                </a:lnTo>
                <a:lnTo>
                  <a:pt x="2680" y="167"/>
                </a:lnTo>
                <a:lnTo>
                  <a:pt x="2680" y="175"/>
                </a:lnTo>
                <a:lnTo>
                  <a:pt x="2680" y="182"/>
                </a:lnTo>
                <a:lnTo>
                  <a:pt x="2680" y="184"/>
                </a:lnTo>
                <a:lnTo>
                  <a:pt x="2680" y="186"/>
                </a:lnTo>
                <a:lnTo>
                  <a:pt x="2680" y="188"/>
                </a:lnTo>
                <a:lnTo>
                  <a:pt x="2678" y="190"/>
                </a:lnTo>
                <a:lnTo>
                  <a:pt x="2678" y="191"/>
                </a:lnTo>
                <a:lnTo>
                  <a:pt x="2677" y="193"/>
                </a:lnTo>
                <a:lnTo>
                  <a:pt x="2677" y="195"/>
                </a:lnTo>
                <a:lnTo>
                  <a:pt x="2675" y="195"/>
                </a:lnTo>
                <a:lnTo>
                  <a:pt x="2673" y="197"/>
                </a:lnTo>
                <a:lnTo>
                  <a:pt x="2671" y="197"/>
                </a:lnTo>
                <a:lnTo>
                  <a:pt x="2669" y="199"/>
                </a:lnTo>
                <a:lnTo>
                  <a:pt x="2667" y="199"/>
                </a:lnTo>
                <a:lnTo>
                  <a:pt x="2665" y="199"/>
                </a:lnTo>
                <a:lnTo>
                  <a:pt x="2662" y="199"/>
                </a:lnTo>
                <a:lnTo>
                  <a:pt x="2660" y="199"/>
                </a:lnTo>
                <a:lnTo>
                  <a:pt x="2656" y="199"/>
                </a:lnTo>
                <a:lnTo>
                  <a:pt x="2654" y="199"/>
                </a:lnTo>
                <a:lnTo>
                  <a:pt x="2647" y="197"/>
                </a:lnTo>
                <a:lnTo>
                  <a:pt x="2641" y="197"/>
                </a:lnTo>
                <a:lnTo>
                  <a:pt x="2636" y="195"/>
                </a:lnTo>
                <a:lnTo>
                  <a:pt x="2630" y="193"/>
                </a:lnTo>
                <a:lnTo>
                  <a:pt x="2623" y="190"/>
                </a:lnTo>
                <a:lnTo>
                  <a:pt x="2617" y="184"/>
                </a:lnTo>
                <a:lnTo>
                  <a:pt x="2611" y="178"/>
                </a:lnTo>
                <a:lnTo>
                  <a:pt x="2606" y="173"/>
                </a:lnTo>
                <a:lnTo>
                  <a:pt x="2600" y="167"/>
                </a:lnTo>
                <a:lnTo>
                  <a:pt x="2597" y="162"/>
                </a:lnTo>
                <a:lnTo>
                  <a:pt x="2591" y="156"/>
                </a:lnTo>
                <a:lnTo>
                  <a:pt x="2587" y="149"/>
                </a:lnTo>
                <a:lnTo>
                  <a:pt x="2585" y="147"/>
                </a:lnTo>
                <a:lnTo>
                  <a:pt x="2584" y="145"/>
                </a:lnTo>
                <a:lnTo>
                  <a:pt x="2582" y="141"/>
                </a:lnTo>
                <a:lnTo>
                  <a:pt x="2580" y="136"/>
                </a:lnTo>
                <a:lnTo>
                  <a:pt x="2580" y="134"/>
                </a:lnTo>
                <a:lnTo>
                  <a:pt x="2580" y="130"/>
                </a:lnTo>
                <a:lnTo>
                  <a:pt x="2580" y="128"/>
                </a:lnTo>
                <a:lnTo>
                  <a:pt x="2580" y="126"/>
                </a:lnTo>
                <a:close/>
                <a:moveTo>
                  <a:pt x="2667" y="309"/>
                </a:moveTo>
                <a:lnTo>
                  <a:pt x="2665" y="310"/>
                </a:lnTo>
                <a:lnTo>
                  <a:pt x="2664" y="312"/>
                </a:lnTo>
                <a:lnTo>
                  <a:pt x="2664" y="314"/>
                </a:lnTo>
                <a:lnTo>
                  <a:pt x="2662" y="316"/>
                </a:lnTo>
                <a:lnTo>
                  <a:pt x="2660" y="318"/>
                </a:lnTo>
                <a:lnTo>
                  <a:pt x="2658" y="320"/>
                </a:lnTo>
                <a:lnTo>
                  <a:pt x="2656" y="322"/>
                </a:lnTo>
                <a:lnTo>
                  <a:pt x="2654" y="322"/>
                </a:lnTo>
                <a:lnTo>
                  <a:pt x="2652" y="322"/>
                </a:lnTo>
                <a:lnTo>
                  <a:pt x="2650" y="323"/>
                </a:lnTo>
                <a:lnTo>
                  <a:pt x="2647" y="323"/>
                </a:lnTo>
                <a:lnTo>
                  <a:pt x="2645" y="323"/>
                </a:lnTo>
                <a:lnTo>
                  <a:pt x="2643" y="323"/>
                </a:lnTo>
                <a:lnTo>
                  <a:pt x="2641" y="323"/>
                </a:lnTo>
                <a:lnTo>
                  <a:pt x="2639" y="323"/>
                </a:lnTo>
                <a:lnTo>
                  <a:pt x="2637" y="322"/>
                </a:lnTo>
                <a:lnTo>
                  <a:pt x="2636" y="322"/>
                </a:lnTo>
                <a:lnTo>
                  <a:pt x="2634" y="322"/>
                </a:lnTo>
                <a:lnTo>
                  <a:pt x="2624" y="320"/>
                </a:lnTo>
                <a:lnTo>
                  <a:pt x="2623" y="316"/>
                </a:lnTo>
                <a:lnTo>
                  <a:pt x="2621" y="314"/>
                </a:lnTo>
                <a:lnTo>
                  <a:pt x="2619" y="312"/>
                </a:lnTo>
                <a:lnTo>
                  <a:pt x="2619" y="310"/>
                </a:lnTo>
                <a:lnTo>
                  <a:pt x="2617" y="307"/>
                </a:lnTo>
                <a:lnTo>
                  <a:pt x="2615" y="305"/>
                </a:lnTo>
                <a:lnTo>
                  <a:pt x="2613" y="299"/>
                </a:lnTo>
                <a:lnTo>
                  <a:pt x="2611" y="286"/>
                </a:lnTo>
                <a:lnTo>
                  <a:pt x="2610" y="275"/>
                </a:lnTo>
                <a:lnTo>
                  <a:pt x="2610" y="262"/>
                </a:lnTo>
                <a:lnTo>
                  <a:pt x="2608" y="249"/>
                </a:lnTo>
                <a:lnTo>
                  <a:pt x="2610" y="245"/>
                </a:lnTo>
                <a:lnTo>
                  <a:pt x="2610" y="244"/>
                </a:lnTo>
                <a:lnTo>
                  <a:pt x="2611" y="240"/>
                </a:lnTo>
                <a:lnTo>
                  <a:pt x="2615" y="240"/>
                </a:lnTo>
                <a:lnTo>
                  <a:pt x="2617" y="238"/>
                </a:lnTo>
                <a:lnTo>
                  <a:pt x="2621" y="238"/>
                </a:lnTo>
                <a:lnTo>
                  <a:pt x="2624" y="238"/>
                </a:lnTo>
                <a:lnTo>
                  <a:pt x="2628" y="240"/>
                </a:lnTo>
                <a:lnTo>
                  <a:pt x="2632" y="240"/>
                </a:lnTo>
                <a:lnTo>
                  <a:pt x="2636" y="242"/>
                </a:lnTo>
                <a:lnTo>
                  <a:pt x="2639" y="244"/>
                </a:lnTo>
                <a:lnTo>
                  <a:pt x="2643" y="247"/>
                </a:lnTo>
                <a:lnTo>
                  <a:pt x="2647" y="249"/>
                </a:lnTo>
                <a:lnTo>
                  <a:pt x="2649" y="251"/>
                </a:lnTo>
                <a:lnTo>
                  <a:pt x="2652" y="255"/>
                </a:lnTo>
                <a:lnTo>
                  <a:pt x="2654" y="257"/>
                </a:lnTo>
                <a:lnTo>
                  <a:pt x="2656" y="260"/>
                </a:lnTo>
                <a:lnTo>
                  <a:pt x="2660" y="264"/>
                </a:lnTo>
                <a:lnTo>
                  <a:pt x="2664" y="271"/>
                </a:lnTo>
                <a:lnTo>
                  <a:pt x="2664" y="275"/>
                </a:lnTo>
                <a:lnTo>
                  <a:pt x="2665" y="279"/>
                </a:lnTo>
                <a:lnTo>
                  <a:pt x="2667" y="283"/>
                </a:lnTo>
                <a:lnTo>
                  <a:pt x="2667" y="288"/>
                </a:lnTo>
                <a:lnTo>
                  <a:pt x="2667" y="290"/>
                </a:lnTo>
                <a:lnTo>
                  <a:pt x="2669" y="294"/>
                </a:lnTo>
                <a:lnTo>
                  <a:pt x="2669" y="296"/>
                </a:lnTo>
                <a:lnTo>
                  <a:pt x="2669" y="297"/>
                </a:lnTo>
                <a:lnTo>
                  <a:pt x="2669" y="299"/>
                </a:lnTo>
                <a:lnTo>
                  <a:pt x="2667" y="301"/>
                </a:lnTo>
                <a:lnTo>
                  <a:pt x="2667" y="303"/>
                </a:lnTo>
                <a:lnTo>
                  <a:pt x="2667" y="305"/>
                </a:lnTo>
                <a:lnTo>
                  <a:pt x="2667" y="309"/>
                </a:lnTo>
                <a:close/>
                <a:moveTo>
                  <a:pt x="2353" y="669"/>
                </a:moveTo>
                <a:lnTo>
                  <a:pt x="2355" y="669"/>
                </a:lnTo>
                <a:lnTo>
                  <a:pt x="2357" y="671"/>
                </a:lnTo>
                <a:lnTo>
                  <a:pt x="2357" y="673"/>
                </a:lnTo>
                <a:lnTo>
                  <a:pt x="2358" y="673"/>
                </a:lnTo>
                <a:lnTo>
                  <a:pt x="2358" y="675"/>
                </a:lnTo>
                <a:lnTo>
                  <a:pt x="2358" y="677"/>
                </a:lnTo>
                <a:lnTo>
                  <a:pt x="2358" y="679"/>
                </a:lnTo>
                <a:lnTo>
                  <a:pt x="2357" y="680"/>
                </a:lnTo>
                <a:lnTo>
                  <a:pt x="2355" y="682"/>
                </a:lnTo>
                <a:lnTo>
                  <a:pt x="2353" y="684"/>
                </a:lnTo>
                <a:lnTo>
                  <a:pt x="2351" y="686"/>
                </a:lnTo>
                <a:lnTo>
                  <a:pt x="2349" y="686"/>
                </a:lnTo>
                <a:lnTo>
                  <a:pt x="2349" y="688"/>
                </a:lnTo>
                <a:lnTo>
                  <a:pt x="2347" y="688"/>
                </a:lnTo>
                <a:lnTo>
                  <a:pt x="2345" y="690"/>
                </a:lnTo>
                <a:lnTo>
                  <a:pt x="2344" y="690"/>
                </a:lnTo>
                <a:lnTo>
                  <a:pt x="2342" y="690"/>
                </a:lnTo>
                <a:lnTo>
                  <a:pt x="2340" y="690"/>
                </a:lnTo>
                <a:lnTo>
                  <a:pt x="2338" y="690"/>
                </a:lnTo>
                <a:lnTo>
                  <a:pt x="2336" y="692"/>
                </a:lnTo>
                <a:lnTo>
                  <a:pt x="2334" y="692"/>
                </a:lnTo>
                <a:lnTo>
                  <a:pt x="2331" y="692"/>
                </a:lnTo>
                <a:lnTo>
                  <a:pt x="2329" y="692"/>
                </a:lnTo>
                <a:lnTo>
                  <a:pt x="2327" y="692"/>
                </a:lnTo>
                <a:lnTo>
                  <a:pt x="2318" y="690"/>
                </a:lnTo>
                <a:lnTo>
                  <a:pt x="2310" y="690"/>
                </a:lnTo>
                <a:lnTo>
                  <a:pt x="2303" y="690"/>
                </a:lnTo>
                <a:lnTo>
                  <a:pt x="2295" y="692"/>
                </a:lnTo>
                <a:lnTo>
                  <a:pt x="2279" y="692"/>
                </a:lnTo>
                <a:lnTo>
                  <a:pt x="2264" y="693"/>
                </a:lnTo>
                <a:lnTo>
                  <a:pt x="2249" y="693"/>
                </a:lnTo>
                <a:lnTo>
                  <a:pt x="2232" y="693"/>
                </a:lnTo>
                <a:lnTo>
                  <a:pt x="2217" y="692"/>
                </a:lnTo>
                <a:lnTo>
                  <a:pt x="2204" y="690"/>
                </a:lnTo>
                <a:lnTo>
                  <a:pt x="2189" y="688"/>
                </a:lnTo>
                <a:lnTo>
                  <a:pt x="2174" y="684"/>
                </a:lnTo>
                <a:lnTo>
                  <a:pt x="2171" y="684"/>
                </a:lnTo>
                <a:lnTo>
                  <a:pt x="2167" y="682"/>
                </a:lnTo>
                <a:lnTo>
                  <a:pt x="2165" y="680"/>
                </a:lnTo>
                <a:lnTo>
                  <a:pt x="2161" y="679"/>
                </a:lnTo>
                <a:lnTo>
                  <a:pt x="2159" y="679"/>
                </a:lnTo>
                <a:lnTo>
                  <a:pt x="2154" y="677"/>
                </a:lnTo>
                <a:lnTo>
                  <a:pt x="2148" y="675"/>
                </a:lnTo>
                <a:lnTo>
                  <a:pt x="2143" y="673"/>
                </a:lnTo>
                <a:lnTo>
                  <a:pt x="2137" y="671"/>
                </a:lnTo>
                <a:lnTo>
                  <a:pt x="2128" y="664"/>
                </a:lnTo>
                <a:lnTo>
                  <a:pt x="2117" y="656"/>
                </a:lnTo>
                <a:lnTo>
                  <a:pt x="2109" y="649"/>
                </a:lnTo>
                <a:lnTo>
                  <a:pt x="2104" y="645"/>
                </a:lnTo>
                <a:lnTo>
                  <a:pt x="2100" y="641"/>
                </a:lnTo>
                <a:lnTo>
                  <a:pt x="2093" y="632"/>
                </a:lnTo>
                <a:lnTo>
                  <a:pt x="2085" y="623"/>
                </a:lnTo>
                <a:lnTo>
                  <a:pt x="2078" y="613"/>
                </a:lnTo>
                <a:lnTo>
                  <a:pt x="2074" y="608"/>
                </a:lnTo>
                <a:lnTo>
                  <a:pt x="2070" y="604"/>
                </a:lnTo>
                <a:lnTo>
                  <a:pt x="2037" y="547"/>
                </a:lnTo>
                <a:lnTo>
                  <a:pt x="2035" y="545"/>
                </a:lnTo>
                <a:lnTo>
                  <a:pt x="2033" y="543"/>
                </a:lnTo>
                <a:lnTo>
                  <a:pt x="2029" y="545"/>
                </a:lnTo>
                <a:lnTo>
                  <a:pt x="2026" y="545"/>
                </a:lnTo>
                <a:lnTo>
                  <a:pt x="2024" y="547"/>
                </a:lnTo>
                <a:lnTo>
                  <a:pt x="2020" y="547"/>
                </a:lnTo>
                <a:lnTo>
                  <a:pt x="2018" y="548"/>
                </a:lnTo>
                <a:lnTo>
                  <a:pt x="2016" y="552"/>
                </a:lnTo>
                <a:lnTo>
                  <a:pt x="2014" y="554"/>
                </a:lnTo>
                <a:lnTo>
                  <a:pt x="2014" y="556"/>
                </a:lnTo>
                <a:lnTo>
                  <a:pt x="2013" y="560"/>
                </a:lnTo>
                <a:lnTo>
                  <a:pt x="1994" y="576"/>
                </a:lnTo>
                <a:lnTo>
                  <a:pt x="1987" y="584"/>
                </a:lnTo>
                <a:lnTo>
                  <a:pt x="1977" y="591"/>
                </a:lnTo>
                <a:lnTo>
                  <a:pt x="1960" y="608"/>
                </a:lnTo>
                <a:lnTo>
                  <a:pt x="1953" y="617"/>
                </a:lnTo>
                <a:lnTo>
                  <a:pt x="1944" y="625"/>
                </a:lnTo>
                <a:lnTo>
                  <a:pt x="1933" y="636"/>
                </a:lnTo>
                <a:lnTo>
                  <a:pt x="1921" y="639"/>
                </a:lnTo>
                <a:lnTo>
                  <a:pt x="1908" y="645"/>
                </a:lnTo>
                <a:lnTo>
                  <a:pt x="1897" y="649"/>
                </a:lnTo>
                <a:lnTo>
                  <a:pt x="1886" y="654"/>
                </a:lnTo>
                <a:lnTo>
                  <a:pt x="1875" y="660"/>
                </a:lnTo>
                <a:lnTo>
                  <a:pt x="1869" y="662"/>
                </a:lnTo>
                <a:lnTo>
                  <a:pt x="1864" y="664"/>
                </a:lnTo>
                <a:lnTo>
                  <a:pt x="1812" y="679"/>
                </a:lnTo>
                <a:lnTo>
                  <a:pt x="1804" y="680"/>
                </a:lnTo>
                <a:lnTo>
                  <a:pt x="1799" y="682"/>
                </a:lnTo>
                <a:lnTo>
                  <a:pt x="1793" y="684"/>
                </a:lnTo>
                <a:lnTo>
                  <a:pt x="1786" y="684"/>
                </a:lnTo>
                <a:lnTo>
                  <a:pt x="1780" y="686"/>
                </a:lnTo>
                <a:lnTo>
                  <a:pt x="1773" y="688"/>
                </a:lnTo>
                <a:lnTo>
                  <a:pt x="1765" y="688"/>
                </a:lnTo>
                <a:lnTo>
                  <a:pt x="1758" y="688"/>
                </a:lnTo>
                <a:lnTo>
                  <a:pt x="1756" y="688"/>
                </a:lnTo>
                <a:lnTo>
                  <a:pt x="1756" y="690"/>
                </a:lnTo>
                <a:lnTo>
                  <a:pt x="1754" y="690"/>
                </a:lnTo>
                <a:lnTo>
                  <a:pt x="1752" y="690"/>
                </a:lnTo>
                <a:lnTo>
                  <a:pt x="1747" y="690"/>
                </a:lnTo>
                <a:lnTo>
                  <a:pt x="1741" y="690"/>
                </a:lnTo>
                <a:lnTo>
                  <a:pt x="1737" y="688"/>
                </a:lnTo>
                <a:lnTo>
                  <a:pt x="1734" y="688"/>
                </a:lnTo>
                <a:lnTo>
                  <a:pt x="1728" y="688"/>
                </a:lnTo>
                <a:lnTo>
                  <a:pt x="1726" y="686"/>
                </a:lnTo>
                <a:lnTo>
                  <a:pt x="1722" y="684"/>
                </a:lnTo>
                <a:lnTo>
                  <a:pt x="1719" y="684"/>
                </a:lnTo>
                <a:lnTo>
                  <a:pt x="1715" y="682"/>
                </a:lnTo>
                <a:lnTo>
                  <a:pt x="1713" y="680"/>
                </a:lnTo>
                <a:lnTo>
                  <a:pt x="1713" y="679"/>
                </a:lnTo>
                <a:lnTo>
                  <a:pt x="1713" y="677"/>
                </a:lnTo>
                <a:lnTo>
                  <a:pt x="1713" y="675"/>
                </a:lnTo>
                <a:lnTo>
                  <a:pt x="1726" y="671"/>
                </a:lnTo>
                <a:lnTo>
                  <a:pt x="1737" y="667"/>
                </a:lnTo>
                <a:lnTo>
                  <a:pt x="1745" y="666"/>
                </a:lnTo>
                <a:lnTo>
                  <a:pt x="1750" y="664"/>
                </a:lnTo>
                <a:lnTo>
                  <a:pt x="1756" y="662"/>
                </a:lnTo>
                <a:lnTo>
                  <a:pt x="1763" y="660"/>
                </a:lnTo>
                <a:lnTo>
                  <a:pt x="1774" y="656"/>
                </a:lnTo>
                <a:lnTo>
                  <a:pt x="1787" y="651"/>
                </a:lnTo>
                <a:lnTo>
                  <a:pt x="1793" y="649"/>
                </a:lnTo>
                <a:lnTo>
                  <a:pt x="1799" y="647"/>
                </a:lnTo>
                <a:lnTo>
                  <a:pt x="1804" y="643"/>
                </a:lnTo>
                <a:lnTo>
                  <a:pt x="1810" y="641"/>
                </a:lnTo>
                <a:lnTo>
                  <a:pt x="1814" y="639"/>
                </a:lnTo>
                <a:lnTo>
                  <a:pt x="1815" y="638"/>
                </a:lnTo>
                <a:lnTo>
                  <a:pt x="1819" y="638"/>
                </a:lnTo>
                <a:lnTo>
                  <a:pt x="1860" y="612"/>
                </a:lnTo>
                <a:lnTo>
                  <a:pt x="1862" y="610"/>
                </a:lnTo>
                <a:lnTo>
                  <a:pt x="1871" y="602"/>
                </a:lnTo>
                <a:lnTo>
                  <a:pt x="1880" y="595"/>
                </a:lnTo>
                <a:lnTo>
                  <a:pt x="1890" y="589"/>
                </a:lnTo>
                <a:lnTo>
                  <a:pt x="1899" y="580"/>
                </a:lnTo>
                <a:lnTo>
                  <a:pt x="1908" y="573"/>
                </a:lnTo>
                <a:lnTo>
                  <a:pt x="1912" y="569"/>
                </a:lnTo>
                <a:lnTo>
                  <a:pt x="1918" y="565"/>
                </a:lnTo>
                <a:lnTo>
                  <a:pt x="1921" y="561"/>
                </a:lnTo>
                <a:lnTo>
                  <a:pt x="1925" y="558"/>
                </a:lnTo>
                <a:lnTo>
                  <a:pt x="1934" y="548"/>
                </a:lnTo>
                <a:lnTo>
                  <a:pt x="1942" y="541"/>
                </a:lnTo>
                <a:lnTo>
                  <a:pt x="1949" y="532"/>
                </a:lnTo>
                <a:lnTo>
                  <a:pt x="1957" y="522"/>
                </a:lnTo>
                <a:lnTo>
                  <a:pt x="1964" y="513"/>
                </a:lnTo>
                <a:lnTo>
                  <a:pt x="1972" y="504"/>
                </a:lnTo>
                <a:lnTo>
                  <a:pt x="1981" y="496"/>
                </a:lnTo>
                <a:lnTo>
                  <a:pt x="1985" y="491"/>
                </a:lnTo>
                <a:lnTo>
                  <a:pt x="1987" y="489"/>
                </a:lnTo>
                <a:lnTo>
                  <a:pt x="1987" y="487"/>
                </a:lnTo>
                <a:lnTo>
                  <a:pt x="1988" y="487"/>
                </a:lnTo>
                <a:lnTo>
                  <a:pt x="1992" y="481"/>
                </a:lnTo>
                <a:lnTo>
                  <a:pt x="1992" y="478"/>
                </a:lnTo>
                <a:lnTo>
                  <a:pt x="1994" y="476"/>
                </a:lnTo>
                <a:lnTo>
                  <a:pt x="1992" y="470"/>
                </a:lnTo>
                <a:lnTo>
                  <a:pt x="1990" y="463"/>
                </a:lnTo>
                <a:lnTo>
                  <a:pt x="1987" y="457"/>
                </a:lnTo>
                <a:lnTo>
                  <a:pt x="1985" y="454"/>
                </a:lnTo>
                <a:lnTo>
                  <a:pt x="1977" y="442"/>
                </a:lnTo>
                <a:lnTo>
                  <a:pt x="1970" y="433"/>
                </a:lnTo>
                <a:lnTo>
                  <a:pt x="1957" y="415"/>
                </a:lnTo>
                <a:lnTo>
                  <a:pt x="1947" y="403"/>
                </a:lnTo>
                <a:lnTo>
                  <a:pt x="1938" y="394"/>
                </a:lnTo>
                <a:lnTo>
                  <a:pt x="1936" y="392"/>
                </a:lnTo>
                <a:lnTo>
                  <a:pt x="1933" y="390"/>
                </a:lnTo>
                <a:lnTo>
                  <a:pt x="1931" y="389"/>
                </a:lnTo>
                <a:lnTo>
                  <a:pt x="1929" y="387"/>
                </a:lnTo>
                <a:lnTo>
                  <a:pt x="1921" y="385"/>
                </a:lnTo>
                <a:lnTo>
                  <a:pt x="1920" y="383"/>
                </a:lnTo>
                <a:lnTo>
                  <a:pt x="1916" y="381"/>
                </a:lnTo>
                <a:lnTo>
                  <a:pt x="1912" y="383"/>
                </a:lnTo>
                <a:lnTo>
                  <a:pt x="1908" y="383"/>
                </a:lnTo>
                <a:lnTo>
                  <a:pt x="1905" y="385"/>
                </a:lnTo>
                <a:lnTo>
                  <a:pt x="1903" y="387"/>
                </a:lnTo>
                <a:lnTo>
                  <a:pt x="1901" y="387"/>
                </a:lnTo>
                <a:lnTo>
                  <a:pt x="1897" y="389"/>
                </a:lnTo>
                <a:lnTo>
                  <a:pt x="1895" y="392"/>
                </a:lnTo>
                <a:lnTo>
                  <a:pt x="1895" y="394"/>
                </a:lnTo>
                <a:lnTo>
                  <a:pt x="1894" y="398"/>
                </a:lnTo>
                <a:lnTo>
                  <a:pt x="1892" y="400"/>
                </a:lnTo>
                <a:lnTo>
                  <a:pt x="1888" y="402"/>
                </a:lnTo>
                <a:lnTo>
                  <a:pt x="1886" y="403"/>
                </a:lnTo>
                <a:lnTo>
                  <a:pt x="1875" y="409"/>
                </a:lnTo>
                <a:lnTo>
                  <a:pt x="1866" y="413"/>
                </a:lnTo>
                <a:lnTo>
                  <a:pt x="1860" y="415"/>
                </a:lnTo>
                <a:lnTo>
                  <a:pt x="1858" y="415"/>
                </a:lnTo>
                <a:lnTo>
                  <a:pt x="1856" y="416"/>
                </a:lnTo>
                <a:lnTo>
                  <a:pt x="1854" y="416"/>
                </a:lnTo>
                <a:lnTo>
                  <a:pt x="1853" y="416"/>
                </a:lnTo>
                <a:lnTo>
                  <a:pt x="1851" y="416"/>
                </a:lnTo>
                <a:lnTo>
                  <a:pt x="1847" y="418"/>
                </a:lnTo>
                <a:lnTo>
                  <a:pt x="1841" y="418"/>
                </a:lnTo>
                <a:lnTo>
                  <a:pt x="1836" y="420"/>
                </a:lnTo>
                <a:lnTo>
                  <a:pt x="1834" y="420"/>
                </a:lnTo>
                <a:lnTo>
                  <a:pt x="1832" y="420"/>
                </a:lnTo>
                <a:lnTo>
                  <a:pt x="1827" y="422"/>
                </a:lnTo>
                <a:lnTo>
                  <a:pt x="1823" y="420"/>
                </a:lnTo>
                <a:lnTo>
                  <a:pt x="1821" y="420"/>
                </a:lnTo>
                <a:lnTo>
                  <a:pt x="1817" y="420"/>
                </a:lnTo>
                <a:lnTo>
                  <a:pt x="1815" y="420"/>
                </a:lnTo>
                <a:lnTo>
                  <a:pt x="1812" y="418"/>
                </a:lnTo>
                <a:lnTo>
                  <a:pt x="1810" y="418"/>
                </a:lnTo>
                <a:lnTo>
                  <a:pt x="1808" y="418"/>
                </a:lnTo>
                <a:lnTo>
                  <a:pt x="1806" y="416"/>
                </a:lnTo>
                <a:lnTo>
                  <a:pt x="1806" y="415"/>
                </a:lnTo>
                <a:lnTo>
                  <a:pt x="1804" y="413"/>
                </a:lnTo>
                <a:lnTo>
                  <a:pt x="1802" y="409"/>
                </a:lnTo>
                <a:lnTo>
                  <a:pt x="1801" y="405"/>
                </a:lnTo>
                <a:lnTo>
                  <a:pt x="1801" y="403"/>
                </a:lnTo>
                <a:lnTo>
                  <a:pt x="1801" y="402"/>
                </a:lnTo>
                <a:lnTo>
                  <a:pt x="1799" y="396"/>
                </a:lnTo>
                <a:lnTo>
                  <a:pt x="1799" y="390"/>
                </a:lnTo>
                <a:lnTo>
                  <a:pt x="1801" y="385"/>
                </a:lnTo>
                <a:lnTo>
                  <a:pt x="1801" y="379"/>
                </a:lnTo>
                <a:lnTo>
                  <a:pt x="1802" y="376"/>
                </a:lnTo>
                <a:lnTo>
                  <a:pt x="1802" y="374"/>
                </a:lnTo>
                <a:lnTo>
                  <a:pt x="1804" y="372"/>
                </a:lnTo>
                <a:lnTo>
                  <a:pt x="1806" y="370"/>
                </a:lnTo>
                <a:lnTo>
                  <a:pt x="1808" y="368"/>
                </a:lnTo>
                <a:lnTo>
                  <a:pt x="1810" y="366"/>
                </a:lnTo>
                <a:lnTo>
                  <a:pt x="1810" y="364"/>
                </a:lnTo>
                <a:lnTo>
                  <a:pt x="1817" y="362"/>
                </a:lnTo>
                <a:lnTo>
                  <a:pt x="1825" y="362"/>
                </a:lnTo>
                <a:lnTo>
                  <a:pt x="1832" y="361"/>
                </a:lnTo>
                <a:lnTo>
                  <a:pt x="1838" y="359"/>
                </a:lnTo>
                <a:lnTo>
                  <a:pt x="1845" y="357"/>
                </a:lnTo>
                <a:lnTo>
                  <a:pt x="1851" y="355"/>
                </a:lnTo>
                <a:lnTo>
                  <a:pt x="1856" y="353"/>
                </a:lnTo>
                <a:lnTo>
                  <a:pt x="1862" y="349"/>
                </a:lnTo>
                <a:lnTo>
                  <a:pt x="1867" y="348"/>
                </a:lnTo>
                <a:lnTo>
                  <a:pt x="1873" y="344"/>
                </a:lnTo>
                <a:lnTo>
                  <a:pt x="1879" y="340"/>
                </a:lnTo>
                <a:lnTo>
                  <a:pt x="1880" y="338"/>
                </a:lnTo>
                <a:lnTo>
                  <a:pt x="1882" y="336"/>
                </a:lnTo>
                <a:lnTo>
                  <a:pt x="1884" y="335"/>
                </a:lnTo>
                <a:lnTo>
                  <a:pt x="1886" y="335"/>
                </a:lnTo>
                <a:lnTo>
                  <a:pt x="1888" y="333"/>
                </a:lnTo>
                <a:lnTo>
                  <a:pt x="1892" y="329"/>
                </a:lnTo>
                <a:lnTo>
                  <a:pt x="1892" y="327"/>
                </a:lnTo>
                <a:lnTo>
                  <a:pt x="1894" y="327"/>
                </a:lnTo>
                <a:lnTo>
                  <a:pt x="1895" y="325"/>
                </a:lnTo>
                <a:lnTo>
                  <a:pt x="1895" y="323"/>
                </a:lnTo>
                <a:lnTo>
                  <a:pt x="1897" y="323"/>
                </a:lnTo>
                <a:lnTo>
                  <a:pt x="1897" y="322"/>
                </a:lnTo>
                <a:lnTo>
                  <a:pt x="1899" y="320"/>
                </a:lnTo>
                <a:lnTo>
                  <a:pt x="1912" y="303"/>
                </a:lnTo>
                <a:lnTo>
                  <a:pt x="1916" y="297"/>
                </a:lnTo>
                <a:lnTo>
                  <a:pt x="1918" y="296"/>
                </a:lnTo>
                <a:lnTo>
                  <a:pt x="1918" y="294"/>
                </a:lnTo>
                <a:lnTo>
                  <a:pt x="1920" y="294"/>
                </a:lnTo>
                <a:lnTo>
                  <a:pt x="1923" y="288"/>
                </a:lnTo>
                <a:lnTo>
                  <a:pt x="1927" y="283"/>
                </a:lnTo>
                <a:lnTo>
                  <a:pt x="1929" y="277"/>
                </a:lnTo>
                <a:lnTo>
                  <a:pt x="1933" y="271"/>
                </a:lnTo>
                <a:lnTo>
                  <a:pt x="1933" y="270"/>
                </a:lnTo>
                <a:lnTo>
                  <a:pt x="1934" y="268"/>
                </a:lnTo>
                <a:lnTo>
                  <a:pt x="1934" y="266"/>
                </a:lnTo>
                <a:lnTo>
                  <a:pt x="1938" y="260"/>
                </a:lnTo>
                <a:lnTo>
                  <a:pt x="1940" y="257"/>
                </a:lnTo>
                <a:lnTo>
                  <a:pt x="1942" y="255"/>
                </a:lnTo>
                <a:lnTo>
                  <a:pt x="1944" y="251"/>
                </a:lnTo>
                <a:lnTo>
                  <a:pt x="1946" y="247"/>
                </a:lnTo>
                <a:lnTo>
                  <a:pt x="1953" y="249"/>
                </a:lnTo>
                <a:lnTo>
                  <a:pt x="1955" y="251"/>
                </a:lnTo>
                <a:lnTo>
                  <a:pt x="1959" y="251"/>
                </a:lnTo>
                <a:lnTo>
                  <a:pt x="1964" y="255"/>
                </a:lnTo>
                <a:lnTo>
                  <a:pt x="1970" y="258"/>
                </a:lnTo>
                <a:lnTo>
                  <a:pt x="1975" y="262"/>
                </a:lnTo>
                <a:lnTo>
                  <a:pt x="1981" y="266"/>
                </a:lnTo>
                <a:lnTo>
                  <a:pt x="1983" y="268"/>
                </a:lnTo>
                <a:lnTo>
                  <a:pt x="1985" y="271"/>
                </a:lnTo>
                <a:lnTo>
                  <a:pt x="1988" y="275"/>
                </a:lnTo>
                <a:lnTo>
                  <a:pt x="1988" y="277"/>
                </a:lnTo>
                <a:lnTo>
                  <a:pt x="1990" y="277"/>
                </a:lnTo>
                <a:lnTo>
                  <a:pt x="1988" y="281"/>
                </a:lnTo>
                <a:lnTo>
                  <a:pt x="1988" y="283"/>
                </a:lnTo>
                <a:lnTo>
                  <a:pt x="1987" y="286"/>
                </a:lnTo>
                <a:lnTo>
                  <a:pt x="1987" y="288"/>
                </a:lnTo>
                <a:lnTo>
                  <a:pt x="1987" y="290"/>
                </a:lnTo>
                <a:lnTo>
                  <a:pt x="1987" y="292"/>
                </a:lnTo>
                <a:lnTo>
                  <a:pt x="1987" y="294"/>
                </a:lnTo>
                <a:lnTo>
                  <a:pt x="1985" y="297"/>
                </a:lnTo>
                <a:lnTo>
                  <a:pt x="1983" y="299"/>
                </a:lnTo>
                <a:lnTo>
                  <a:pt x="1983" y="301"/>
                </a:lnTo>
                <a:lnTo>
                  <a:pt x="1983" y="303"/>
                </a:lnTo>
                <a:lnTo>
                  <a:pt x="1981" y="305"/>
                </a:lnTo>
                <a:lnTo>
                  <a:pt x="1979" y="309"/>
                </a:lnTo>
                <a:lnTo>
                  <a:pt x="1977" y="310"/>
                </a:lnTo>
                <a:lnTo>
                  <a:pt x="1977" y="312"/>
                </a:lnTo>
                <a:lnTo>
                  <a:pt x="1977" y="314"/>
                </a:lnTo>
                <a:lnTo>
                  <a:pt x="1975" y="314"/>
                </a:lnTo>
                <a:lnTo>
                  <a:pt x="1975" y="316"/>
                </a:lnTo>
                <a:lnTo>
                  <a:pt x="1973" y="318"/>
                </a:lnTo>
                <a:lnTo>
                  <a:pt x="1972" y="320"/>
                </a:lnTo>
                <a:lnTo>
                  <a:pt x="1970" y="320"/>
                </a:lnTo>
                <a:lnTo>
                  <a:pt x="1970" y="322"/>
                </a:lnTo>
                <a:lnTo>
                  <a:pt x="1966" y="325"/>
                </a:lnTo>
                <a:lnTo>
                  <a:pt x="1942" y="349"/>
                </a:lnTo>
                <a:lnTo>
                  <a:pt x="1942" y="351"/>
                </a:lnTo>
                <a:lnTo>
                  <a:pt x="1938" y="355"/>
                </a:lnTo>
                <a:lnTo>
                  <a:pt x="1938" y="357"/>
                </a:lnTo>
                <a:lnTo>
                  <a:pt x="1938" y="359"/>
                </a:lnTo>
                <a:lnTo>
                  <a:pt x="1942" y="364"/>
                </a:lnTo>
                <a:lnTo>
                  <a:pt x="1947" y="370"/>
                </a:lnTo>
                <a:lnTo>
                  <a:pt x="1951" y="376"/>
                </a:lnTo>
                <a:lnTo>
                  <a:pt x="1957" y="379"/>
                </a:lnTo>
                <a:lnTo>
                  <a:pt x="1962" y="385"/>
                </a:lnTo>
                <a:lnTo>
                  <a:pt x="1968" y="389"/>
                </a:lnTo>
                <a:lnTo>
                  <a:pt x="1975" y="394"/>
                </a:lnTo>
                <a:lnTo>
                  <a:pt x="1981" y="398"/>
                </a:lnTo>
                <a:lnTo>
                  <a:pt x="1988" y="402"/>
                </a:lnTo>
                <a:lnTo>
                  <a:pt x="1994" y="407"/>
                </a:lnTo>
                <a:lnTo>
                  <a:pt x="2000" y="413"/>
                </a:lnTo>
                <a:lnTo>
                  <a:pt x="2007" y="418"/>
                </a:lnTo>
                <a:lnTo>
                  <a:pt x="2009" y="422"/>
                </a:lnTo>
                <a:lnTo>
                  <a:pt x="2014" y="426"/>
                </a:lnTo>
                <a:lnTo>
                  <a:pt x="2024" y="431"/>
                </a:lnTo>
                <a:lnTo>
                  <a:pt x="2033" y="439"/>
                </a:lnTo>
                <a:lnTo>
                  <a:pt x="2039" y="429"/>
                </a:lnTo>
                <a:lnTo>
                  <a:pt x="2039" y="428"/>
                </a:lnTo>
                <a:lnTo>
                  <a:pt x="2040" y="426"/>
                </a:lnTo>
                <a:lnTo>
                  <a:pt x="2042" y="420"/>
                </a:lnTo>
                <a:lnTo>
                  <a:pt x="2052" y="403"/>
                </a:lnTo>
                <a:lnTo>
                  <a:pt x="2061" y="387"/>
                </a:lnTo>
                <a:lnTo>
                  <a:pt x="2066" y="377"/>
                </a:lnTo>
                <a:lnTo>
                  <a:pt x="2070" y="368"/>
                </a:lnTo>
                <a:lnTo>
                  <a:pt x="2072" y="366"/>
                </a:lnTo>
                <a:lnTo>
                  <a:pt x="2072" y="364"/>
                </a:lnTo>
                <a:lnTo>
                  <a:pt x="2072" y="361"/>
                </a:lnTo>
                <a:lnTo>
                  <a:pt x="2072" y="359"/>
                </a:lnTo>
                <a:lnTo>
                  <a:pt x="2072" y="357"/>
                </a:lnTo>
                <a:lnTo>
                  <a:pt x="2072" y="353"/>
                </a:lnTo>
                <a:lnTo>
                  <a:pt x="2070" y="351"/>
                </a:lnTo>
                <a:lnTo>
                  <a:pt x="2070" y="349"/>
                </a:lnTo>
                <a:lnTo>
                  <a:pt x="2061" y="335"/>
                </a:lnTo>
                <a:lnTo>
                  <a:pt x="2061" y="331"/>
                </a:lnTo>
                <a:lnTo>
                  <a:pt x="2061" y="329"/>
                </a:lnTo>
                <a:lnTo>
                  <a:pt x="2061" y="325"/>
                </a:lnTo>
                <a:lnTo>
                  <a:pt x="2061" y="323"/>
                </a:lnTo>
                <a:lnTo>
                  <a:pt x="2063" y="322"/>
                </a:lnTo>
                <a:lnTo>
                  <a:pt x="2063" y="320"/>
                </a:lnTo>
                <a:lnTo>
                  <a:pt x="2065" y="318"/>
                </a:lnTo>
                <a:lnTo>
                  <a:pt x="2065" y="316"/>
                </a:lnTo>
                <a:lnTo>
                  <a:pt x="2066" y="316"/>
                </a:lnTo>
                <a:lnTo>
                  <a:pt x="2068" y="314"/>
                </a:lnTo>
                <a:lnTo>
                  <a:pt x="2070" y="314"/>
                </a:lnTo>
                <a:lnTo>
                  <a:pt x="2072" y="314"/>
                </a:lnTo>
                <a:lnTo>
                  <a:pt x="2076" y="314"/>
                </a:lnTo>
                <a:lnTo>
                  <a:pt x="2078" y="314"/>
                </a:lnTo>
                <a:lnTo>
                  <a:pt x="2080" y="314"/>
                </a:lnTo>
                <a:lnTo>
                  <a:pt x="2083" y="314"/>
                </a:lnTo>
                <a:lnTo>
                  <a:pt x="2087" y="314"/>
                </a:lnTo>
                <a:lnTo>
                  <a:pt x="2093" y="318"/>
                </a:lnTo>
                <a:lnTo>
                  <a:pt x="2096" y="320"/>
                </a:lnTo>
                <a:lnTo>
                  <a:pt x="2100" y="322"/>
                </a:lnTo>
                <a:lnTo>
                  <a:pt x="2102" y="323"/>
                </a:lnTo>
                <a:lnTo>
                  <a:pt x="2106" y="325"/>
                </a:lnTo>
                <a:lnTo>
                  <a:pt x="2111" y="331"/>
                </a:lnTo>
                <a:lnTo>
                  <a:pt x="2115" y="336"/>
                </a:lnTo>
                <a:lnTo>
                  <a:pt x="2117" y="338"/>
                </a:lnTo>
                <a:lnTo>
                  <a:pt x="2120" y="342"/>
                </a:lnTo>
                <a:lnTo>
                  <a:pt x="2124" y="348"/>
                </a:lnTo>
                <a:lnTo>
                  <a:pt x="2126" y="355"/>
                </a:lnTo>
                <a:lnTo>
                  <a:pt x="2128" y="355"/>
                </a:lnTo>
                <a:lnTo>
                  <a:pt x="2128" y="357"/>
                </a:lnTo>
                <a:lnTo>
                  <a:pt x="2126" y="364"/>
                </a:lnTo>
                <a:lnTo>
                  <a:pt x="2124" y="366"/>
                </a:lnTo>
                <a:lnTo>
                  <a:pt x="2124" y="368"/>
                </a:lnTo>
                <a:lnTo>
                  <a:pt x="2122" y="370"/>
                </a:lnTo>
                <a:lnTo>
                  <a:pt x="2120" y="376"/>
                </a:lnTo>
                <a:lnTo>
                  <a:pt x="2120" y="377"/>
                </a:lnTo>
                <a:lnTo>
                  <a:pt x="2119" y="377"/>
                </a:lnTo>
                <a:lnTo>
                  <a:pt x="2119" y="381"/>
                </a:lnTo>
                <a:lnTo>
                  <a:pt x="2117" y="383"/>
                </a:lnTo>
                <a:lnTo>
                  <a:pt x="2115" y="385"/>
                </a:lnTo>
                <a:lnTo>
                  <a:pt x="2115" y="387"/>
                </a:lnTo>
                <a:lnTo>
                  <a:pt x="2111" y="392"/>
                </a:lnTo>
                <a:lnTo>
                  <a:pt x="2107" y="396"/>
                </a:lnTo>
                <a:lnTo>
                  <a:pt x="2104" y="402"/>
                </a:lnTo>
                <a:lnTo>
                  <a:pt x="2102" y="403"/>
                </a:lnTo>
                <a:lnTo>
                  <a:pt x="2096" y="415"/>
                </a:lnTo>
                <a:lnTo>
                  <a:pt x="2091" y="424"/>
                </a:lnTo>
                <a:lnTo>
                  <a:pt x="2085" y="437"/>
                </a:lnTo>
                <a:lnTo>
                  <a:pt x="2081" y="448"/>
                </a:lnTo>
                <a:lnTo>
                  <a:pt x="2080" y="452"/>
                </a:lnTo>
                <a:lnTo>
                  <a:pt x="2078" y="457"/>
                </a:lnTo>
                <a:lnTo>
                  <a:pt x="2076" y="463"/>
                </a:lnTo>
                <a:lnTo>
                  <a:pt x="2076" y="470"/>
                </a:lnTo>
                <a:lnTo>
                  <a:pt x="2076" y="476"/>
                </a:lnTo>
                <a:lnTo>
                  <a:pt x="2076" y="481"/>
                </a:lnTo>
                <a:lnTo>
                  <a:pt x="2078" y="487"/>
                </a:lnTo>
                <a:lnTo>
                  <a:pt x="2080" y="494"/>
                </a:lnTo>
                <a:lnTo>
                  <a:pt x="2081" y="500"/>
                </a:lnTo>
                <a:lnTo>
                  <a:pt x="2087" y="511"/>
                </a:lnTo>
                <a:lnTo>
                  <a:pt x="2089" y="515"/>
                </a:lnTo>
                <a:lnTo>
                  <a:pt x="2093" y="521"/>
                </a:lnTo>
                <a:lnTo>
                  <a:pt x="2100" y="530"/>
                </a:lnTo>
                <a:lnTo>
                  <a:pt x="2107" y="539"/>
                </a:lnTo>
                <a:lnTo>
                  <a:pt x="2115" y="548"/>
                </a:lnTo>
                <a:lnTo>
                  <a:pt x="2122" y="556"/>
                </a:lnTo>
                <a:lnTo>
                  <a:pt x="2132" y="563"/>
                </a:lnTo>
                <a:lnTo>
                  <a:pt x="2141" y="573"/>
                </a:lnTo>
                <a:lnTo>
                  <a:pt x="2150" y="580"/>
                </a:lnTo>
                <a:lnTo>
                  <a:pt x="2159" y="586"/>
                </a:lnTo>
                <a:lnTo>
                  <a:pt x="2169" y="593"/>
                </a:lnTo>
                <a:lnTo>
                  <a:pt x="2180" y="599"/>
                </a:lnTo>
                <a:lnTo>
                  <a:pt x="2189" y="606"/>
                </a:lnTo>
                <a:lnTo>
                  <a:pt x="2200" y="612"/>
                </a:lnTo>
                <a:lnTo>
                  <a:pt x="2212" y="617"/>
                </a:lnTo>
                <a:lnTo>
                  <a:pt x="2223" y="623"/>
                </a:lnTo>
                <a:lnTo>
                  <a:pt x="2234" y="628"/>
                </a:lnTo>
                <a:lnTo>
                  <a:pt x="2245" y="634"/>
                </a:lnTo>
                <a:lnTo>
                  <a:pt x="2256" y="638"/>
                </a:lnTo>
                <a:lnTo>
                  <a:pt x="2269" y="643"/>
                </a:lnTo>
                <a:lnTo>
                  <a:pt x="2280" y="647"/>
                </a:lnTo>
                <a:lnTo>
                  <a:pt x="2293" y="651"/>
                </a:lnTo>
                <a:lnTo>
                  <a:pt x="2316" y="658"/>
                </a:lnTo>
                <a:lnTo>
                  <a:pt x="2338" y="666"/>
                </a:lnTo>
                <a:lnTo>
                  <a:pt x="2340" y="666"/>
                </a:lnTo>
                <a:lnTo>
                  <a:pt x="2342" y="666"/>
                </a:lnTo>
                <a:lnTo>
                  <a:pt x="2345" y="667"/>
                </a:lnTo>
                <a:lnTo>
                  <a:pt x="2353" y="669"/>
                </a:lnTo>
                <a:close/>
                <a:moveTo>
                  <a:pt x="2018" y="102"/>
                </a:moveTo>
                <a:lnTo>
                  <a:pt x="2013" y="95"/>
                </a:lnTo>
                <a:lnTo>
                  <a:pt x="2007" y="87"/>
                </a:lnTo>
                <a:lnTo>
                  <a:pt x="1996" y="76"/>
                </a:lnTo>
                <a:lnTo>
                  <a:pt x="1990" y="69"/>
                </a:lnTo>
                <a:lnTo>
                  <a:pt x="1985" y="63"/>
                </a:lnTo>
                <a:lnTo>
                  <a:pt x="1977" y="58"/>
                </a:lnTo>
                <a:lnTo>
                  <a:pt x="1972" y="52"/>
                </a:lnTo>
                <a:lnTo>
                  <a:pt x="1970" y="52"/>
                </a:lnTo>
                <a:lnTo>
                  <a:pt x="1968" y="50"/>
                </a:lnTo>
                <a:lnTo>
                  <a:pt x="1966" y="46"/>
                </a:lnTo>
                <a:lnTo>
                  <a:pt x="1964" y="45"/>
                </a:lnTo>
                <a:lnTo>
                  <a:pt x="1962" y="41"/>
                </a:lnTo>
                <a:lnTo>
                  <a:pt x="1962" y="37"/>
                </a:lnTo>
                <a:lnTo>
                  <a:pt x="1962" y="33"/>
                </a:lnTo>
                <a:lnTo>
                  <a:pt x="1962" y="32"/>
                </a:lnTo>
                <a:lnTo>
                  <a:pt x="1964" y="30"/>
                </a:lnTo>
                <a:lnTo>
                  <a:pt x="1966" y="28"/>
                </a:lnTo>
                <a:lnTo>
                  <a:pt x="1968" y="26"/>
                </a:lnTo>
                <a:lnTo>
                  <a:pt x="1972" y="24"/>
                </a:lnTo>
                <a:lnTo>
                  <a:pt x="1973" y="24"/>
                </a:lnTo>
                <a:lnTo>
                  <a:pt x="1977" y="22"/>
                </a:lnTo>
                <a:lnTo>
                  <a:pt x="1979" y="22"/>
                </a:lnTo>
                <a:lnTo>
                  <a:pt x="1983" y="22"/>
                </a:lnTo>
                <a:lnTo>
                  <a:pt x="1987" y="22"/>
                </a:lnTo>
                <a:lnTo>
                  <a:pt x="1994" y="22"/>
                </a:lnTo>
                <a:lnTo>
                  <a:pt x="2003" y="22"/>
                </a:lnTo>
                <a:lnTo>
                  <a:pt x="2014" y="24"/>
                </a:lnTo>
                <a:lnTo>
                  <a:pt x="2027" y="28"/>
                </a:lnTo>
                <a:lnTo>
                  <a:pt x="2039" y="30"/>
                </a:lnTo>
                <a:lnTo>
                  <a:pt x="2052" y="33"/>
                </a:lnTo>
                <a:lnTo>
                  <a:pt x="2059" y="37"/>
                </a:lnTo>
                <a:lnTo>
                  <a:pt x="2066" y="41"/>
                </a:lnTo>
                <a:lnTo>
                  <a:pt x="2074" y="43"/>
                </a:lnTo>
                <a:lnTo>
                  <a:pt x="2081" y="46"/>
                </a:lnTo>
                <a:lnTo>
                  <a:pt x="2087" y="52"/>
                </a:lnTo>
                <a:lnTo>
                  <a:pt x="2094" y="56"/>
                </a:lnTo>
                <a:lnTo>
                  <a:pt x="2100" y="59"/>
                </a:lnTo>
                <a:lnTo>
                  <a:pt x="2106" y="65"/>
                </a:lnTo>
                <a:lnTo>
                  <a:pt x="2107" y="71"/>
                </a:lnTo>
                <a:lnTo>
                  <a:pt x="2107" y="76"/>
                </a:lnTo>
                <a:lnTo>
                  <a:pt x="2107" y="80"/>
                </a:lnTo>
                <a:lnTo>
                  <a:pt x="2107" y="86"/>
                </a:lnTo>
                <a:lnTo>
                  <a:pt x="2107" y="91"/>
                </a:lnTo>
                <a:lnTo>
                  <a:pt x="2107" y="97"/>
                </a:lnTo>
                <a:lnTo>
                  <a:pt x="2107" y="102"/>
                </a:lnTo>
                <a:lnTo>
                  <a:pt x="2106" y="108"/>
                </a:lnTo>
                <a:lnTo>
                  <a:pt x="2104" y="117"/>
                </a:lnTo>
                <a:lnTo>
                  <a:pt x="2100" y="128"/>
                </a:lnTo>
                <a:lnTo>
                  <a:pt x="2098" y="132"/>
                </a:lnTo>
                <a:lnTo>
                  <a:pt x="2098" y="138"/>
                </a:lnTo>
                <a:lnTo>
                  <a:pt x="2096" y="143"/>
                </a:lnTo>
                <a:lnTo>
                  <a:pt x="2096" y="149"/>
                </a:lnTo>
                <a:lnTo>
                  <a:pt x="2098" y="149"/>
                </a:lnTo>
                <a:lnTo>
                  <a:pt x="2100" y="149"/>
                </a:lnTo>
                <a:lnTo>
                  <a:pt x="2104" y="149"/>
                </a:lnTo>
                <a:lnTo>
                  <a:pt x="2106" y="149"/>
                </a:lnTo>
                <a:lnTo>
                  <a:pt x="2109" y="147"/>
                </a:lnTo>
                <a:lnTo>
                  <a:pt x="2115" y="147"/>
                </a:lnTo>
                <a:lnTo>
                  <a:pt x="2128" y="143"/>
                </a:lnTo>
                <a:lnTo>
                  <a:pt x="2141" y="139"/>
                </a:lnTo>
                <a:lnTo>
                  <a:pt x="2154" y="138"/>
                </a:lnTo>
                <a:lnTo>
                  <a:pt x="2169" y="134"/>
                </a:lnTo>
                <a:lnTo>
                  <a:pt x="2176" y="134"/>
                </a:lnTo>
                <a:lnTo>
                  <a:pt x="2184" y="132"/>
                </a:lnTo>
                <a:lnTo>
                  <a:pt x="2191" y="132"/>
                </a:lnTo>
                <a:lnTo>
                  <a:pt x="2199" y="132"/>
                </a:lnTo>
                <a:lnTo>
                  <a:pt x="2208" y="132"/>
                </a:lnTo>
                <a:lnTo>
                  <a:pt x="2215" y="132"/>
                </a:lnTo>
                <a:lnTo>
                  <a:pt x="2223" y="132"/>
                </a:lnTo>
                <a:lnTo>
                  <a:pt x="2230" y="134"/>
                </a:lnTo>
                <a:lnTo>
                  <a:pt x="2238" y="134"/>
                </a:lnTo>
                <a:lnTo>
                  <a:pt x="2243" y="136"/>
                </a:lnTo>
                <a:lnTo>
                  <a:pt x="2251" y="136"/>
                </a:lnTo>
                <a:lnTo>
                  <a:pt x="2256" y="138"/>
                </a:lnTo>
                <a:lnTo>
                  <a:pt x="2264" y="139"/>
                </a:lnTo>
                <a:lnTo>
                  <a:pt x="2269" y="141"/>
                </a:lnTo>
                <a:lnTo>
                  <a:pt x="2275" y="145"/>
                </a:lnTo>
                <a:lnTo>
                  <a:pt x="2279" y="147"/>
                </a:lnTo>
                <a:lnTo>
                  <a:pt x="2282" y="149"/>
                </a:lnTo>
                <a:lnTo>
                  <a:pt x="2282" y="151"/>
                </a:lnTo>
                <a:lnTo>
                  <a:pt x="2284" y="152"/>
                </a:lnTo>
                <a:lnTo>
                  <a:pt x="2286" y="154"/>
                </a:lnTo>
                <a:lnTo>
                  <a:pt x="2286" y="158"/>
                </a:lnTo>
                <a:lnTo>
                  <a:pt x="2286" y="160"/>
                </a:lnTo>
                <a:lnTo>
                  <a:pt x="2288" y="164"/>
                </a:lnTo>
                <a:lnTo>
                  <a:pt x="2286" y="167"/>
                </a:lnTo>
                <a:lnTo>
                  <a:pt x="2286" y="171"/>
                </a:lnTo>
                <a:lnTo>
                  <a:pt x="2286" y="175"/>
                </a:lnTo>
                <a:lnTo>
                  <a:pt x="2284" y="178"/>
                </a:lnTo>
                <a:lnTo>
                  <a:pt x="2282" y="182"/>
                </a:lnTo>
                <a:lnTo>
                  <a:pt x="2280" y="186"/>
                </a:lnTo>
                <a:lnTo>
                  <a:pt x="2279" y="186"/>
                </a:lnTo>
                <a:lnTo>
                  <a:pt x="2277" y="188"/>
                </a:lnTo>
                <a:lnTo>
                  <a:pt x="2275" y="190"/>
                </a:lnTo>
                <a:lnTo>
                  <a:pt x="2271" y="191"/>
                </a:lnTo>
                <a:lnTo>
                  <a:pt x="2267" y="195"/>
                </a:lnTo>
                <a:lnTo>
                  <a:pt x="2258" y="195"/>
                </a:lnTo>
                <a:lnTo>
                  <a:pt x="2251" y="197"/>
                </a:lnTo>
                <a:lnTo>
                  <a:pt x="2243" y="197"/>
                </a:lnTo>
                <a:lnTo>
                  <a:pt x="2236" y="199"/>
                </a:lnTo>
                <a:lnTo>
                  <a:pt x="2234" y="199"/>
                </a:lnTo>
                <a:lnTo>
                  <a:pt x="2232" y="199"/>
                </a:lnTo>
                <a:lnTo>
                  <a:pt x="2226" y="199"/>
                </a:lnTo>
                <a:lnTo>
                  <a:pt x="2221" y="201"/>
                </a:lnTo>
                <a:lnTo>
                  <a:pt x="2215" y="201"/>
                </a:lnTo>
                <a:lnTo>
                  <a:pt x="2210" y="201"/>
                </a:lnTo>
                <a:lnTo>
                  <a:pt x="2202" y="201"/>
                </a:lnTo>
                <a:lnTo>
                  <a:pt x="2197" y="201"/>
                </a:lnTo>
                <a:lnTo>
                  <a:pt x="2191" y="201"/>
                </a:lnTo>
                <a:lnTo>
                  <a:pt x="2174" y="201"/>
                </a:lnTo>
                <a:lnTo>
                  <a:pt x="2158" y="201"/>
                </a:lnTo>
                <a:lnTo>
                  <a:pt x="2141" y="201"/>
                </a:lnTo>
                <a:lnTo>
                  <a:pt x="2126" y="201"/>
                </a:lnTo>
                <a:lnTo>
                  <a:pt x="2111" y="203"/>
                </a:lnTo>
                <a:lnTo>
                  <a:pt x="2096" y="204"/>
                </a:lnTo>
                <a:lnTo>
                  <a:pt x="2081" y="206"/>
                </a:lnTo>
                <a:lnTo>
                  <a:pt x="2068" y="210"/>
                </a:lnTo>
                <a:lnTo>
                  <a:pt x="2040" y="214"/>
                </a:lnTo>
                <a:lnTo>
                  <a:pt x="2027" y="217"/>
                </a:lnTo>
                <a:lnTo>
                  <a:pt x="2014" y="219"/>
                </a:lnTo>
                <a:lnTo>
                  <a:pt x="1987" y="225"/>
                </a:lnTo>
                <a:lnTo>
                  <a:pt x="1959" y="231"/>
                </a:lnTo>
                <a:lnTo>
                  <a:pt x="1951" y="231"/>
                </a:lnTo>
                <a:lnTo>
                  <a:pt x="1944" y="232"/>
                </a:lnTo>
                <a:lnTo>
                  <a:pt x="1931" y="236"/>
                </a:lnTo>
                <a:lnTo>
                  <a:pt x="1927" y="236"/>
                </a:lnTo>
                <a:lnTo>
                  <a:pt x="1923" y="238"/>
                </a:lnTo>
                <a:lnTo>
                  <a:pt x="1916" y="238"/>
                </a:lnTo>
                <a:lnTo>
                  <a:pt x="1908" y="238"/>
                </a:lnTo>
                <a:lnTo>
                  <a:pt x="1903" y="238"/>
                </a:lnTo>
                <a:lnTo>
                  <a:pt x="1901" y="238"/>
                </a:lnTo>
                <a:lnTo>
                  <a:pt x="1897" y="238"/>
                </a:lnTo>
                <a:lnTo>
                  <a:pt x="1894" y="240"/>
                </a:lnTo>
                <a:lnTo>
                  <a:pt x="1892" y="240"/>
                </a:lnTo>
                <a:lnTo>
                  <a:pt x="1890" y="240"/>
                </a:lnTo>
                <a:lnTo>
                  <a:pt x="1886" y="240"/>
                </a:lnTo>
                <a:lnTo>
                  <a:pt x="1882" y="242"/>
                </a:lnTo>
                <a:lnTo>
                  <a:pt x="1879" y="242"/>
                </a:lnTo>
                <a:lnTo>
                  <a:pt x="1873" y="242"/>
                </a:lnTo>
                <a:lnTo>
                  <a:pt x="1871" y="242"/>
                </a:lnTo>
                <a:lnTo>
                  <a:pt x="1869" y="242"/>
                </a:lnTo>
                <a:lnTo>
                  <a:pt x="1862" y="242"/>
                </a:lnTo>
                <a:lnTo>
                  <a:pt x="1853" y="242"/>
                </a:lnTo>
                <a:lnTo>
                  <a:pt x="1845" y="242"/>
                </a:lnTo>
                <a:lnTo>
                  <a:pt x="1838" y="240"/>
                </a:lnTo>
                <a:lnTo>
                  <a:pt x="1830" y="240"/>
                </a:lnTo>
                <a:lnTo>
                  <a:pt x="1823" y="238"/>
                </a:lnTo>
                <a:lnTo>
                  <a:pt x="1810" y="236"/>
                </a:lnTo>
                <a:lnTo>
                  <a:pt x="1802" y="234"/>
                </a:lnTo>
                <a:lnTo>
                  <a:pt x="1797" y="232"/>
                </a:lnTo>
                <a:lnTo>
                  <a:pt x="1789" y="231"/>
                </a:lnTo>
                <a:lnTo>
                  <a:pt x="1784" y="227"/>
                </a:lnTo>
                <a:lnTo>
                  <a:pt x="1778" y="225"/>
                </a:lnTo>
                <a:lnTo>
                  <a:pt x="1773" y="223"/>
                </a:lnTo>
                <a:lnTo>
                  <a:pt x="1761" y="216"/>
                </a:lnTo>
                <a:lnTo>
                  <a:pt x="1758" y="214"/>
                </a:lnTo>
                <a:lnTo>
                  <a:pt x="1756" y="210"/>
                </a:lnTo>
                <a:lnTo>
                  <a:pt x="1754" y="208"/>
                </a:lnTo>
                <a:lnTo>
                  <a:pt x="1752" y="204"/>
                </a:lnTo>
                <a:lnTo>
                  <a:pt x="1750" y="201"/>
                </a:lnTo>
                <a:lnTo>
                  <a:pt x="1750" y="197"/>
                </a:lnTo>
                <a:lnTo>
                  <a:pt x="1750" y="193"/>
                </a:lnTo>
                <a:lnTo>
                  <a:pt x="1761" y="193"/>
                </a:lnTo>
                <a:lnTo>
                  <a:pt x="1773" y="193"/>
                </a:lnTo>
                <a:lnTo>
                  <a:pt x="1784" y="195"/>
                </a:lnTo>
                <a:lnTo>
                  <a:pt x="1793" y="195"/>
                </a:lnTo>
                <a:lnTo>
                  <a:pt x="1801" y="197"/>
                </a:lnTo>
                <a:lnTo>
                  <a:pt x="1810" y="197"/>
                </a:lnTo>
                <a:lnTo>
                  <a:pt x="1817" y="197"/>
                </a:lnTo>
                <a:lnTo>
                  <a:pt x="1827" y="197"/>
                </a:lnTo>
                <a:lnTo>
                  <a:pt x="1841" y="197"/>
                </a:lnTo>
                <a:lnTo>
                  <a:pt x="1845" y="195"/>
                </a:lnTo>
                <a:lnTo>
                  <a:pt x="1849" y="195"/>
                </a:lnTo>
                <a:lnTo>
                  <a:pt x="1856" y="195"/>
                </a:lnTo>
                <a:lnTo>
                  <a:pt x="1871" y="193"/>
                </a:lnTo>
                <a:lnTo>
                  <a:pt x="1879" y="193"/>
                </a:lnTo>
                <a:lnTo>
                  <a:pt x="1886" y="191"/>
                </a:lnTo>
                <a:lnTo>
                  <a:pt x="1899" y="190"/>
                </a:lnTo>
                <a:lnTo>
                  <a:pt x="1914" y="188"/>
                </a:lnTo>
                <a:lnTo>
                  <a:pt x="1927" y="184"/>
                </a:lnTo>
                <a:lnTo>
                  <a:pt x="1933" y="182"/>
                </a:lnTo>
                <a:lnTo>
                  <a:pt x="1940" y="180"/>
                </a:lnTo>
                <a:lnTo>
                  <a:pt x="1946" y="178"/>
                </a:lnTo>
                <a:lnTo>
                  <a:pt x="1951" y="178"/>
                </a:lnTo>
                <a:lnTo>
                  <a:pt x="1960" y="175"/>
                </a:lnTo>
                <a:lnTo>
                  <a:pt x="1975" y="169"/>
                </a:lnTo>
                <a:lnTo>
                  <a:pt x="1988" y="164"/>
                </a:lnTo>
                <a:lnTo>
                  <a:pt x="1992" y="162"/>
                </a:lnTo>
                <a:lnTo>
                  <a:pt x="1996" y="162"/>
                </a:lnTo>
                <a:lnTo>
                  <a:pt x="2000" y="160"/>
                </a:lnTo>
                <a:lnTo>
                  <a:pt x="2003" y="158"/>
                </a:lnTo>
                <a:lnTo>
                  <a:pt x="2005" y="158"/>
                </a:lnTo>
                <a:lnTo>
                  <a:pt x="2007" y="156"/>
                </a:lnTo>
                <a:lnTo>
                  <a:pt x="2011" y="152"/>
                </a:lnTo>
                <a:lnTo>
                  <a:pt x="2011" y="151"/>
                </a:lnTo>
                <a:lnTo>
                  <a:pt x="2013" y="151"/>
                </a:lnTo>
                <a:lnTo>
                  <a:pt x="2014" y="149"/>
                </a:lnTo>
                <a:lnTo>
                  <a:pt x="2014" y="147"/>
                </a:lnTo>
                <a:lnTo>
                  <a:pt x="2014" y="145"/>
                </a:lnTo>
                <a:lnTo>
                  <a:pt x="2016" y="143"/>
                </a:lnTo>
                <a:lnTo>
                  <a:pt x="2018" y="139"/>
                </a:lnTo>
                <a:lnTo>
                  <a:pt x="2018" y="138"/>
                </a:lnTo>
                <a:lnTo>
                  <a:pt x="2018" y="136"/>
                </a:lnTo>
                <a:lnTo>
                  <a:pt x="2018" y="134"/>
                </a:lnTo>
                <a:lnTo>
                  <a:pt x="2020" y="128"/>
                </a:lnTo>
                <a:lnTo>
                  <a:pt x="2020" y="123"/>
                </a:lnTo>
                <a:lnTo>
                  <a:pt x="2020" y="115"/>
                </a:lnTo>
                <a:lnTo>
                  <a:pt x="2020" y="113"/>
                </a:lnTo>
                <a:lnTo>
                  <a:pt x="2020" y="110"/>
                </a:lnTo>
                <a:lnTo>
                  <a:pt x="2018" y="104"/>
                </a:lnTo>
                <a:lnTo>
                  <a:pt x="2018" y="102"/>
                </a:lnTo>
                <a:close/>
                <a:moveTo>
                  <a:pt x="1177" y="26"/>
                </a:moveTo>
                <a:lnTo>
                  <a:pt x="1170" y="24"/>
                </a:lnTo>
                <a:lnTo>
                  <a:pt x="1164" y="24"/>
                </a:lnTo>
                <a:lnTo>
                  <a:pt x="1157" y="22"/>
                </a:lnTo>
                <a:lnTo>
                  <a:pt x="1150" y="22"/>
                </a:lnTo>
                <a:lnTo>
                  <a:pt x="1148" y="22"/>
                </a:lnTo>
                <a:lnTo>
                  <a:pt x="1144" y="24"/>
                </a:lnTo>
                <a:lnTo>
                  <a:pt x="1140" y="26"/>
                </a:lnTo>
                <a:lnTo>
                  <a:pt x="1138" y="28"/>
                </a:lnTo>
                <a:lnTo>
                  <a:pt x="1137" y="28"/>
                </a:lnTo>
                <a:lnTo>
                  <a:pt x="1137" y="30"/>
                </a:lnTo>
                <a:lnTo>
                  <a:pt x="1137" y="32"/>
                </a:lnTo>
                <a:lnTo>
                  <a:pt x="1137" y="33"/>
                </a:lnTo>
                <a:lnTo>
                  <a:pt x="1138" y="39"/>
                </a:lnTo>
                <a:lnTo>
                  <a:pt x="1140" y="43"/>
                </a:lnTo>
                <a:lnTo>
                  <a:pt x="1140" y="46"/>
                </a:lnTo>
                <a:lnTo>
                  <a:pt x="1142" y="52"/>
                </a:lnTo>
                <a:lnTo>
                  <a:pt x="1148" y="59"/>
                </a:lnTo>
                <a:lnTo>
                  <a:pt x="1150" y="63"/>
                </a:lnTo>
                <a:lnTo>
                  <a:pt x="1151" y="67"/>
                </a:lnTo>
                <a:lnTo>
                  <a:pt x="1153" y="71"/>
                </a:lnTo>
                <a:lnTo>
                  <a:pt x="1159" y="80"/>
                </a:lnTo>
                <a:lnTo>
                  <a:pt x="1164" y="91"/>
                </a:lnTo>
                <a:lnTo>
                  <a:pt x="1174" y="113"/>
                </a:lnTo>
                <a:lnTo>
                  <a:pt x="1177" y="121"/>
                </a:lnTo>
                <a:lnTo>
                  <a:pt x="1177" y="125"/>
                </a:lnTo>
                <a:lnTo>
                  <a:pt x="1179" y="128"/>
                </a:lnTo>
                <a:lnTo>
                  <a:pt x="1179" y="134"/>
                </a:lnTo>
                <a:lnTo>
                  <a:pt x="1179" y="138"/>
                </a:lnTo>
                <a:lnTo>
                  <a:pt x="1179" y="141"/>
                </a:lnTo>
                <a:lnTo>
                  <a:pt x="1177" y="145"/>
                </a:lnTo>
                <a:lnTo>
                  <a:pt x="1177" y="149"/>
                </a:lnTo>
                <a:lnTo>
                  <a:pt x="1168" y="152"/>
                </a:lnTo>
                <a:lnTo>
                  <a:pt x="1157" y="154"/>
                </a:lnTo>
                <a:lnTo>
                  <a:pt x="1155" y="154"/>
                </a:lnTo>
                <a:lnTo>
                  <a:pt x="1155" y="156"/>
                </a:lnTo>
                <a:lnTo>
                  <a:pt x="1151" y="156"/>
                </a:lnTo>
                <a:lnTo>
                  <a:pt x="1148" y="158"/>
                </a:lnTo>
                <a:lnTo>
                  <a:pt x="1137" y="162"/>
                </a:lnTo>
                <a:lnTo>
                  <a:pt x="1127" y="164"/>
                </a:lnTo>
                <a:lnTo>
                  <a:pt x="1116" y="167"/>
                </a:lnTo>
                <a:lnTo>
                  <a:pt x="1105" y="169"/>
                </a:lnTo>
                <a:lnTo>
                  <a:pt x="1094" y="171"/>
                </a:lnTo>
                <a:lnTo>
                  <a:pt x="1088" y="173"/>
                </a:lnTo>
                <a:lnTo>
                  <a:pt x="1083" y="175"/>
                </a:lnTo>
                <a:lnTo>
                  <a:pt x="1081" y="177"/>
                </a:lnTo>
                <a:lnTo>
                  <a:pt x="1079" y="177"/>
                </a:lnTo>
                <a:lnTo>
                  <a:pt x="1075" y="177"/>
                </a:lnTo>
                <a:lnTo>
                  <a:pt x="1073" y="177"/>
                </a:lnTo>
                <a:lnTo>
                  <a:pt x="1073" y="178"/>
                </a:lnTo>
                <a:lnTo>
                  <a:pt x="1070" y="178"/>
                </a:lnTo>
                <a:lnTo>
                  <a:pt x="1066" y="178"/>
                </a:lnTo>
                <a:lnTo>
                  <a:pt x="1062" y="180"/>
                </a:lnTo>
                <a:lnTo>
                  <a:pt x="1055" y="180"/>
                </a:lnTo>
                <a:lnTo>
                  <a:pt x="1040" y="182"/>
                </a:lnTo>
                <a:lnTo>
                  <a:pt x="1023" y="182"/>
                </a:lnTo>
                <a:lnTo>
                  <a:pt x="1008" y="182"/>
                </a:lnTo>
                <a:lnTo>
                  <a:pt x="993" y="180"/>
                </a:lnTo>
                <a:lnTo>
                  <a:pt x="990" y="180"/>
                </a:lnTo>
                <a:lnTo>
                  <a:pt x="986" y="178"/>
                </a:lnTo>
                <a:lnTo>
                  <a:pt x="984" y="177"/>
                </a:lnTo>
                <a:lnTo>
                  <a:pt x="982" y="177"/>
                </a:lnTo>
                <a:lnTo>
                  <a:pt x="980" y="177"/>
                </a:lnTo>
                <a:lnTo>
                  <a:pt x="978" y="177"/>
                </a:lnTo>
                <a:lnTo>
                  <a:pt x="977" y="177"/>
                </a:lnTo>
                <a:lnTo>
                  <a:pt x="975" y="178"/>
                </a:lnTo>
                <a:lnTo>
                  <a:pt x="973" y="180"/>
                </a:lnTo>
                <a:lnTo>
                  <a:pt x="973" y="182"/>
                </a:lnTo>
                <a:lnTo>
                  <a:pt x="973" y="190"/>
                </a:lnTo>
                <a:lnTo>
                  <a:pt x="973" y="191"/>
                </a:lnTo>
                <a:lnTo>
                  <a:pt x="975" y="195"/>
                </a:lnTo>
                <a:lnTo>
                  <a:pt x="977" y="197"/>
                </a:lnTo>
                <a:lnTo>
                  <a:pt x="978" y="199"/>
                </a:lnTo>
                <a:lnTo>
                  <a:pt x="980" y="203"/>
                </a:lnTo>
                <a:lnTo>
                  <a:pt x="982" y="206"/>
                </a:lnTo>
                <a:lnTo>
                  <a:pt x="984" y="210"/>
                </a:lnTo>
                <a:lnTo>
                  <a:pt x="988" y="212"/>
                </a:lnTo>
                <a:lnTo>
                  <a:pt x="991" y="216"/>
                </a:lnTo>
                <a:lnTo>
                  <a:pt x="993" y="217"/>
                </a:lnTo>
                <a:lnTo>
                  <a:pt x="997" y="221"/>
                </a:lnTo>
                <a:lnTo>
                  <a:pt x="1001" y="223"/>
                </a:lnTo>
                <a:lnTo>
                  <a:pt x="1004" y="225"/>
                </a:lnTo>
                <a:lnTo>
                  <a:pt x="1010" y="225"/>
                </a:lnTo>
                <a:lnTo>
                  <a:pt x="1014" y="229"/>
                </a:lnTo>
                <a:lnTo>
                  <a:pt x="1019" y="231"/>
                </a:lnTo>
                <a:lnTo>
                  <a:pt x="1023" y="234"/>
                </a:lnTo>
                <a:lnTo>
                  <a:pt x="1023" y="236"/>
                </a:lnTo>
                <a:lnTo>
                  <a:pt x="1023" y="238"/>
                </a:lnTo>
                <a:lnTo>
                  <a:pt x="1025" y="244"/>
                </a:lnTo>
                <a:lnTo>
                  <a:pt x="1023" y="247"/>
                </a:lnTo>
                <a:lnTo>
                  <a:pt x="1023" y="249"/>
                </a:lnTo>
                <a:lnTo>
                  <a:pt x="1021" y="257"/>
                </a:lnTo>
                <a:lnTo>
                  <a:pt x="1019" y="266"/>
                </a:lnTo>
                <a:lnTo>
                  <a:pt x="1016" y="277"/>
                </a:lnTo>
                <a:lnTo>
                  <a:pt x="1014" y="284"/>
                </a:lnTo>
                <a:lnTo>
                  <a:pt x="1012" y="292"/>
                </a:lnTo>
                <a:lnTo>
                  <a:pt x="1004" y="316"/>
                </a:lnTo>
                <a:lnTo>
                  <a:pt x="1001" y="329"/>
                </a:lnTo>
                <a:lnTo>
                  <a:pt x="997" y="342"/>
                </a:lnTo>
                <a:lnTo>
                  <a:pt x="990" y="368"/>
                </a:lnTo>
                <a:lnTo>
                  <a:pt x="980" y="392"/>
                </a:lnTo>
                <a:lnTo>
                  <a:pt x="978" y="400"/>
                </a:lnTo>
                <a:lnTo>
                  <a:pt x="975" y="407"/>
                </a:lnTo>
                <a:lnTo>
                  <a:pt x="971" y="420"/>
                </a:lnTo>
                <a:lnTo>
                  <a:pt x="969" y="422"/>
                </a:lnTo>
                <a:lnTo>
                  <a:pt x="969" y="424"/>
                </a:lnTo>
                <a:lnTo>
                  <a:pt x="969" y="426"/>
                </a:lnTo>
                <a:lnTo>
                  <a:pt x="967" y="431"/>
                </a:lnTo>
                <a:lnTo>
                  <a:pt x="964" y="439"/>
                </a:lnTo>
                <a:lnTo>
                  <a:pt x="964" y="441"/>
                </a:lnTo>
                <a:lnTo>
                  <a:pt x="962" y="441"/>
                </a:lnTo>
                <a:lnTo>
                  <a:pt x="962" y="442"/>
                </a:lnTo>
                <a:lnTo>
                  <a:pt x="962" y="444"/>
                </a:lnTo>
                <a:lnTo>
                  <a:pt x="956" y="455"/>
                </a:lnTo>
                <a:lnTo>
                  <a:pt x="952" y="467"/>
                </a:lnTo>
                <a:lnTo>
                  <a:pt x="947" y="478"/>
                </a:lnTo>
                <a:lnTo>
                  <a:pt x="939" y="489"/>
                </a:lnTo>
                <a:lnTo>
                  <a:pt x="934" y="500"/>
                </a:lnTo>
                <a:lnTo>
                  <a:pt x="910" y="541"/>
                </a:lnTo>
                <a:lnTo>
                  <a:pt x="884" y="582"/>
                </a:lnTo>
                <a:lnTo>
                  <a:pt x="878" y="593"/>
                </a:lnTo>
                <a:lnTo>
                  <a:pt x="872" y="604"/>
                </a:lnTo>
                <a:lnTo>
                  <a:pt x="867" y="615"/>
                </a:lnTo>
                <a:lnTo>
                  <a:pt x="861" y="626"/>
                </a:lnTo>
                <a:lnTo>
                  <a:pt x="856" y="638"/>
                </a:lnTo>
                <a:lnTo>
                  <a:pt x="850" y="649"/>
                </a:lnTo>
                <a:lnTo>
                  <a:pt x="846" y="662"/>
                </a:lnTo>
                <a:lnTo>
                  <a:pt x="841" y="673"/>
                </a:lnTo>
                <a:lnTo>
                  <a:pt x="841" y="677"/>
                </a:lnTo>
                <a:lnTo>
                  <a:pt x="841" y="679"/>
                </a:lnTo>
                <a:lnTo>
                  <a:pt x="841" y="680"/>
                </a:lnTo>
                <a:lnTo>
                  <a:pt x="841" y="682"/>
                </a:lnTo>
                <a:lnTo>
                  <a:pt x="843" y="684"/>
                </a:lnTo>
                <a:lnTo>
                  <a:pt x="843" y="686"/>
                </a:lnTo>
                <a:lnTo>
                  <a:pt x="845" y="686"/>
                </a:lnTo>
                <a:lnTo>
                  <a:pt x="848" y="686"/>
                </a:lnTo>
                <a:lnTo>
                  <a:pt x="850" y="684"/>
                </a:lnTo>
                <a:lnTo>
                  <a:pt x="852" y="682"/>
                </a:lnTo>
                <a:lnTo>
                  <a:pt x="854" y="682"/>
                </a:lnTo>
                <a:lnTo>
                  <a:pt x="859" y="677"/>
                </a:lnTo>
                <a:lnTo>
                  <a:pt x="867" y="671"/>
                </a:lnTo>
                <a:lnTo>
                  <a:pt x="874" y="666"/>
                </a:lnTo>
                <a:lnTo>
                  <a:pt x="876" y="664"/>
                </a:lnTo>
                <a:lnTo>
                  <a:pt x="880" y="660"/>
                </a:lnTo>
                <a:lnTo>
                  <a:pt x="887" y="654"/>
                </a:lnTo>
                <a:lnTo>
                  <a:pt x="893" y="649"/>
                </a:lnTo>
                <a:lnTo>
                  <a:pt x="900" y="643"/>
                </a:lnTo>
                <a:lnTo>
                  <a:pt x="906" y="636"/>
                </a:lnTo>
                <a:lnTo>
                  <a:pt x="908" y="634"/>
                </a:lnTo>
                <a:lnTo>
                  <a:pt x="910" y="632"/>
                </a:lnTo>
                <a:lnTo>
                  <a:pt x="913" y="630"/>
                </a:lnTo>
                <a:lnTo>
                  <a:pt x="915" y="628"/>
                </a:lnTo>
                <a:lnTo>
                  <a:pt x="917" y="625"/>
                </a:lnTo>
                <a:lnTo>
                  <a:pt x="921" y="621"/>
                </a:lnTo>
                <a:lnTo>
                  <a:pt x="928" y="612"/>
                </a:lnTo>
                <a:lnTo>
                  <a:pt x="934" y="600"/>
                </a:lnTo>
                <a:lnTo>
                  <a:pt x="941" y="591"/>
                </a:lnTo>
                <a:lnTo>
                  <a:pt x="949" y="582"/>
                </a:lnTo>
                <a:lnTo>
                  <a:pt x="954" y="571"/>
                </a:lnTo>
                <a:lnTo>
                  <a:pt x="960" y="560"/>
                </a:lnTo>
                <a:lnTo>
                  <a:pt x="964" y="556"/>
                </a:lnTo>
                <a:lnTo>
                  <a:pt x="964" y="554"/>
                </a:lnTo>
                <a:lnTo>
                  <a:pt x="965" y="552"/>
                </a:lnTo>
                <a:lnTo>
                  <a:pt x="967" y="550"/>
                </a:lnTo>
                <a:lnTo>
                  <a:pt x="973" y="539"/>
                </a:lnTo>
                <a:lnTo>
                  <a:pt x="977" y="534"/>
                </a:lnTo>
                <a:lnTo>
                  <a:pt x="978" y="528"/>
                </a:lnTo>
                <a:lnTo>
                  <a:pt x="986" y="515"/>
                </a:lnTo>
                <a:lnTo>
                  <a:pt x="991" y="504"/>
                </a:lnTo>
                <a:lnTo>
                  <a:pt x="993" y="498"/>
                </a:lnTo>
                <a:lnTo>
                  <a:pt x="997" y="491"/>
                </a:lnTo>
                <a:lnTo>
                  <a:pt x="1019" y="444"/>
                </a:lnTo>
                <a:lnTo>
                  <a:pt x="1019" y="442"/>
                </a:lnTo>
                <a:lnTo>
                  <a:pt x="1021" y="441"/>
                </a:lnTo>
                <a:lnTo>
                  <a:pt x="1023" y="433"/>
                </a:lnTo>
                <a:lnTo>
                  <a:pt x="1025" y="426"/>
                </a:lnTo>
                <a:lnTo>
                  <a:pt x="1027" y="418"/>
                </a:lnTo>
                <a:lnTo>
                  <a:pt x="1029" y="413"/>
                </a:lnTo>
                <a:lnTo>
                  <a:pt x="1031" y="407"/>
                </a:lnTo>
                <a:lnTo>
                  <a:pt x="1034" y="402"/>
                </a:lnTo>
                <a:lnTo>
                  <a:pt x="1036" y="396"/>
                </a:lnTo>
                <a:lnTo>
                  <a:pt x="1040" y="390"/>
                </a:lnTo>
                <a:lnTo>
                  <a:pt x="1042" y="390"/>
                </a:lnTo>
                <a:lnTo>
                  <a:pt x="1044" y="392"/>
                </a:lnTo>
                <a:lnTo>
                  <a:pt x="1047" y="394"/>
                </a:lnTo>
                <a:lnTo>
                  <a:pt x="1049" y="396"/>
                </a:lnTo>
                <a:lnTo>
                  <a:pt x="1051" y="398"/>
                </a:lnTo>
                <a:lnTo>
                  <a:pt x="1057" y="400"/>
                </a:lnTo>
                <a:lnTo>
                  <a:pt x="1058" y="400"/>
                </a:lnTo>
                <a:lnTo>
                  <a:pt x="1062" y="402"/>
                </a:lnTo>
                <a:lnTo>
                  <a:pt x="1068" y="402"/>
                </a:lnTo>
                <a:lnTo>
                  <a:pt x="1073" y="403"/>
                </a:lnTo>
                <a:lnTo>
                  <a:pt x="1081" y="403"/>
                </a:lnTo>
                <a:lnTo>
                  <a:pt x="1094" y="403"/>
                </a:lnTo>
                <a:lnTo>
                  <a:pt x="1109" y="405"/>
                </a:lnTo>
                <a:lnTo>
                  <a:pt x="1122" y="403"/>
                </a:lnTo>
                <a:lnTo>
                  <a:pt x="1137" y="403"/>
                </a:lnTo>
                <a:lnTo>
                  <a:pt x="1140" y="402"/>
                </a:lnTo>
                <a:lnTo>
                  <a:pt x="1144" y="402"/>
                </a:lnTo>
                <a:lnTo>
                  <a:pt x="1148" y="402"/>
                </a:lnTo>
                <a:lnTo>
                  <a:pt x="1153" y="402"/>
                </a:lnTo>
                <a:lnTo>
                  <a:pt x="1159" y="403"/>
                </a:lnTo>
                <a:lnTo>
                  <a:pt x="1163" y="403"/>
                </a:lnTo>
                <a:lnTo>
                  <a:pt x="1166" y="403"/>
                </a:lnTo>
                <a:lnTo>
                  <a:pt x="1166" y="409"/>
                </a:lnTo>
                <a:lnTo>
                  <a:pt x="1166" y="411"/>
                </a:lnTo>
                <a:lnTo>
                  <a:pt x="1166" y="413"/>
                </a:lnTo>
                <a:lnTo>
                  <a:pt x="1166" y="416"/>
                </a:lnTo>
                <a:lnTo>
                  <a:pt x="1166" y="420"/>
                </a:lnTo>
                <a:lnTo>
                  <a:pt x="1164" y="422"/>
                </a:lnTo>
                <a:lnTo>
                  <a:pt x="1164" y="424"/>
                </a:lnTo>
                <a:lnTo>
                  <a:pt x="1164" y="426"/>
                </a:lnTo>
                <a:lnTo>
                  <a:pt x="1164" y="428"/>
                </a:lnTo>
                <a:lnTo>
                  <a:pt x="1163" y="429"/>
                </a:lnTo>
                <a:lnTo>
                  <a:pt x="1163" y="433"/>
                </a:lnTo>
                <a:lnTo>
                  <a:pt x="1159" y="442"/>
                </a:lnTo>
                <a:lnTo>
                  <a:pt x="1155" y="452"/>
                </a:lnTo>
                <a:lnTo>
                  <a:pt x="1153" y="455"/>
                </a:lnTo>
                <a:lnTo>
                  <a:pt x="1151" y="461"/>
                </a:lnTo>
                <a:lnTo>
                  <a:pt x="1146" y="470"/>
                </a:lnTo>
                <a:lnTo>
                  <a:pt x="1142" y="478"/>
                </a:lnTo>
                <a:lnTo>
                  <a:pt x="1137" y="487"/>
                </a:lnTo>
                <a:lnTo>
                  <a:pt x="1133" y="494"/>
                </a:lnTo>
                <a:lnTo>
                  <a:pt x="1127" y="504"/>
                </a:lnTo>
                <a:lnTo>
                  <a:pt x="1120" y="513"/>
                </a:lnTo>
                <a:lnTo>
                  <a:pt x="1112" y="522"/>
                </a:lnTo>
                <a:lnTo>
                  <a:pt x="1105" y="532"/>
                </a:lnTo>
                <a:lnTo>
                  <a:pt x="1097" y="541"/>
                </a:lnTo>
                <a:lnTo>
                  <a:pt x="1090" y="548"/>
                </a:lnTo>
                <a:lnTo>
                  <a:pt x="1083" y="558"/>
                </a:lnTo>
                <a:lnTo>
                  <a:pt x="1073" y="565"/>
                </a:lnTo>
                <a:lnTo>
                  <a:pt x="1064" y="573"/>
                </a:lnTo>
                <a:lnTo>
                  <a:pt x="1055" y="580"/>
                </a:lnTo>
                <a:lnTo>
                  <a:pt x="1051" y="584"/>
                </a:lnTo>
                <a:lnTo>
                  <a:pt x="1045" y="587"/>
                </a:lnTo>
                <a:lnTo>
                  <a:pt x="1036" y="595"/>
                </a:lnTo>
                <a:lnTo>
                  <a:pt x="1032" y="599"/>
                </a:lnTo>
                <a:lnTo>
                  <a:pt x="1027" y="602"/>
                </a:lnTo>
                <a:lnTo>
                  <a:pt x="1021" y="604"/>
                </a:lnTo>
                <a:lnTo>
                  <a:pt x="1017" y="608"/>
                </a:lnTo>
                <a:lnTo>
                  <a:pt x="1012" y="612"/>
                </a:lnTo>
                <a:lnTo>
                  <a:pt x="1006" y="615"/>
                </a:lnTo>
                <a:lnTo>
                  <a:pt x="997" y="621"/>
                </a:lnTo>
                <a:lnTo>
                  <a:pt x="986" y="628"/>
                </a:lnTo>
                <a:lnTo>
                  <a:pt x="984" y="628"/>
                </a:lnTo>
                <a:lnTo>
                  <a:pt x="982" y="628"/>
                </a:lnTo>
                <a:lnTo>
                  <a:pt x="982" y="630"/>
                </a:lnTo>
                <a:lnTo>
                  <a:pt x="980" y="630"/>
                </a:lnTo>
                <a:lnTo>
                  <a:pt x="978" y="632"/>
                </a:lnTo>
                <a:lnTo>
                  <a:pt x="977" y="632"/>
                </a:lnTo>
                <a:lnTo>
                  <a:pt x="975" y="632"/>
                </a:lnTo>
                <a:lnTo>
                  <a:pt x="969" y="636"/>
                </a:lnTo>
                <a:lnTo>
                  <a:pt x="964" y="638"/>
                </a:lnTo>
                <a:lnTo>
                  <a:pt x="960" y="638"/>
                </a:lnTo>
                <a:lnTo>
                  <a:pt x="958" y="639"/>
                </a:lnTo>
                <a:lnTo>
                  <a:pt x="956" y="639"/>
                </a:lnTo>
                <a:lnTo>
                  <a:pt x="951" y="641"/>
                </a:lnTo>
                <a:lnTo>
                  <a:pt x="943" y="643"/>
                </a:lnTo>
                <a:lnTo>
                  <a:pt x="938" y="643"/>
                </a:lnTo>
                <a:lnTo>
                  <a:pt x="936" y="645"/>
                </a:lnTo>
                <a:lnTo>
                  <a:pt x="932" y="645"/>
                </a:lnTo>
                <a:lnTo>
                  <a:pt x="928" y="647"/>
                </a:lnTo>
                <a:lnTo>
                  <a:pt x="926" y="647"/>
                </a:lnTo>
                <a:lnTo>
                  <a:pt x="924" y="649"/>
                </a:lnTo>
                <a:lnTo>
                  <a:pt x="924" y="651"/>
                </a:lnTo>
                <a:lnTo>
                  <a:pt x="924" y="654"/>
                </a:lnTo>
                <a:lnTo>
                  <a:pt x="924" y="656"/>
                </a:lnTo>
                <a:lnTo>
                  <a:pt x="926" y="660"/>
                </a:lnTo>
                <a:lnTo>
                  <a:pt x="930" y="660"/>
                </a:lnTo>
                <a:lnTo>
                  <a:pt x="932" y="662"/>
                </a:lnTo>
                <a:lnTo>
                  <a:pt x="936" y="664"/>
                </a:lnTo>
                <a:lnTo>
                  <a:pt x="938" y="666"/>
                </a:lnTo>
                <a:lnTo>
                  <a:pt x="941" y="667"/>
                </a:lnTo>
                <a:lnTo>
                  <a:pt x="943" y="671"/>
                </a:lnTo>
                <a:lnTo>
                  <a:pt x="945" y="671"/>
                </a:lnTo>
                <a:lnTo>
                  <a:pt x="947" y="673"/>
                </a:lnTo>
                <a:lnTo>
                  <a:pt x="949" y="673"/>
                </a:lnTo>
                <a:lnTo>
                  <a:pt x="951" y="673"/>
                </a:lnTo>
                <a:lnTo>
                  <a:pt x="954" y="673"/>
                </a:lnTo>
                <a:lnTo>
                  <a:pt x="956" y="673"/>
                </a:lnTo>
                <a:lnTo>
                  <a:pt x="958" y="673"/>
                </a:lnTo>
                <a:lnTo>
                  <a:pt x="962" y="673"/>
                </a:lnTo>
                <a:lnTo>
                  <a:pt x="964" y="673"/>
                </a:lnTo>
                <a:lnTo>
                  <a:pt x="967" y="673"/>
                </a:lnTo>
                <a:lnTo>
                  <a:pt x="971" y="673"/>
                </a:lnTo>
                <a:lnTo>
                  <a:pt x="973" y="673"/>
                </a:lnTo>
                <a:lnTo>
                  <a:pt x="975" y="673"/>
                </a:lnTo>
                <a:lnTo>
                  <a:pt x="980" y="673"/>
                </a:lnTo>
                <a:lnTo>
                  <a:pt x="986" y="671"/>
                </a:lnTo>
                <a:lnTo>
                  <a:pt x="991" y="669"/>
                </a:lnTo>
                <a:lnTo>
                  <a:pt x="997" y="667"/>
                </a:lnTo>
                <a:lnTo>
                  <a:pt x="1003" y="666"/>
                </a:lnTo>
                <a:lnTo>
                  <a:pt x="1006" y="664"/>
                </a:lnTo>
                <a:lnTo>
                  <a:pt x="1012" y="664"/>
                </a:lnTo>
                <a:lnTo>
                  <a:pt x="1021" y="660"/>
                </a:lnTo>
                <a:lnTo>
                  <a:pt x="1029" y="656"/>
                </a:lnTo>
                <a:lnTo>
                  <a:pt x="1038" y="652"/>
                </a:lnTo>
                <a:lnTo>
                  <a:pt x="1045" y="647"/>
                </a:lnTo>
                <a:lnTo>
                  <a:pt x="1053" y="643"/>
                </a:lnTo>
                <a:lnTo>
                  <a:pt x="1060" y="638"/>
                </a:lnTo>
                <a:lnTo>
                  <a:pt x="1068" y="634"/>
                </a:lnTo>
                <a:lnTo>
                  <a:pt x="1079" y="626"/>
                </a:lnTo>
                <a:lnTo>
                  <a:pt x="1088" y="619"/>
                </a:lnTo>
                <a:lnTo>
                  <a:pt x="1092" y="615"/>
                </a:lnTo>
                <a:lnTo>
                  <a:pt x="1094" y="615"/>
                </a:lnTo>
                <a:lnTo>
                  <a:pt x="1096" y="613"/>
                </a:lnTo>
                <a:lnTo>
                  <a:pt x="1097" y="613"/>
                </a:lnTo>
                <a:lnTo>
                  <a:pt x="1107" y="606"/>
                </a:lnTo>
                <a:lnTo>
                  <a:pt x="1116" y="597"/>
                </a:lnTo>
                <a:lnTo>
                  <a:pt x="1124" y="589"/>
                </a:lnTo>
                <a:lnTo>
                  <a:pt x="1133" y="582"/>
                </a:lnTo>
                <a:lnTo>
                  <a:pt x="1142" y="574"/>
                </a:lnTo>
                <a:lnTo>
                  <a:pt x="1144" y="571"/>
                </a:lnTo>
                <a:lnTo>
                  <a:pt x="1148" y="567"/>
                </a:lnTo>
                <a:lnTo>
                  <a:pt x="1153" y="563"/>
                </a:lnTo>
                <a:lnTo>
                  <a:pt x="1157" y="560"/>
                </a:lnTo>
                <a:lnTo>
                  <a:pt x="1161" y="556"/>
                </a:lnTo>
                <a:lnTo>
                  <a:pt x="1164" y="550"/>
                </a:lnTo>
                <a:lnTo>
                  <a:pt x="1168" y="547"/>
                </a:lnTo>
                <a:lnTo>
                  <a:pt x="1172" y="541"/>
                </a:lnTo>
                <a:lnTo>
                  <a:pt x="1174" y="539"/>
                </a:lnTo>
                <a:lnTo>
                  <a:pt x="1176" y="537"/>
                </a:lnTo>
                <a:lnTo>
                  <a:pt x="1179" y="532"/>
                </a:lnTo>
                <a:lnTo>
                  <a:pt x="1183" y="528"/>
                </a:lnTo>
                <a:lnTo>
                  <a:pt x="1187" y="522"/>
                </a:lnTo>
                <a:lnTo>
                  <a:pt x="1187" y="521"/>
                </a:lnTo>
                <a:lnTo>
                  <a:pt x="1189" y="519"/>
                </a:lnTo>
                <a:lnTo>
                  <a:pt x="1189" y="517"/>
                </a:lnTo>
                <a:lnTo>
                  <a:pt x="1192" y="511"/>
                </a:lnTo>
                <a:lnTo>
                  <a:pt x="1194" y="509"/>
                </a:lnTo>
                <a:lnTo>
                  <a:pt x="1194" y="507"/>
                </a:lnTo>
                <a:lnTo>
                  <a:pt x="1196" y="506"/>
                </a:lnTo>
                <a:lnTo>
                  <a:pt x="1198" y="500"/>
                </a:lnTo>
                <a:lnTo>
                  <a:pt x="1200" y="498"/>
                </a:lnTo>
                <a:lnTo>
                  <a:pt x="1200" y="496"/>
                </a:lnTo>
                <a:lnTo>
                  <a:pt x="1202" y="494"/>
                </a:lnTo>
                <a:lnTo>
                  <a:pt x="1203" y="489"/>
                </a:lnTo>
                <a:lnTo>
                  <a:pt x="1205" y="487"/>
                </a:lnTo>
                <a:lnTo>
                  <a:pt x="1205" y="485"/>
                </a:lnTo>
                <a:lnTo>
                  <a:pt x="1207" y="485"/>
                </a:lnTo>
                <a:lnTo>
                  <a:pt x="1207" y="483"/>
                </a:lnTo>
                <a:lnTo>
                  <a:pt x="1209" y="483"/>
                </a:lnTo>
                <a:lnTo>
                  <a:pt x="1213" y="485"/>
                </a:lnTo>
                <a:lnTo>
                  <a:pt x="1215" y="487"/>
                </a:lnTo>
                <a:lnTo>
                  <a:pt x="1218" y="489"/>
                </a:lnTo>
                <a:lnTo>
                  <a:pt x="1220" y="491"/>
                </a:lnTo>
                <a:lnTo>
                  <a:pt x="1222" y="493"/>
                </a:lnTo>
                <a:lnTo>
                  <a:pt x="1224" y="494"/>
                </a:lnTo>
                <a:lnTo>
                  <a:pt x="1224" y="498"/>
                </a:lnTo>
                <a:lnTo>
                  <a:pt x="1226" y="502"/>
                </a:lnTo>
                <a:lnTo>
                  <a:pt x="1228" y="506"/>
                </a:lnTo>
                <a:lnTo>
                  <a:pt x="1230" y="519"/>
                </a:lnTo>
                <a:lnTo>
                  <a:pt x="1231" y="530"/>
                </a:lnTo>
                <a:lnTo>
                  <a:pt x="1233" y="537"/>
                </a:lnTo>
                <a:lnTo>
                  <a:pt x="1235" y="543"/>
                </a:lnTo>
                <a:lnTo>
                  <a:pt x="1239" y="550"/>
                </a:lnTo>
                <a:lnTo>
                  <a:pt x="1241" y="556"/>
                </a:lnTo>
                <a:lnTo>
                  <a:pt x="1246" y="567"/>
                </a:lnTo>
                <a:lnTo>
                  <a:pt x="1248" y="573"/>
                </a:lnTo>
                <a:lnTo>
                  <a:pt x="1252" y="578"/>
                </a:lnTo>
                <a:lnTo>
                  <a:pt x="1259" y="587"/>
                </a:lnTo>
                <a:lnTo>
                  <a:pt x="1261" y="593"/>
                </a:lnTo>
                <a:lnTo>
                  <a:pt x="1267" y="597"/>
                </a:lnTo>
                <a:lnTo>
                  <a:pt x="1269" y="602"/>
                </a:lnTo>
                <a:lnTo>
                  <a:pt x="1274" y="606"/>
                </a:lnTo>
                <a:lnTo>
                  <a:pt x="1282" y="615"/>
                </a:lnTo>
                <a:lnTo>
                  <a:pt x="1285" y="619"/>
                </a:lnTo>
                <a:lnTo>
                  <a:pt x="1291" y="623"/>
                </a:lnTo>
                <a:lnTo>
                  <a:pt x="1298" y="632"/>
                </a:lnTo>
                <a:lnTo>
                  <a:pt x="1310" y="638"/>
                </a:lnTo>
                <a:lnTo>
                  <a:pt x="1319" y="645"/>
                </a:lnTo>
                <a:lnTo>
                  <a:pt x="1323" y="649"/>
                </a:lnTo>
                <a:lnTo>
                  <a:pt x="1328" y="651"/>
                </a:lnTo>
                <a:lnTo>
                  <a:pt x="1339" y="656"/>
                </a:lnTo>
                <a:lnTo>
                  <a:pt x="1350" y="662"/>
                </a:lnTo>
                <a:lnTo>
                  <a:pt x="1362" y="667"/>
                </a:lnTo>
                <a:lnTo>
                  <a:pt x="1375" y="673"/>
                </a:lnTo>
                <a:lnTo>
                  <a:pt x="1386" y="677"/>
                </a:lnTo>
                <a:lnTo>
                  <a:pt x="1399" y="680"/>
                </a:lnTo>
                <a:lnTo>
                  <a:pt x="1414" y="684"/>
                </a:lnTo>
                <a:lnTo>
                  <a:pt x="1416" y="684"/>
                </a:lnTo>
                <a:lnTo>
                  <a:pt x="1442" y="684"/>
                </a:lnTo>
                <a:lnTo>
                  <a:pt x="1468" y="684"/>
                </a:lnTo>
                <a:lnTo>
                  <a:pt x="1494" y="684"/>
                </a:lnTo>
                <a:lnTo>
                  <a:pt x="1520" y="684"/>
                </a:lnTo>
                <a:lnTo>
                  <a:pt x="1523" y="684"/>
                </a:lnTo>
                <a:lnTo>
                  <a:pt x="1527" y="684"/>
                </a:lnTo>
                <a:lnTo>
                  <a:pt x="1531" y="684"/>
                </a:lnTo>
                <a:lnTo>
                  <a:pt x="1535" y="682"/>
                </a:lnTo>
                <a:lnTo>
                  <a:pt x="1536" y="682"/>
                </a:lnTo>
                <a:lnTo>
                  <a:pt x="1536" y="680"/>
                </a:lnTo>
                <a:lnTo>
                  <a:pt x="1540" y="680"/>
                </a:lnTo>
                <a:lnTo>
                  <a:pt x="1540" y="679"/>
                </a:lnTo>
                <a:lnTo>
                  <a:pt x="1542" y="679"/>
                </a:lnTo>
                <a:lnTo>
                  <a:pt x="1544" y="675"/>
                </a:lnTo>
                <a:lnTo>
                  <a:pt x="1544" y="673"/>
                </a:lnTo>
                <a:lnTo>
                  <a:pt x="1544" y="671"/>
                </a:lnTo>
                <a:lnTo>
                  <a:pt x="1542" y="669"/>
                </a:lnTo>
                <a:lnTo>
                  <a:pt x="1540" y="669"/>
                </a:lnTo>
                <a:lnTo>
                  <a:pt x="1538" y="667"/>
                </a:lnTo>
                <a:lnTo>
                  <a:pt x="1536" y="666"/>
                </a:lnTo>
                <a:lnTo>
                  <a:pt x="1533" y="664"/>
                </a:lnTo>
                <a:lnTo>
                  <a:pt x="1527" y="658"/>
                </a:lnTo>
                <a:lnTo>
                  <a:pt x="1522" y="652"/>
                </a:lnTo>
                <a:lnTo>
                  <a:pt x="1518" y="651"/>
                </a:lnTo>
                <a:lnTo>
                  <a:pt x="1516" y="647"/>
                </a:lnTo>
                <a:lnTo>
                  <a:pt x="1505" y="641"/>
                </a:lnTo>
                <a:lnTo>
                  <a:pt x="1494" y="636"/>
                </a:lnTo>
                <a:lnTo>
                  <a:pt x="1484" y="628"/>
                </a:lnTo>
                <a:lnTo>
                  <a:pt x="1473" y="625"/>
                </a:lnTo>
                <a:lnTo>
                  <a:pt x="1462" y="619"/>
                </a:lnTo>
                <a:lnTo>
                  <a:pt x="1449" y="613"/>
                </a:lnTo>
                <a:lnTo>
                  <a:pt x="1438" y="610"/>
                </a:lnTo>
                <a:lnTo>
                  <a:pt x="1427" y="604"/>
                </a:lnTo>
                <a:lnTo>
                  <a:pt x="1414" y="600"/>
                </a:lnTo>
                <a:lnTo>
                  <a:pt x="1401" y="595"/>
                </a:lnTo>
                <a:lnTo>
                  <a:pt x="1389" y="591"/>
                </a:lnTo>
                <a:lnTo>
                  <a:pt x="1378" y="586"/>
                </a:lnTo>
                <a:lnTo>
                  <a:pt x="1373" y="582"/>
                </a:lnTo>
                <a:lnTo>
                  <a:pt x="1367" y="578"/>
                </a:lnTo>
                <a:lnTo>
                  <a:pt x="1358" y="573"/>
                </a:lnTo>
                <a:lnTo>
                  <a:pt x="1349" y="565"/>
                </a:lnTo>
                <a:lnTo>
                  <a:pt x="1339" y="560"/>
                </a:lnTo>
                <a:lnTo>
                  <a:pt x="1330" y="550"/>
                </a:lnTo>
                <a:lnTo>
                  <a:pt x="1323" y="543"/>
                </a:lnTo>
                <a:lnTo>
                  <a:pt x="1319" y="539"/>
                </a:lnTo>
                <a:lnTo>
                  <a:pt x="1313" y="534"/>
                </a:lnTo>
                <a:lnTo>
                  <a:pt x="1310" y="530"/>
                </a:lnTo>
                <a:lnTo>
                  <a:pt x="1308" y="524"/>
                </a:lnTo>
                <a:lnTo>
                  <a:pt x="1300" y="515"/>
                </a:lnTo>
                <a:lnTo>
                  <a:pt x="1293" y="504"/>
                </a:lnTo>
                <a:lnTo>
                  <a:pt x="1287" y="494"/>
                </a:lnTo>
                <a:lnTo>
                  <a:pt x="1282" y="483"/>
                </a:lnTo>
                <a:lnTo>
                  <a:pt x="1276" y="472"/>
                </a:lnTo>
                <a:lnTo>
                  <a:pt x="1270" y="461"/>
                </a:lnTo>
                <a:lnTo>
                  <a:pt x="1265" y="450"/>
                </a:lnTo>
                <a:lnTo>
                  <a:pt x="1261" y="437"/>
                </a:lnTo>
                <a:lnTo>
                  <a:pt x="1257" y="431"/>
                </a:lnTo>
                <a:lnTo>
                  <a:pt x="1256" y="426"/>
                </a:lnTo>
                <a:lnTo>
                  <a:pt x="1252" y="418"/>
                </a:lnTo>
                <a:lnTo>
                  <a:pt x="1250" y="413"/>
                </a:lnTo>
                <a:lnTo>
                  <a:pt x="1250" y="409"/>
                </a:lnTo>
                <a:lnTo>
                  <a:pt x="1250" y="407"/>
                </a:lnTo>
                <a:lnTo>
                  <a:pt x="1250" y="403"/>
                </a:lnTo>
                <a:lnTo>
                  <a:pt x="1252" y="400"/>
                </a:lnTo>
                <a:lnTo>
                  <a:pt x="1256" y="394"/>
                </a:lnTo>
                <a:lnTo>
                  <a:pt x="1259" y="392"/>
                </a:lnTo>
                <a:lnTo>
                  <a:pt x="1261" y="390"/>
                </a:lnTo>
                <a:lnTo>
                  <a:pt x="1265" y="387"/>
                </a:lnTo>
                <a:lnTo>
                  <a:pt x="1269" y="387"/>
                </a:lnTo>
                <a:lnTo>
                  <a:pt x="1270" y="385"/>
                </a:lnTo>
                <a:lnTo>
                  <a:pt x="1276" y="383"/>
                </a:lnTo>
                <a:lnTo>
                  <a:pt x="1287" y="379"/>
                </a:lnTo>
                <a:lnTo>
                  <a:pt x="1300" y="376"/>
                </a:lnTo>
                <a:lnTo>
                  <a:pt x="1313" y="372"/>
                </a:lnTo>
                <a:lnTo>
                  <a:pt x="1328" y="370"/>
                </a:lnTo>
                <a:lnTo>
                  <a:pt x="1341" y="368"/>
                </a:lnTo>
                <a:lnTo>
                  <a:pt x="1356" y="366"/>
                </a:lnTo>
                <a:lnTo>
                  <a:pt x="1371" y="364"/>
                </a:lnTo>
                <a:lnTo>
                  <a:pt x="1388" y="364"/>
                </a:lnTo>
                <a:lnTo>
                  <a:pt x="1395" y="364"/>
                </a:lnTo>
                <a:lnTo>
                  <a:pt x="1401" y="362"/>
                </a:lnTo>
                <a:lnTo>
                  <a:pt x="1402" y="362"/>
                </a:lnTo>
                <a:lnTo>
                  <a:pt x="1404" y="362"/>
                </a:lnTo>
                <a:lnTo>
                  <a:pt x="1412" y="361"/>
                </a:lnTo>
                <a:lnTo>
                  <a:pt x="1419" y="361"/>
                </a:lnTo>
                <a:lnTo>
                  <a:pt x="1425" y="361"/>
                </a:lnTo>
                <a:lnTo>
                  <a:pt x="1432" y="362"/>
                </a:lnTo>
                <a:lnTo>
                  <a:pt x="1434" y="362"/>
                </a:lnTo>
                <a:lnTo>
                  <a:pt x="1436" y="364"/>
                </a:lnTo>
                <a:lnTo>
                  <a:pt x="1440" y="364"/>
                </a:lnTo>
                <a:lnTo>
                  <a:pt x="1442" y="364"/>
                </a:lnTo>
                <a:lnTo>
                  <a:pt x="1443" y="364"/>
                </a:lnTo>
                <a:lnTo>
                  <a:pt x="1445" y="364"/>
                </a:lnTo>
                <a:lnTo>
                  <a:pt x="1447" y="364"/>
                </a:lnTo>
                <a:lnTo>
                  <a:pt x="1449" y="364"/>
                </a:lnTo>
                <a:lnTo>
                  <a:pt x="1451" y="362"/>
                </a:lnTo>
                <a:lnTo>
                  <a:pt x="1453" y="362"/>
                </a:lnTo>
                <a:lnTo>
                  <a:pt x="1455" y="361"/>
                </a:lnTo>
                <a:lnTo>
                  <a:pt x="1456" y="359"/>
                </a:lnTo>
                <a:lnTo>
                  <a:pt x="1456" y="357"/>
                </a:lnTo>
                <a:lnTo>
                  <a:pt x="1458" y="355"/>
                </a:lnTo>
                <a:lnTo>
                  <a:pt x="1458" y="353"/>
                </a:lnTo>
                <a:lnTo>
                  <a:pt x="1458" y="351"/>
                </a:lnTo>
                <a:lnTo>
                  <a:pt x="1458" y="349"/>
                </a:lnTo>
                <a:lnTo>
                  <a:pt x="1458" y="346"/>
                </a:lnTo>
                <a:lnTo>
                  <a:pt x="1460" y="340"/>
                </a:lnTo>
                <a:lnTo>
                  <a:pt x="1460" y="336"/>
                </a:lnTo>
                <a:lnTo>
                  <a:pt x="1458" y="333"/>
                </a:lnTo>
                <a:lnTo>
                  <a:pt x="1458" y="329"/>
                </a:lnTo>
                <a:lnTo>
                  <a:pt x="1456" y="325"/>
                </a:lnTo>
                <a:lnTo>
                  <a:pt x="1455" y="322"/>
                </a:lnTo>
                <a:lnTo>
                  <a:pt x="1451" y="318"/>
                </a:lnTo>
                <a:lnTo>
                  <a:pt x="1447" y="316"/>
                </a:lnTo>
                <a:lnTo>
                  <a:pt x="1434" y="307"/>
                </a:lnTo>
                <a:lnTo>
                  <a:pt x="1419" y="299"/>
                </a:lnTo>
                <a:lnTo>
                  <a:pt x="1410" y="297"/>
                </a:lnTo>
                <a:lnTo>
                  <a:pt x="1402" y="297"/>
                </a:lnTo>
                <a:lnTo>
                  <a:pt x="1395" y="297"/>
                </a:lnTo>
                <a:lnTo>
                  <a:pt x="1386" y="297"/>
                </a:lnTo>
                <a:lnTo>
                  <a:pt x="1378" y="299"/>
                </a:lnTo>
                <a:lnTo>
                  <a:pt x="1371" y="299"/>
                </a:lnTo>
                <a:lnTo>
                  <a:pt x="1365" y="299"/>
                </a:lnTo>
                <a:lnTo>
                  <a:pt x="1358" y="301"/>
                </a:lnTo>
                <a:lnTo>
                  <a:pt x="1343" y="305"/>
                </a:lnTo>
                <a:lnTo>
                  <a:pt x="1330" y="307"/>
                </a:lnTo>
                <a:lnTo>
                  <a:pt x="1317" y="310"/>
                </a:lnTo>
                <a:lnTo>
                  <a:pt x="1304" y="314"/>
                </a:lnTo>
                <a:lnTo>
                  <a:pt x="1296" y="316"/>
                </a:lnTo>
                <a:lnTo>
                  <a:pt x="1289" y="318"/>
                </a:lnTo>
                <a:lnTo>
                  <a:pt x="1282" y="320"/>
                </a:lnTo>
                <a:lnTo>
                  <a:pt x="1276" y="322"/>
                </a:lnTo>
                <a:lnTo>
                  <a:pt x="1270" y="322"/>
                </a:lnTo>
                <a:lnTo>
                  <a:pt x="1265" y="322"/>
                </a:lnTo>
                <a:lnTo>
                  <a:pt x="1263" y="320"/>
                </a:lnTo>
                <a:lnTo>
                  <a:pt x="1263" y="318"/>
                </a:lnTo>
                <a:lnTo>
                  <a:pt x="1261" y="312"/>
                </a:lnTo>
                <a:lnTo>
                  <a:pt x="1261" y="309"/>
                </a:lnTo>
                <a:lnTo>
                  <a:pt x="1261" y="303"/>
                </a:lnTo>
                <a:lnTo>
                  <a:pt x="1261" y="297"/>
                </a:lnTo>
                <a:lnTo>
                  <a:pt x="1261" y="294"/>
                </a:lnTo>
                <a:lnTo>
                  <a:pt x="1261" y="292"/>
                </a:lnTo>
                <a:lnTo>
                  <a:pt x="1261" y="286"/>
                </a:lnTo>
                <a:lnTo>
                  <a:pt x="1259" y="284"/>
                </a:lnTo>
                <a:lnTo>
                  <a:pt x="1259" y="283"/>
                </a:lnTo>
                <a:lnTo>
                  <a:pt x="1257" y="273"/>
                </a:lnTo>
                <a:lnTo>
                  <a:pt x="1254" y="264"/>
                </a:lnTo>
                <a:lnTo>
                  <a:pt x="1250" y="255"/>
                </a:lnTo>
                <a:lnTo>
                  <a:pt x="1246" y="247"/>
                </a:lnTo>
                <a:lnTo>
                  <a:pt x="1237" y="229"/>
                </a:lnTo>
                <a:lnTo>
                  <a:pt x="1231" y="219"/>
                </a:lnTo>
                <a:lnTo>
                  <a:pt x="1228" y="210"/>
                </a:lnTo>
                <a:lnTo>
                  <a:pt x="1237" y="204"/>
                </a:lnTo>
                <a:lnTo>
                  <a:pt x="1246" y="201"/>
                </a:lnTo>
                <a:lnTo>
                  <a:pt x="1256" y="197"/>
                </a:lnTo>
                <a:lnTo>
                  <a:pt x="1267" y="193"/>
                </a:lnTo>
                <a:lnTo>
                  <a:pt x="1278" y="191"/>
                </a:lnTo>
                <a:lnTo>
                  <a:pt x="1289" y="188"/>
                </a:lnTo>
                <a:lnTo>
                  <a:pt x="1302" y="186"/>
                </a:lnTo>
                <a:lnTo>
                  <a:pt x="1313" y="184"/>
                </a:lnTo>
                <a:lnTo>
                  <a:pt x="1326" y="180"/>
                </a:lnTo>
                <a:lnTo>
                  <a:pt x="1339" y="180"/>
                </a:lnTo>
                <a:lnTo>
                  <a:pt x="1345" y="180"/>
                </a:lnTo>
                <a:lnTo>
                  <a:pt x="1350" y="178"/>
                </a:lnTo>
                <a:lnTo>
                  <a:pt x="1365" y="178"/>
                </a:lnTo>
                <a:lnTo>
                  <a:pt x="1382" y="177"/>
                </a:lnTo>
                <a:lnTo>
                  <a:pt x="1397" y="175"/>
                </a:lnTo>
                <a:lnTo>
                  <a:pt x="1404" y="175"/>
                </a:lnTo>
                <a:lnTo>
                  <a:pt x="1412" y="173"/>
                </a:lnTo>
                <a:lnTo>
                  <a:pt x="1414" y="173"/>
                </a:lnTo>
                <a:lnTo>
                  <a:pt x="1416" y="173"/>
                </a:lnTo>
                <a:lnTo>
                  <a:pt x="1416" y="171"/>
                </a:lnTo>
                <a:lnTo>
                  <a:pt x="1417" y="169"/>
                </a:lnTo>
                <a:lnTo>
                  <a:pt x="1419" y="169"/>
                </a:lnTo>
                <a:lnTo>
                  <a:pt x="1419" y="167"/>
                </a:lnTo>
                <a:lnTo>
                  <a:pt x="1421" y="165"/>
                </a:lnTo>
                <a:lnTo>
                  <a:pt x="1421" y="164"/>
                </a:lnTo>
                <a:lnTo>
                  <a:pt x="1423" y="162"/>
                </a:lnTo>
                <a:lnTo>
                  <a:pt x="1423" y="160"/>
                </a:lnTo>
                <a:lnTo>
                  <a:pt x="1423" y="158"/>
                </a:lnTo>
                <a:lnTo>
                  <a:pt x="1423" y="156"/>
                </a:lnTo>
                <a:lnTo>
                  <a:pt x="1423" y="154"/>
                </a:lnTo>
                <a:lnTo>
                  <a:pt x="1425" y="152"/>
                </a:lnTo>
                <a:lnTo>
                  <a:pt x="1425" y="151"/>
                </a:lnTo>
                <a:lnTo>
                  <a:pt x="1425" y="147"/>
                </a:lnTo>
                <a:lnTo>
                  <a:pt x="1425" y="145"/>
                </a:lnTo>
                <a:lnTo>
                  <a:pt x="1425" y="141"/>
                </a:lnTo>
                <a:lnTo>
                  <a:pt x="1425" y="138"/>
                </a:lnTo>
                <a:lnTo>
                  <a:pt x="1425" y="132"/>
                </a:lnTo>
                <a:lnTo>
                  <a:pt x="1423" y="130"/>
                </a:lnTo>
                <a:lnTo>
                  <a:pt x="1423" y="128"/>
                </a:lnTo>
                <a:lnTo>
                  <a:pt x="1421" y="126"/>
                </a:lnTo>
                <a:lnTo>
                  <a:pt x="1419" y="125"/>
                </a:lnTo>
                <a:lnTo>
                  <a:pt x="1417" y="125"/>
                </a:lnTo>
                <a:lnTo>
                  <a:pt x="1416" y="125"/>
                </a:lnTo>
                <a:lnTo>
                  <a:pt x="1414" y="123"/>
                </a:lnTo>
                <a:lnTo>
                  <a:pt x="1410" y="123"/>
                </a:lnTo>
                <a:lnTo>
                  <a:pt x="1408" y="123"/>
                </a:lnTo>
                <a:lnTo>
                  <a:pt x="1406" y="123"/>
                </a:lnTo>
                <a:lnTo>
                  <a:pt x="1376" y="121"/>
                </a:lnTo>
                <a:lnTo>
                  <a:pt x="1362" y="119"/>
                </a:lnTo>
                <a:lnTo>
                  <a:pt x="1345" y="119"/>
                </a:lnTo>
                <a:lnTo>
                  <a:pt x="1330" y="119"/>
                </a:lnTo>
                <a:lnTo>
                  <a:pt x="1315" y="121"/>
                </a:lnTo>
                <a:lnTo>
                  <a:pt x="1304" y="123"/>
                </a:lnTo>
                <a:lnTo>
                  <a:pt x="1298" y="123"/>
                </a:lnTo>
                <a:lnTo>
                  <a:pt x="1293" y="125"/>
                </a:lnTo>
                <a:lnTo>
                  <a:pt x="1283" y="126"/>
                </a:lnTo>
                <a:lnTo>
                  <a:pt x="1280" y="128"/>
                </a:lnTo>
                <a:lnTo>
                  <a:pt x="1276" y="130"/>
                </a:lnTo>
                <a:lnTo>
                  <a:pt x="1269" y="134"/>
                </a:lnTo>
                <a:lnTo>
                  <a:pt x="1263" y="136"/>
                </a:lnTo>
                <a:lnTo>
                  <a:pt x="1259" y="136"/>
                </a:lnTo>
                <a:lnTo>
                  <a:pt x="1257" y="136"/>
                </a:lnTo>
                <a:lnTo>
                  <a:pt x="1254" y="136"/>
                </a:lnTo>
                <a:lnTo>
                  <a:pt x="1252" y="136"/>
                </a:lnTo>
                <a:lnTo>
                  <a:pt x="1250" y="136"/>
                </a:lnTo>
                <a:lnTo>
                  <a:pt x="1250" y="134"/>
                </a:lnTo>
                <a:lnTo>
                  <a:pt x="1248" y="132"/>
                </a:lnTo>
                <a:lnTo>
                  <a:pt x="1248" y="130"/>
                </a:lnTo>
                <a:lnTo>
                  <a:pt x="1250" y="123"/>
                </a:lnTo>
                <a:lnTo>
                  <a:pt x="1250" y="117"/>
                </a:lnTo>
                <a:lnTo>
                  <a:pt x="1252" y="108"/>
                </a:lnTo>
                <a:lnTo>
                  <a:pt x="1256" y="99"/>
                </a:lnTo>
                <a:lnTo>
                  <a:pt x="1256" y="95"/>
                </a:lnTo>
                <a:lnTo>
                  <a:pt x="1256" y="89"/>
                </a:lnTo>
                <a:lnTo>
                  <a:pt x="1256" y="86"/>
                </a:lnTo>
                <a:lnTo>
                  <a:pt x="1256" y="82"/>
                </a:lnTo>
                <a:lnTo>
                  <a:pt x="1256" y="78"/>
                </a:lnTo>
                <a:lnTo>
                  <a:pt x="1254" y="74"/>
                </a:lnTo>
                <a:lnTo>
                  <a:pt x="1254" y="71"/>
                </a:lnTo>
                <a:lnTo>
                  <a:pt x="1252" y="69"/>
                </a:lnTo>
                <a:lnTo>
                  <a:pt x="1248" y="63"/>
                </a:lnTo>
                <a:lnTo>
                  <a:pt x="1246" y="59"/>
                </a:lnTo>
                <a:lnTo>
                  <a:pt x="1243" y="56"/>
                </a:lnTo>
                <a:lnTo>
                  <a:pt x="1239" y="52"/>
                </a:lnTo>
                <a:lnTo>
                  <a:pt x="1235" y="48"/>
                </a:lnTo>
                <a:lnTo>
                  <a:pt x="1230" y="45"/>
                </a:lnTo>
                <a:lnTo>
                  <a:pt x="1226" y="43"/>
                </a:lnTo>
                <a:lnTo>
                  <a:pt x="1222" y="39"/>
                </a:lnTo>
                <a:lnTo>
                  <a:pt x="1217" y="37"/>
                </a:lnTo>
                <a:lnTo>
                  <a:pt x="1211" y="35"/>
                </a:lnTo>
                <a:lnTo>
                  <a:pt x="1207" y="33"/>
                </a:lnTo>
                <a:lnTo>
                  <a:pt x="1202" y="32"/>
                </a:lnTo>
                <a:lnTo>
                  <a:pt x="1196" y="30"/>
                </a:lnTo>
                <a:lnTo>
                  <a:pt x="1190" y="28"/>
                </a:lnTo>
                <a:lnTo>
                  <a:pt x="1183" y="28"/>
                </a:lnTo>
                <a:lnTo>
                  <a:pt x="1177" y="26"/>
                </a:lnTo>
                <a:close/>
                <a:moveTo>
                  <a:pt x="1150" y="214"/>
                </a:moveTo>
                <a:lnTo>
                  <a:pt x="1153" y="212"/>
                </a:lnTo>
                <a:lnTo>
                  <a:pt x="1159" y="212"/>
                </a:lnTo>
                <a:lnTo>
                  <a:pt x="1164" y="210"/>
                </a:lnTo>
                <a:lnTo>
                  <a:pt x="1170" y="210"/>
                </a:lnTo>
                <a:lnTo>
                  <a:pt x="1174" y="210"/>
                </a:lnTo>
                <a:lnTo>
                  <a:pt x="1177" y="210"/>
                </a:lnTo>
                <a:lnTo>
                  <a:pt x="1179" y="210"/>
                </a:lnTo>
                <a:lnTo>
                  <a:pt x="1181" y="212"/>
                </a:lnTo>
                <a:lnTo>
                  <a:pt x="1183" y="212"/>
                </a:lnTo>
                <a:lnTo>
                  <a:pt x="1185" y="214"/>
                </a:lnTo>
                <a:lnTo>
                  <a:pt x="1187" y="214"/>
                </a:lnTo>
                <a:lnTo>
                  <a:pt x="1189" y="216"/>
                </a:lnTo>
                <a:lnTo>
                  <a:pt x="1190" y="221"/>
                </a:lnTo>
                <a:lnTo>
                  <a:pt x="1192" y="223"/>
                </a:lnTo>
                <a:lnTo>
                  <a:pt x="1194" y="227"/>
                </a:lnTo>
                <a:lnTo>
                  <a:pt x="1194" y="229"/>
                </a:lnTo>
                <a:lnTo>
                  <a:pt x="1196" y="232"/>
                </a:lnTo>
                <a:lnTo>
                  <a:pt x="1198" y="238"/>
                </a:lnTo>
                <a:lnTo>
                  <a:pt x="1198" y="245"/>
                </a:lnTo>
                <a:lnTo>
                  <a:pt x="1198" y="249"/>
                </a:lnTo>
                <a:lnTo>
                  <a:pt x="1198" y="253"/>
                </a:lnTo>
                <a:lnTo>
                  <a:pt x="1198" y="257"/>
                </a:lnTo>
                <a:lnTo>
                  <a:pt x="1198" y="260"/>
                </a:lnTo>
                <a:lnTo>
                  <a:pt x="1198" y="270"/>
                </a:lnTo>
                <a:lnTo>
                  <a:pt x="1198" y="277"/>
                </a:lnTo>
                <a:lnTo>
                  <a:pt x="1196" y="284"/>
                </a:lnTo>
                <a:lnTo>
                  <a:pt x="1196" y="299"/>
                </a:lnTo>
                <a:lnTo>
                  <a:pt x="1196" y="301"/>
                </a:lnTo>
                <a:lnTo>
                  <a:pt x="1196" y="303"/>
                </a:lnTo>
                <a:lnTo>
                  <a:pt x="1196" y="307"/>
                </a:lnTo>
                <a:lnTo>
                  <a:pt x="1196" y="309"/>
                </a:lnTo>
                <a:lnTo>
                  <a:pt x="1196" y="310"/>
                </a:lnTo>
                <a:lnTo>
                  <a:pt x="1194" y="314"/>
                </a:lnTo>
                <a:lnTo>
                  <a:pt x="1194" y="316"/>
                </a:lnTo>
                <a:lnTo>
                  <a:pt x="1194" y="318"/>
                </a:lnTo>
                <a:lnTo>
                  <a:pt x="1192" y="320"/>
                </a:lnTo>
                <a:lnTo>
                  <a:pt x="1192" y="323"/>
                </a:lnTo>
                <a:lnTo>
                  <a:pt x="1190" y="323"/>
                </a:lnTo>
                <a:lnTo>
                  <a:pt x="1190" y="325"/>
                </a:lnTo>
                <a:lnTo>
                  <a:pt x="1187" y="327"/>
                </a:lnTo>
                <a:lnTo>
                  <a:pt x="1185" y="329"/>
                </a:lnTo>
                <a:lnTo>
                  <a:pt x="1179" y="331"/>
                </a:lnTo>
                <a:lnTo>
                  <a:pt x="1174" y="333"/>
                </a:lnTo>
                <a:lnTo>
                  <a:pt x="1168" y="335"/>
                </a:lnTo>
                <a:lnTo>
                  <a:pt x="1161" y="338"/>
                </a:lnTo>
                <a:lnTo>
                  <a:pt x="1155" y="338"/>
                </a:lnTo>
                <a:lnTo>
                  <a:pt x="1151" y="340"/>
                </a:lnTo>
                <a:lnTo>
                  <a:pt x="1148" y="340"/>
                </a:lnTo>
                <a:lnTo>
                  <a:pt x="1146" y="342"/>
                </a:lnTo>
                <a:lnTo>
                  <a:pt x="1142" y="342"/>
                </a:lnTo>
                <a:lnTo>
                  <a:pt x="1129" y="344"/>
                </a:lnTo>
                <a:lnTo>
                  <a:pt x="1116" y="348"/>
                </a:lnTo>
                <a:lnTo>
                  <a:pt x="1103" y="349"/>
                </a:lnTo>
                <a:lnTo>
                  <a:pt x="1092" y="353"/>
                </a:lnTo>
                <a:lnTo>
                  <a:pt x="1084" y="355"/>
                </a:lnTo>
                <a:lnTo>
                  <a:pt x="1079" y="355"/>
                </a:lnTo>
                <a:lnTo>
                  <a:pt x="1071" y="355"/>
                </a:lnTo>
                <a:lnTo>
                  <a:pt x="1068" y="355"/>
                </a:lnTo>
                <a:lnTo>
                  <a:pt x="1066" y="355"/>
                </a:lnTo>
                <a:lnTo>
                  <a:pt x="1064" y="357"/>
                </a:lnTo>
                <a:lnTo>
                  <a:pt x="1062" y="355"/>
                </a:lnTo>
                <a:lnTo>
                  <a:pt x="1060" y="355"/>
                </a:lnTo>
                <a:lnTo>
                  <a:pt x="1058" y="353"/>
                </a:lnTo>
                <a:lnTo>
                  <a:pt x="1057" y="351"/>
                </a:lnTo>
                <a:lnTo>
                  <a:pt x="1057" y="349"/>
                </a:lnTo>
                <a:lnTo>
                  <a:pt x="1057" y="348"/>
                </a:lnTo>
                <a:lnTo>
                  <a:pt x="1057" y="335"/>
                </a:lnTo>
                <a:lnTo>
                  <a:pt x="1058" y="329"/>
                </a:lnTo>
                <a:lnTo>
                  <a:pt x="1058" y="327"/>
                </a:lnTo>
                <a:lnTo>
                  <a:pt x="1058" y="325"/>
                </a:lnTo>
                <a:lnTo>
                  <a:pt x="1060" y="322"/>
                </a:lnTo>
                <a:lnTo>
                  <a:pt x="1062" y="310"/>
                </a:lnTo>
                <a:lnTo>
                  <a:pt x="1064" y="297"/>
                </a:lnTo>
                <a:lnTo>
                  <a:pt x="1066" y="290"/>
                </a:lnTo>
                <a:lnTo>
                  <a:pt x="1066" y="283"/>
                </a:lnTo>
                <a:lnTo>
                  <a:pt x="1066" y="281"/>
                </a:lnTo>
                <a:lnTo>
                  <a:pt x="1066" y="277"/>
                </a:lnTo>
                <a:lnTo>
                  <a:pt x="1068" y="270"/>
                </a:lnTo>
                <a:lnTo>
                  <a:pt x="1068" y="257"/>
                </a:lnTo>
                <a:lnTo>
                  <a:pt x="1068" y="242"/>
                </a:lnTo>
                <a:lnTo>
                  <a:pt x="1066" y="234"/>
                </a:lnTo>
                <a:lnTo>
                  <a:pt x="1066" y="227"/>
                </a:lnTo>
                <a:lnTo>
                  <a:pt x="1066" y="225"/>
                </a:lnTo>
                <a:lnTo>
                  <a:pt x="1086" y="221"/>
                </a:lnTo>
                <a:lnTo>
                  <a:pt x="1097" y="219"/>
                </a:lnTo>
                <a:lnTo>
                  <a:pt x="1107" y="219"/>
                </a:lnTo>
                <a:lnTo>
                  <a:pt x="1118" y="217"/>
                </a:lnTo>
                <a:lnTo>
                  <a:pt x="1129" y="216"/>
                </a:lnTo>
                <a:lnTo>
                  <a:pt x="1138" y="214"/>
                </a:lnTo>
                <a:lnTo>
                  <a:pt x="1150" y="214"/>
                </a:lnTo>
                <a:close/>
                <a:moveTo>
                  <a:pt x="2213" y="255"/>
                </a:moveTo>
                <a:lnTo>
                  <a:pt x="2221" y="257"/>
                </a:lnTo>
                <a:lnTo>
                  <a:pt x="2228" y="258"/>
                </a:lnTo>
                <a:lnTo>
                  <a:pt x="2234" y="260"/>
                </a:lnTo>
                <a:lnTo>
                  <a:pt x="2241" y="262"/>
                </a:lnTo>
                <a:lnTo>
                  <a:pt x="2247" y="266"/>
                </a:lnTo>
                <a:lnTo>
                  <a:pt x="2252" y="268"/>
                </a:lnTo>
                <a:lnTo>
                  <a:pt x="2258" y="271"/>
                </a:lnTo>
                <a:lnTo>
                  <a:pt x="2264" y="273"/>
                </a:lnTo>
                <a:lnTo>
                  <a:pt x="2269" y="279"/>
                </a:lnTo>
                <a:lnTo>
                  <a:pt x="2271" y="281"/>
                </a:lnTo>
                <a:lnTo>
                  <a:pt x="2273" y="283"/>
                </a:lnTo>
                <a:lnTo>
                  <a:pt x="2273" y="284"/>
                </a:lnTo>
                <a:lnTo>
                  <a:pt x="2273" y="286"/>
                </a:lnTo>
                <a:lnTo>
                  <a:pt x="2273" y="288"/>
                </a:lnTo>
                <a:lnTo>
                  <a:pt x="2273" y="290"/>
                </a:lnTo>
                <a:lnTo>
                  <a:pt x="2271" y="292"/>
                </a:lnTo>
                <a:lnTo>
                  <a:pt x="2271" y="296"/>
                </a:lnTo>
                <a:lnTo>
                  <a:pt x="2271" y="297"/>
                </a:lnTo>
                <a:lnTo>
                  <a:pt x="2271" y="301"/>
                </a:lnTo>
                <a:lnTo>
                  <a:pt x="2271" y="303"/>
                </a:lnTo>
                <a:lnTo>
                  <a:pt x="2269" y="307"/>
                </a:lnTo>
                <a:lnTo>
                  <a:pt x="2269" y="309"/>
                </a:lnTo>
                <a:lnTo>
                  <a:pt x="2267" y="310"/>
                </a:lnTo>
                <a:lnTo>
                  <a:pt x="2267" y="314"/>
                </a:lnTo>
                <a:lnTo>
                  <a:pt x="2265" y="314"/>
                </a:lnTo>
                <a:lnTo>
                  <a:pt x="2264" y="316"/>
                </a:lnTo>
                <a:lnTo>
                  <a:pt x="2264" y="318"/>
                </a:lnTo>
                <a:lnTo>
                  <a:pt x="2262" y="320"/>
                </a:lnTo>
                <a:lnTo>
                  <a:pt x="2260" y="322"/>
                </a:lnTo>
                <a:lnTo>
                  <a:pt x="2258" y="323"/>
                </a:lnTo>
                <a:lnTo>
                  <a:pt x="2256" y="323"/>
                </a:lnTo>
                <a:lnTo>
                  <a:pt x="2254" y="325"/>
                </a:lnTo>
                <a:lnTo>
                  <a:pt x="2252" y="325"/>
                </a:lnTo>
                <a:lnTo>
                  <a:pt x="2236" y="325"/>
                </a:lnTo>
                <a:lnTo>
                  <a:pt x="2221" y="323"/>
                </a:lnTo>
                <a:lnTo>
                  <a:pt x="2206" y="322"/>
                </a:lnTo>
                <a:lnTo>
                  <a:pt x="2191" y="320"/>
                </a:lnTo>
                <a:lnTo>
                  <a:pt x="2178" y="318"/>
                </a:lnTo>
                <a:lnTo>
                  <a:pt x="2165" y="314"/>
                </a:lnTo>
                <a:lnTo>
                  <a:pt x="2158" y="312"/>
                </a:lnTo>
                <a:lnTo>
                  <a:pt x="2152" y="310"/>
                </a:lnTo>
                <a:lnTo>
                  <a:pt x="2139" y="307"/>
                </a:lnTo>
                <a:lnTo>
                  <a:pt x="2135" y="305"/>
                </a:lnTo>
                <a:lnTo>
                  <a:pt x="2130" y="303"/>
                </a:lnTo>
                <a:lnTo>
                  <a:pt x="2126" y="301"/>
                </a:lnTo>
                <a:lnTo>
                  <a:pt x="2122" y="299"/>
                </a:lnTo>
                <a:lnTo>
                  <a:pt x="2117" y="297"/>
                </a:lnTo>
                <a:lnTo>
                  <a:pt x="2113" y="294"/>
                </a:lnTo>
                <a:lnTo>
                  <a:pt x="2109" y="292"/>
                </a:lnTo>
                <a:lnTo>
                  <a:pt x="2107" y="288"/>
                </a:lnTo>
                <a:lnTo>
                  <a:pt x="2106" y="288"/>
                </a:lnTo>
                <a:lnTo>
                  <a:pt x="2104" y="286"/>
                </a:lnTo>
                <a:lnTo>
                  <a:pt x="2096" y="277"/>
                </a:lnTo>
                <a:lnTo>
                  <a:pt x="2091" y="273"/>
                </a:lnTo>
                <a:lnTo>
                  <a:pt x="2087" y="270"/>
                </a:lnTo>
                <a:lnTo>
                  <a:pt x="2085" y="268"/>
                </a:lnTo>
                <a:lnTo>
                  <a:pt x="2083" y="266"/>
                </a:lnTo>
                <a:lnTo>
                  <a:pt x="2083" y="264"/>
                </a:lnTo>
                <a:lnTo>
                  <a:pt x="2083" y="260"/>
                </a:lnTo>
                <a:lnTo>
                  <a:pt x="2087" y="258"/>
                </a:lnTo>
                <a:lnTo>
                  <a:pt x="2091" y="257"/>
                </a:lnTo>
                <a:lnTo>
                  <a:pt x="2096" y="255"/>
                </a:lnTo>
                <a:lnTo>
                  <a:pt x="2100" y="253"/>
                </a:lnTo>
                <a:lnTo>
                  <a:pt x="2106" y="251"/>
                </a:lnTo>
                <a:lnTo>
                  <a:pt x="2109" y="249"/>
                </a:lnTo>
                <a:lnTo>
                  <a:pt x="2115" y="249"/>
                </a:lnTo>
                <a:lnTo>
                  <a:pt x="2120" y="249"/>
                </a:lnTo>
                <a:lnTo>
                  <a:pt x="2122" y="249"/>
                </a:lnTo>
                <a:lnTo>
                  <a:pt x="2130" y="249"/>
                </a:lnTo>
                <a:lnTo>
                  <a:pt x="2137" y="249"/>
                </a:lnTo>
                <a:lnTo>
                  <a:pt x="2145" y="249"/>
                </a:lnTo>
                <a:lnTo>
                  <a:pt x="2152" y="249"/>
                </a:lnTo>
                <a:lnTo>
                  <a:pt x="2167" y="251"/>
                </a:lnTo>
                <a:lnTo>
                  <a:pt x="2176" y="251"/>
                </a:lnTo>
                <a:lnTo>
                  <a:pt x="2184" y="251"/>
                </a:lnTo>
                <a:lnTo>
                  <a:pt x="2193" y="251"/>
                </a:lnTo>
                <a:lnTo>
                  <a:pt x="2200" y="253"/>
                </a:lnTo>
                <a:lnTo>
                  <a:pt x="2206" y="253"/>
                </a:lnTo>
                <a:lnTo>
                  <a:pt x="2213" y="255"/>
                </a:lnTo>
                <a:close/>
                <a:moveTo>
                  <a:pt x="242" y="86"/>
                </a:moveTo>
                <a:lnTo>
                  <a:pt x="236" y="87"/>
                </a:lnTo>
                <a:lnTo>
                  <a:pt x="229" y="89"/>
                </a:lnTo>
                <a:lnTo>
                  <a:pt x="223" y="91"/>
                </a:lnTo>
                <a:lnTo>
                  <a:pt x="218" y="95"/>
                </a:lnTo>
                <a:lnTo>
                  <a:pt x="212" y="97"/>
                </a:lnTo>
                <a:lnTo>
                  <a:pt x="208" y="100"/>
                </a:lnTo>
                <a:lnTo>
                  <a:pt x="203" y="104"/>
                </a:lnTo>
                <a:lnTo>
                  <a:pt x="199" y="108"/>
                </a:lnTo>
                <a:lnTo>
                  <a:pt x="203" y="110"/>
                </a:lnTo>
                <a:lnTo>
                  <a:pt x="207" y="112"/>
                </a:lnTo>
                <a:lnTo>
                  <a:pt x="210" y="112"/>
                </a:lnTo>
                <a:lnTo>
                  <a:pt x="214" y="113"/>
                </a:lnTo>
                <a:lnTo>
                  <a:pt x="218" y="113"/>
                </a:lnTo>
                <a:lnTo>
                  <a:pt x="223" y="113"/>
                </a:lnTo>
                <a:lnTo>
                  <a:pt x="229" y="113"/>
                </a:lnTo>
                <a:lnTo>
                  <a:pt x="234" y="113"/>
                </a:lnTo>
                <a:lnTo>
                  <a:pt x="246" y="113"/>
                </a:lnTo>
                <a:lnTo>
                  <a:pt x="255" y="112"/>
                </a:lnTo>
                <a:lnTo>
                  <a:pt x="270" y="110"/>
                </a:lnTo>
                <a:lnTo>
                  <a:pt x="283" y="108"/>
                </a:lnTo>
                <a:lnTo>
                  <a:pt x="296" y="108"/>
                </a:lnTo>
                <a:lnTo>
                  <a:pt x="311" y="110"/>
                </a:lnTo>
                <a:lnTo>
                  <a:pt x="313" y="112"/>
                </a:lnTo>
                <a:lnTo>
                  <a:pt x="316" y="113"/>
                </a:lnTo>
                <a:lnTo>
                  <a:pt x="318" y="115"/>
                </a:lnTo>
                <a:lnTo>
                  <a:pt x="322" y="117"/>
                </a:lnTo>
                <a:lnTo>
                  <a:pt x="324" y="119"/>
                </a:lnTo>
                <a:lnTo>
                  <a:pt x="326" y="123"/>
                </a:lnTo>
                <a:lnTo>
                  <a:pt x="327" y="126"/>
                </a:lnTo>
                <a:lnTo>
                  <a:pt x="329" y="128"/>
                </a:lnTo>
                <a:lnTo>
                  <a:pt x="329" y="132"/>
                </a:lnTo>
                <a:lnTo>
                  <a:pt x="329" y="139"/>
                </a:lnTo>
                <a:lnTo>
                  <a:pt x="329" y="143"/>
                </a:lnTo>
                <a:lnTo>
                  <a:pt x="329" y="145"/>
                </a:lnTo>
                <a:lnTo>
                  <a:pt x="329" y="147"/>
                </a:lnTo>
                <a:lnTo>
                  <a:pt x="327" y="147"/>
                </a:lnTo>
                <a:lnTo>
                  <a:pt x="327" y="149"/>
                </a:lnTo>
                <a:lnTo>
                  <a:pt x="327" y="151"/>
                </a:lnTo>
                <a:lnTo>
                  <a:pt x="326" y="151"/>
                </a:lnTo>
                <a:lnTo>
                  <a:pt x="326" y="152"/>
                </a:lnTo>
                <a:lnTo>
                  <a:pt x="322" y="152"/>
                </a:lnTo>
                <a:lnTo>
                  <a:pt x="322" y="154"/>
                </a:lnTo>
                <a:lnTo>
                  <a:pt x="320" y="154"/>
                </a:lnTo>
                <a:lnTo>
                  <a:pt x="318" y="154"/>
                </a:lnTo>
                <a:lnTo>
                  <a:pt x="316" y="156"/>
                </a:lnTo>
                <a:lnTo>
                  <a:pt x="313" y="156"/>
                </a:lnTo>
                <a:lnTo>
                  <a:pt x="311" y="156"/>
                </a:lnTo>
                <a:lnTo>
                  <a:pt x="311" y="158"/>
                </a:lnTo>
                <a:lnTo>
                  <a:pt x="309" y="158"/>
                </a:lnTo>
                <a:lnTo>
                  <a:pt x="298" y="158"/>
                </a:lnTo>
                <a:lnTo>
                  <a:pt x="288" y="160"/>
                </a:lnTo>
                <a:lnTo>
                  <a:pt x="279" y="160"/>
                </a:lnTo>
                <a:lnTo>
                  <a:pt x="272" y="162"/>
                </a:lnTo>
                <a:lnTo>
                  <a:pt x="268" y="164"/>
                </a:lnTo>
                <a:lnTo>
                  <a:pt x="264" y="164"/>
                </a:lnTo>
                <a:lnTo>
                  <a:pt x="257" y="165"/>
                </a:lnTo>
                <a:lnTo>
                  <a:pt x="244" y="167"/>
                </a:lnTo>
                <a:lnTo>
                  <a:pt x="240" y="167"/>
                </a:lnTo>
                <a:lnTo>
                  <a:pt x="236" y="167"/>
                </a:lnTo>
                <a:lnTo>
                  <a:pt x="229" y="169"/>
                </a:lnTo>
                <a:lnTo>
                  <a:pt x="225" y="169"/>
                </a:lnTo>
                <a:lnTo>
                  <a:pt x="221" y="169"/>
                </a:lnTo>
                <a:lnTo>
                  <a:pt x="214" y="169"/>
                </a:lnTo>
                <a:lnTo>
                  <a:pt x="207" y="171"/>
                </a:lnTo>
                <a:lnTo>
                  <a:pt x="197" y="171"/>
                </a:lnTo>
                <a:lnTo>
                  <a:pt x="190" y="171"/>
                </a:lnTo>
                <a:lnTo>
                  <a:pt x="184" y="173"/>
                </a:lnTo>
                <a:lnTo>
                  <a:pt x="173" y="175"/>
                </a:lnTo>
                <a:lnTo>
                  <a:pt x="162" y="177"/>
                </a:lnTo>
                <a:lnTo>
                  <a:pt x="151" y="177"/>
                </a:lnTo>
                <a:lnTo>
                  <a:pt x="140" y="178"/>
                </a:lnTo>
                <a:lnTo>
                  <a:pt x="128" y="180"/>
                </a:lnTo>
                <a:lnTo>
                  <a:pt x="117" y="180"/>
                </a:lnTo>
                <a:lnTo>
                  <a:pt x="106" y="182"/>
                </a:lnTo>
                <a:lnTo>
                  <a:pt x="95" y="182"/>
                </a:lnTo>
                <a:lnTo>
                  <a:pt x="63" y="184"/>
                </a:lnTo>
                <a:lnTo>
                  <a:pt x="35" y="188"/>
                </a:lnTo>
                <a:lnTo>
                  <a:pt x="26" y="188"/>
                </a:lnTo>
                <a:lnTo>
                  <a:pt x="22" y="188"/>
                </a:lnTo>
                <a:lnTo>
                  <a:pt x="21" y="190"/>
                </a:lnTo>
                <a:lnTo>
                  <a:pt x="13" y="191"/>
                </a:lnTo>
                <a:lnTo>
                  <a:pt x="8" y="195"/>
                </a:lnTo>
                <a:lnTo>
                  <a:pt x="6" y="197"/>
                </a:lnTo>
                <a:lnTo>
                  <a:pt x="0" y="216"/>
                </a:lnTo>
                <a:lnTo>
                  <a:pt x="0" y="223"/>
                </a:lnTo>
                <a:lnTo>
                  <a:pt x="0" y="225"/>
                </a:lnTo>
                <a:lnTo>
                  <a:pt x="2" y="225"/>
                </a:lnTo>
                <a:lnTo>
                  <a:pt x="6" y="231"/>
                </a:lnTo>
                <a:lnTo>
                  <a:pt x="9" y="236"/>
                </a:lnTo>
                <a:lnTo>
                  <a:pt x="15" y="240"/>
                </a:lnTo>
                <a:lnTo>
                  <a:pt x="21" y="245"/>
                </a:lnTo>
                <a:lnTo>
                  <a:pt x="26" y="245"/>
                </a:lnTo>
                <a:lnTo>
                  <a:pt x="34" y="247"/>
                </a:lnTo>
                <a:lnTo>
                  <a:pt x="39" y="247"/>
                </a:lnTo>
                <a:lnTo>
                  <a:pt x="47" y="249"/>
                </a:lnTo>
                <a:lnTo>
                  <a:pt x="61" y="249"/>
                </a:lnTo>
                <a:lnTo>
                  <a:pt x="76" y="249"/>
                </a:lnTo>
                <a:lnTo>
                  <a:pt x="84" y="247"/>
                </a:lnTo>
                <a:lnTo>
                  <a:pt x="88" y="247"/>
                </a:lnTo>
                <a:lnTo>
                  <a:pt x="89" y="247"/>
                </a:lnTo>
                <a:lnTo>
                  <a:pt x="91" y="247"/>
                </a:lnTo>
                <a:lnTo>
                  <a:pt x="97" y="247"/>
                </a:lnTo>
                <a:lnTo>
                  <a:pt x="104" y="245"/>
                </a:lnTo>
                <a:lnTo>
                  <a:pt x="110" y="245"/>
                </a:lnTo>
                <a:lnTo>
                  <a:pt x="117" y="244"/>
                </a:lnTo>
                <a:lnTo>
                  <a:pt x="123" y="244"/>
                </a:lnTo>
                <a:lnTo>
                  <a:pt x="128" y="242"/>
                </a:lnTo>
                <a:lnTo>
                  <a:pt x="132" y="240"/>
                </a:lnTo>
                <a:lnTo>
                  <a:pt x="134" y="240"/>
                </a:lnTo>
                <a:lnTo>
                  <a:pt x="136" y="240"/>
                </a:lnTo>
                <a:lnTo>
                  <a:pt x="143" y="238"/>
                </a:lnTo>
                <a:lnTo>
                  <a:pt x="151" y="238"/>
                </a:lnTo>
                <a:lnTo>
                  <a:pt x="154" y="236"/>
                </a:lnTo>
                <a:lnTo>
                  <a:pt x="156" y="236"/>
                </a:lnTo>
                <a:lnTo>
                  <a:pt x="158" y="236"/>
                </a:lnTo>
                <a:lnTo>
                  <a:pt x="164" y="234"/>
                </a:lnTo>
                <a:lnTo>
                  <a:pt x="171" y="232"/>
                </a:lnTo>
                <a:lnTo>
                  <a:pt x="177" y="231"/>
                </a:lnTo>
                <a:lnTo>
                  <a:pt x="182" y="229"/>
                </a:lnTo>
                <a:lnTo>
                  <a:pt x="188" y="227"/>
                </a:lnTo>
                <a:lnTo>
                  <a:pt x="195" y="223"/>
                </a:lnTo>
                <a:lnTo>
                  <a:pt x="201" y="221"/>
                </a:lnTo>
                <a:lnTo>
                  <a:pt x="208" y="219"/>
                </a:lnTo>
                <a:lnTo>
                  <a:pt x="216" y="217"/>
                </a:lnTo>
                <a:lnTo>
                  <a:pt x="242" y="214"/>
                </a:lnTo>
                <a:lnTo>
                  <a:pt x="270" y="208"/>
                </a:lnTo>
                <a:lnTo>
                  <a:pt x="285" y="204"/>
                </a:lnTo>
                <a:lnTo>
                  <a:pt x="300" y="203"/>
                </a:lnTo>
                <a:lnTo>
                  <a:pt x="301" y="203"/>
                </a:lnTo>
                <a:lnTo>
                  <a:pt x="305" y="203"/>
                </a:lnTo>
                <a:lnTo>
                  <a:pt x="311" y="203"/>
                </a:lnTo>
                <a:lnTo>
                  <a:pt x="314" y="203"/>
                </a:lnTo>
                <a:lnTo>
                  <a:pt x="316" y="203"/>
                </a:lnTo>
                <a:lnTo>
                  <a:pt x="318" y="204"/>
                </a:lnTo>
                <a:lnTo>
                  <a:pt x="320" y="204"/>
                </a:lnTo>
                <a:lnTo>
                  <a:pt x="322" y="206"/>
                </a:lnTo>
                <a:lnTo>
                  <a:pt x="324" y="210"/>
                </a:lnTo>
                <a:lnTo>
                  <a:pt x="324" y="212"/>
                </a:lnTo>
                <a:lnTo>
                  <a:pt x="326" y="214"/>
                </a:lnTo>
                <a:lnTo>
                  <a:pt x="326" y="217"/>
                </a:lnTo>
                <a:lnTo>
                  <a:pt x="326" y="221"/>
                </a:lnTo>
                <a:lnTo>
                  <a:pt x="326" y="223"/>
                </a:lnTo>
                <a:lnTo>
                  <a:pt x="326" y="225"/>
                </a:lnTo>
                <a:lnTo>
                  <a:pt x="326" y="227"/>
                </a:lnTo>
                <a:lnTo>
                  <a:pt x="326" y="229"/>
                </a:lnTo>
                <a:lnTo>
                  <a:pt x="324" y="231"/>
                </a:lnTo>
                <a:lnTo>
                  <a:pt x="318" y="234"/>
                </a:lnTo>
                <a:lnTo>
                  <a:pt x="314" y="238"/>
                </a:lnTo>
                <a:lnTo>
                  <a:pt x="309" y="242"/>
                </a:lnTo>
                <a:lnTo>
                  <a:pt x="303" y="245"/>
                </a:lnTo>
                <a:lnTo>
                  <a:pt x="301" y="247"/>
                </a:lnTo>
                <a:lnTo>
                  <a:pt x="298" y="249"/>
                </a:lnTo>
                <a:lnTo>
                  <a:pt x="296" y="251"/>
                </a:lnTo>
                <a:lnTo>
                  <a:pt x="292" y="253"/>
                </a:lnTo>
                <a:lnTo>
                  <a:pt x="287" y="255"/>
                </a:lnTo>
                <a:lnTo>
                  <a:pt x="281" y="258"/>
                </a:lnTo>
                <a:lnTo>
                  <a:pt x="274" y="260"/>
                </a:lnTo>
                <a:lnTo>
                  <a:pt x="268" y="262"/>
                </a:lnTo>
                <a:lnTo>
                  <a:pt x="264" y="262"/>
                </a:lnTo>
                <a:lnTo>
                  <a:pt x="261" y="262"/>
                </a:lnTo>
                <a:lnTo>
                  <a:pt x="255" y="264"/>
                </a:lnTo>
                <a:lnTo>
                  <a:pt x="247" y="266"/>
                </a:lnTo>
                <a:lnTo>
                  <a:pt x="240" y="266"/>
                </a:lnTo>
                <a:lnTo>
                  <a:pt x="233" y="268"/>
                </a:lnTo>
                <a:lnTo>
                  <a:pt x="225" y="268"/>
                </a:lnTo>
                <a:lnTo>
                  <a:pt x="221" y="268"/>
                </a:lnTo>
                <a:lnTo>
                  <a:pt x="218" y="268"/>
                </a:lnTo>
                <a:lnTo>
                  <a:pt x="214" y="268"/>
                </a:lnTo>
                <a:lnTo>
                  <a:pt x="210" y="266"/>
                </a:lnTo>
                <a:lnTo>
                  <a:pt x="207" y="266"/>
                </a:lnTo>
                <a:lnTo>
                  <a:pt x="203" y="266"/>
                </a:lnTo>
                <a:lnTo>
                  <a:pt x="201" y="264"/>
                </a:lnTo>
                <a:lnTo>
                  <a:pt x="197" y="262"/>
                </a:lnTo>
                <a:lnTo>
                  <a:pt x="192" y="258"/>
                </a:lnTo>
                <a:lnTo>
                  <a:pt x="186" y="257"/>
                </a:lnTo>
                <a:lnTo>
                  <a:pt x="181" y="255"/>
                </a:lnTo>
                <a:lnTo>
                  <a:pt x="175" y="253"/>
                </a:lnTo>
                <a:lnTo>
                  <a:pt x="169" y="253"/>
                </a:lnTo>
                <a:lnTo>
                  <a:pt x="166" y="251"/>
                </a:lnTo>
                <a:lnTo>
                  <a:pt x="162" y="251"/>
                </a:lnTo>
                <a:lnTo>
                  <a:pt x="158" y="251"/>
                </a:lnTo>
                <a:lnTo>
                  <a:pt x="154" y="253"/>
                </a:lnTo>
                <a:lnTo>
                  <a:pt x="153" y="253"/>
                </a:lnTo>
                <a:lnTo>
                  <a:pt x="149" y="255"/>
                </a:lnTo>
                <a:lnTo>
                  <a:pt x="147" y="257"/>
                </a:lnTo>
                <a:lnTo>
                  <a:pt x="145" y="260"/>
                </a:lnTo>
                <a:lnTo>
                  <a:pt x="143" y="262"/>
                </a:lnTo>
                <a:lnTo>
                  <a:pt x="143" y="264"/>
                </a:lnTo>
                <a:lnTo>
                  <a:pt x="147" y="271"/>
                </a:lnTo>
                <a:lnTo>
                  <a:pt x="149" y="277"/>
                </a:lnTo>
                <a:lnTo>
                  <a:pt x="151" y="284"/>
                </a:lnTo>
                <a:lnTo>
                  <a:pt x="153" y="292"/>
                </a:lnTo>
                <a:lnTo>
                  <a:pt x="164" y="333"/>
                </a:lnTo>
                <a:lnTo>
                  <a:pt x="173" y="374"/>
                </a:lnTo>
                <a:lnTo>
                  <a:pt x="177" y="387"/>
                </a:lnTo>
                <a:lnTo>
                  <a:pt x="181" y="398"/>
                </a:lnTo>
                <a:lnTo>
                  <a:pt x="184" y="411"/>
                </a:lnTo>
                <a:lnTo>
                  <a:pt x="188" y="424"/>
                </a:lnTo>
                <a:lnTo>
                  <a:pt x="194" y="437"/>
                </a:lnTo>
                <a:lnTo>
                  <a:pt x="197" y="448"/>
                </a:lnTo>
                <a:lnTo>
                  <a:pt x="203" y="459"/>
                </a:lnTo>
                <a:lnTo>
                  <a:pt x="208" y="472"/>
                </a:lnTo>
                <a:lnTo>
                  <a:pt x="214" y="474"/>
                </a:lnTo>
                <a:lnTo>
                  <a:pt x="216" y="474"/>
                </a:lnTo>
                <a:lnTo>
                  <a:pt x="218" y="474"/>
                </a:lnTo>
                <a:lnTo>
                  <a:pt x="221" y="474"/>
                </a:lnTo>
                <a:lnTo>
                  <a:pt x="227" y="474"/>
                </a:lnTo>
                <a:lnTo>
                  <a:pt x="231" y="474"/>
                </a:lnTo>
                <a:lnTo>
                  <a:pt x="234" y="476"/>
                </a:lnTo>
                <a:lnTo>
                  <a:pt x="236" y="474"/>
                </a:lnTo>
                <a:lnTo>
                  <a:pt x="238" y="474"/>
                </a:lnTo>
                <a:lnTo>
                  <a:pt x="240" y="474"/>
                </a:lnTo>
                <a:lnTo>
                  <a:pt x="246" y="474"/>
                </a:lnTo>
                <a:lnTo>
                  <a:pt x="249" y="472"/>
                </a:lnTo>
                <a:lnTo>
                  <a:pt x="253" y="472"/>
                </a:lnTo>
                <a:lnTo>
                  <a:pt x="259" y="470"/>
                </a:lnTo>
                <a:lnTo>
                  <a:pt x="270" y="465"/>
                </a:lnTo>
                <a:lnTo>
                  <a:pt x="281" y="463"/>
                </a:lnTo>
                <a:lnTo>
                  <a:pt x="292" y="459"/>
                </a:lnTo>
                <a:lnTo>
                  <a:pt x="303" y="455"/>
                </a:lnTo>
                <a:lnTo>
                  <a:pt x="305" y="455"/>
                </a:lnTo>
                <a:lnTo>
                  <a:pt x="307" y="457"/>
                </a:lnTo>
                <a:lnTo>
                  <a:pt x="309" y="459"/>
                </a:lnTo>
                <a:lnTo>
                  <a:pt x="311" y="459"/>
                </a:lnTo>
                <a:lnTo>
                  <a:pt x="313" y="461"/>
                </a:lnTo>
                <a:lnTo>
                  <a:pt x="314" y="465"/>
                </a:lnTo>
                <a:lnTo>
                  <a:pt x="316" y="467"/>
                </a:lnTo>
                <a:lnTo>
                  <a:pt x="316" y="468"/>
                </a:lnTo>
                <a:lnTo>
                  <a:pt x="318" y="470"/>
                </a:lnTo>
                <a:lnTo>
                  <a:pt x="318" y="474"/>
                </a:lnTo>
                <a:lnTo>
                  <a:pt x="318" y="476"/>
                </a:lnTo>
                <a:lnTo>
                  <a:pt x="320" y="480"/>
                </a:lnTo>
                <a:lnTo>
                  <a:pt x="320" y="481"/>
                </a:lnTo>
                <a:lnTo>
                  <a:pt x="320" y="485"/>
                </a:lnTo>
                <a:lnTo>
                  <a:pt x="318" y="489"/>
                </a:lnTo>
                <a:lnTo>
                  <a:pt x="318" y="493"/>
                </a:lnTo>
                <a:lnTo>
                  <a:pt x="318" y="494"/>
                </a:lnTo>
                <a:lnTo>
                  <a:pt x="318" y="498"/>
                </a:lnTo>
                <a:lnTo>
                  <a:pt x="318" y="500"/>
                </a:lnTo>
                <a:lnTo>
                  <a:pt x="316" y="500"/>
                </a:lnTo>
                <a:lnTo>
                  <a:pt x="316" y="502"/>
                </a:lnTo>
                <a:lnTo>
                  <a:pt x="316" y="504"/>
                </a:lnTo>
                <a:lnTo>
                  <a:pt x="314" y="504"/>
                </a:lnTo>
                <a:lnTo>
                  <a:pt x="313" y="506"/>
                </a:lnTo>
                <a:lnTo>
                  <a:pt x="311" y="507"/>
                </a:lnTo>
                <a:lnTo>
                  <a:pt x="309" y="509"/>
                </a:lnTo>
                <a:lnTo>
                  <a:pt x="307" y="509"/>
                </a:lnTo>
                <a:lnTo>
                  <a:pt x="303" y="511"/>
                </a:lnTo>
                <a:lnTo>
                  <a:pt x="300" y="511"/>
                </a:lnTo>
                <a:lnTo>
                  <a:pt x="294" y="513"/>
                </a:lnTo>
                <a:lnTo>
                  <a:pt x="288" y="515"/>
                </a:lnTo>
                <a:lnTo>
                  <a:pt x="283" y="517"/>
                </a:lnTo>
                <a:lnTo>
                  <a:pt x="277" y="517"/>
                </a:lnTo>
                <a:lnTo>
                  <a:pt x="275" y="519"/>
                </a:lnTo>
                <a:lnTo>
                  <a:pt x="274" y="519"/>
                </a:lnTo>
                <a:lnTo>
                  <a:pt x="272" y="519"/>
                </a:lnTo>
                <a:lnTo>
                  <a:pt x="270" y="519"/>
                </a:lnTo>
                <a:lnTo>
                  <a:pt x="268" y="519"/>
                </a:lnTo>
                <a:lnTo>
                  <a:pt x="266" y="521"/>
                </a:lnTo>
                <a:lnTo>
                  <a:pt x="262" y="521"/>
                </a:lnTo>
                <a:lnTo>
                  <a:pt x="259" y="521"/>
                </a:lnTo>
                <a:lnTo>
                  <a:pt x="253" y="521"/>
                </a:lnTo>
                <a:lnTo>
                  <a:pt x="244" y="522"/>
                </a:lnTo>
                <a:lnTo>
                  <a:pt x="240" y="522"/>
                </a:lnTo>
                <a:lnTo>
                  <a:pt x="236" y="522"/>
                </a:lnTo>
                <a:lnTo>
                  <a:pt x="233" y="522"/>
                </a:lnTo>
                <a:lnTo>
                  <a:pt x="229" y="522"/>
                </a:lnTo>
                <a:lnTo>
                  <a:pt x="221" y="522"/>
                </a:lnTo>
                <a:lnTo>
                  <a:pt x="214" y="522"/>
                </a:lnTo>
                <a:lnTo>
                  <a:pt x="210" y="522"/>
                </a:lnTo>
                <a:lnTo>
                  <a:pt x="207" y="522"/>
                </a:lnTo>
                <a:lnTo>
                  <a:pt x="205" y="524"/>
                </a:lnTo>
                <a:lnTo>
                  <a:pt x="203" y="524"/>
                </a:lnTo>
                <a:lnTo>
                  <a:pt x="199" y="526"/>
                </a:lnTo>
                <a:lnTo>
                  <a:pt x="197" y="526"/>
                </a:lnTo>
                <a:lnTo>
                  <a:pt x="195" y="528"/>
                </a:lnTo>
                <a:lnTo>
                  <a:pt x="194" y="528"/>
                </a:lnTo>
                <a:lnTo>
                  <a:pt x="192" y="530"/>
                </a:lnTo>
                <a:lnTo>
                  <a:pt x="190" y="532"/>
                </a:lnTo>
                <a:lnTo>
                  <a:pt x="190" y="534"/>
                </a:lnTo>
                <a:lnTo>
                  <a:pt x="188" y="535"/>
                </a:lnTo>
                <a:lnTo>
                  <a:pt x="188" y="537"/>
                </a:lnTo>
                <a:lnTo>
                  <a:pt x="188" y="539"/>
                </a:lnTo>
                <a:lnTo>
                  <a:pt x="188" y="541"/>
                </a:lnTo>
                <a:lnTo>
                  <a:pt x="188" y="545"/>
                </a:lnTo>
                <a:lnTo>
                  <a:pt x="190" y="550"/>
                </a:lnTo>
                <a:lnTo>
                  <a:pt x="192" y="556"/>
                </a:lnTo>
                <a:lnTo>
                  <a:pt x="195" y="560"/>
                </a:lnTo>
                <a:lnTo>
                  <a:pt x="197" y="561"/>
                </a:lnTo>
                <a:lnTo>
                  <a:pt x="199" y="563"/>
                </a:lnTo>
                <a:lnTo>
                  <a:pt x="201" y="565"/>
                </a:lnTo>
                <a:lnTo>
                  <a:pt x="205" y="567"/>
                </a:lnTo>
                <a:lnTo>
                  <a:pt x="207" y="569"/>
                </a:lnTo>
                <a:lnTo>
                  <a:pt x="208" y="569"/>
                </a:lnTo>
                <a:lnTo>
                  <a:pt x="216" y="571"/>
                </a:lnTo>
                <a:lnTo>
                  <a:pt x="218" y="571"/>
                </a:lnTo>
                <a:lnTo>
                  <a:pt x="221" y="573"/>
                </a:lnTo>
                <a:lnTo>
                  <a:pt x="225" y="573"/>
                </a:lnTo>
                <a:lnTo>
                  <a:pt x="229" y="573"/>
                </a:lnTo>
                <a:lnTo>
                  <a:pt x="236" y="573"/>
                </a:lnTo>
                <a:lnTo>
                  <a:pt x="244" y="571"/>
                </a:lnTo>
                <a:lnTo>
                  <a:pt x="251" y="571"/>
                </a:lnTo>
                <a:lnTo>
                  <a:pt x="259" y="571"/>
                </a:lnTo>
                <a:lnTo>
                  <a:pt x="261" y="569"/>
                </a:lnTo>
                <a:lnTo>
                  <a:pt x="262" y="569"/>
                </a:lnTo>
                <a:lnTo>
                  <a:pt x="266" y="569"/>
                </a:lnTo>
                <a:lnTo>
                  <a:pt x="268" y="569"/>
                </a:lnTo>
                <a:lnTo>
                  <a:pt x="272" y="567"/>
                </a:lnTo>
                <a:lnTo>
                  <a:pt x="277" y="567"/>
                </a:lnTo>
                <a:lnTo>
                  <a:pt x="285" y="565"/>
                </a:lnTo>
                <a:lnTo>
                  <a:pt x="288" y="563"/>
                </a:lnTo>
                <a:lnTo>
                  <a:pt x="292" y="563"/>
                </a:lnTo>
                <a:lnTo>
                  <a:pt x="296" y="563"/>
                </a:lnTo>
                <a:lnTo>
                  <a:pt x="300" y="563"/>
                </a:lnTo>
                <a:lnTo>
                  <a:pt x="303" y="561"/>
                </a:lnTo>
                <a:lnTo>
                  <a:pt x="307" y="563"/>
                </a:lnTo>
                <a:lnTo>
                  <a:pt x="309" y="563"/>
                </a:lnTo>
                <a:lnTo>
                  <a:pt x="313" y="563"/>
                </a:lnTo>
                <a:lnTo>
                  <a:pt x="313" y="565"/>
                </a:lnTo>
                <a:lnTo>
                  <a:pt x="314" y="565"/>
                </a:lnTo>
                <a:lnTo>
                  <a:pt x="314" y="569"/>
                </a:lnTo>
                <a:lnTo>
                  <a:pt x="314" y="573"/>
                </a:lnTo>
                <a:lnTo>
                  <a:pt x="314" y="578"/>
                </a:lnTo>
                <a:lnTo>
                  <a:pt x="313" y="591"/>
                </a:lnTo>
                <a:lnTo>
                  <a:pt x="313" y="595"/>
                </a:lnTo>
                <a:lnTo>
                  <a:pt x="313" y="597"/>
                </a:lnTo>
                <a:lnTo>
                  <a:pt x="311" y="600"/>
                </a:lnTo>
                <a:lnTo>
                  <a:pt x="311" y="604"/>
                </a:lnTo>
                <a:lnTo>
                  <a:pt x="311" y="608"/>
                </a:lnTo>
                <a:lnTo>
                  <a:pt x="309" y="610"/>
                </a:lnTo>
                <a:lnTo>
                  <a:pt x="307" y="613"/>
                </a:lnTo>
                <a:lnTo>
                  <a:pt x="307" y="615"/>
                </a:lnTo>
                <a:lnTo>
                  <a:pt x="305" y="615"/>
                </a:lnTo>
                <a:lnTo>
                  <a:pt x="305" y="617"/>
                </a:lnTo>
                <a:lnTo>
                  <a:pt x="303" y="617"/>
                </a:lnTo>
                <a:lnTo>
                  <a:pt x="300" y="619"/>
                </a:lnTo>
                <a:lnTo>
                  <a:pt x="296" y="621"/>
                </a:lnTo>
                <a:lnTo>
                  <a:pt x="294" y="623"/>
                </a:lnTo>
                <a:lnTo>
                  <a:pt x="290" y="623"/>
                </a:lnTo>
                <a:lnTo>
                  <a:pt x="283" y="625"/>
                </a:lnTo>
                <a:lnTo>
                  <a:pt x="275" y="626"/>
                </a:lnTo>
                <a:lnTo>
                  <a:pt x="268" y="628"/>
                </a:lnTo>
                <a:lnTo>
                  <a:pt x="264" y="628"/>
                </a:lnTo>
                <a:lnTo>
                  <a:pt x="261" y="630"/>
                </a:lnTo>
                <a:lnTo>
                  <a:pt x="257" y="630"/>
                </a:lnTo>
                <a:lnTo>
                  <a:pt x="253" y="630"/>
                </a:lnTo>
                <a:lnTo>
                  <a:pt x="246" y="632"/>
                </a:lnTo>
                <a:lnTo>
                  <a:pt x="238" y="632"/>
                </a:lnTo>
                <a:lnTo>
                  <a:pt x="229" y="634"/>
                </a:lnTo>
                <a:lnTo>
                  <a:pt x="216" y="636"/>
                </a:lnTo>
                <a:lnTo>
                  <a:pt x="201" y="636"/>
                </a:lnTo>
                <a:lnTo>
                  <a:pt x="169" y="639"/>
                </a:lnTo>
                <a:lnTo>
                  <a:pt x="138" y="641"/>
                </a:lnTo>
                <a:lnTo>
                  <a:pt x="108" y="641"/>
                </a:lnTo>
                <a:lnTo>
                  <a:pt x="76" y="641"/>
                </a:lnTo>
                <a:lnTo>
                  <a:pt x="75" y="639"/>
                </a:lnTo>
                <a:lnTo>
                  <a:pt x="71" y="641"/>
                </a:lnTo>
                <a:lnTo>
                  <a:pt x="69" y="641"/>
                </a:lnTo>
                <a:lnTo>
                  <a:pt x="67" y="643"/>
                </a:lnTo>
                <a:lnTo>
                  <a:pt x="65" y="643"/>
                </a:lnTo>
                <a:lnTo>
                  <a:pt x="65" y="645"/>
                </a:lnTo>
                <a:lnTo>
                  <a:pt x="63" y="649"/>
                </a:lnTo>
                <a:lnTo>
                  <a:pt x="63" y="651"/>
                </a:lnTo>
                <a:lnTo>
                  <a:pt x="63" y="652"/>
                </a:lnTo>
                <a:lnTo>
                  <a:pt x="65" y="658"/>
                </a:lnTo>
                <a:lnTo>
                  <a:pt x="65" y="662"/>
                </a:lnTo>
                <a:lnTo>
                  <a:pt x="67" y="666"/>
                </a:lnTo>
                <a:lnTo>
                  <a:pt x="69" y="669"/>
                </a:lnTo>
                <a:lnTo>
                  <a:pt x="73" y="677"/>
                </a:lnTo>
                <a:lnTo>
                  <a:pt x="75" y="680"/>
                </a:lnTo>
                <a:lnTo>
                  <a:pt x="76" y="684"/>
                </a:lnTo>
                <a:lnTo>
                  <a:pt x="78" y="686"/>
                </a:lnTo>
                <a:lnTo>
                  <a:pt x="82" y="690"/>
                </a:lnTo>
                <a:lnTo>
                  <a:pt x="84" y="692"/>
                </a:lnTo>
                <a:lnTo>
                  <a:pt x="88" y="693"/>
                </a:lnTo>
                <a:lnTo>
                  <a:pt x="91" y="695"/>
                </a:lnTo>
                <a:lnTo>
                  <a:pt x="95" y="697"/>
                </a:lnTo>
                <a:lnTo>
                  <a:pt x="99" y="699"/>
                </a:lnTo>
                <a:lnTo>
                  <a:pt x="102" y="701"/>
                </a:lnTo>
                <a:lnTo>
                  <a:pt x="114" y="701"/>
                </a:lnTo>
                <a:lnTo>
                  <a:pt x="119" y="699"/>
                </a:lnTo>
                <a:lnTo>
                  <a:pt x="121" y="699"/>
                </a:lnTo>
                <a:lnTo>
                  <a:pt x="123" y="699"/>
                </a:lnTo>
                <a:lnTo>
                  <a:pt x="125" y="699"/>
                </a:lnTo>
                <a:lnTo>
                  <a:pt x="128" y="699"/>
                </a:lnTo>
                <a:lnTo>
                  <a:pt x="130" y="699"/>
                </a:lnTo>
                <a:lnTo>
                  <a:pt x="136" y="699"/>
                </a:lnTo>
                <a:lnTo>
                  <a:pt x="141" y="697"/>
                </a:lnTo>
                <a:lnTo>
                  <a:pt x="143" y="697"/>
                </a:lnTo>
                <a:lnTo>
                  <a:pt x="145" y="697"/>
                </a:lnTo>
                <a:lnTo>
                  <a:pt x="147" y="697"/>
                </a:lnTo>
                <a:lnTo>
                  <a:pt x="149" y="697"/>
                </a:lnTo>
                <a:lnTo>
                  <a:pt x="151" y="695"/>
                </a:lnTo>
                <a:lnTo>
                  <a:pt x="156" y="695"/>
                </a:lnTo>
                <a:lnTo>
                  <a:pt x="160" y="693"/>
                </a:lnTo>
                <a:lnTo>
                  <a:pt x="162" y="693"/>
                </a:lnTo>
                <a:lnTo>
                  <a:pt x="164" y="693"/>
                </a:lnTo>
                <a:lnTo>
                  <a:pt x="166" y="693"/>
                </a:lnTo>
                <a:lnTo>
                  <a:pt x="168" y="692"/>
                </a:lnTo>
                <a:lnTo>
                  <a:pt x="169" y="692"/>
                </a:lnTo>
                <a:lnTo>
                  <a:pt x="175" y="690"/>
                </a:lnTo>
                <a:lnTo>
                  <a:pt x="184" y="686"/>
                </a:lnTo>
                <a:lnTo>
                  <a:pt x="195" y="682"/>
                </a:lnTo>
                <a:lnTo>
                  <a:pt x="208" y="679"/>
                </a:lnTo>
                <a:lnTo>
                  <a:pt x="221" y="675"/>
                </a:lnTo>
                <a:lnTo>
                  <a:pt x="234" y="673"/>
                </a:lnTo>
                <a:lnTo>
                  <a:pt x="247" y="669"/>
                </a:lnTo>
                <a:lnTo>
                  <a:pt x="261" y="669"/>
                </a:lnTo>
                <a:lnTo>
                  <a:pt x="274" y="667"/>
                </a:lnTo>
                <a:lnTo>
                  <a:pt x="288" y="667"/>
                </a:lnTo>
                <a:lnTo>
                  <a:pt x="303" y="667"/>
                </a:lnTo>
                <a:lnTo>
                  <a:pt x="320" y="667"/>
                </a:lnTo>
                <a:lnTo>
                  <a:pt x="335" y="667"/>
                </a:lnTo>
                <a:lnTo>
                  <a:pt x="352" y="667"/>
                </a:lnTo>
                <a:lnTo>
                  <a:pt x="361" y="667"/>
                </a:lnTo>
                <a:lnTo>
                  <a:pt x="368" y="667"/>
                </a:lnTo>
                <a:lnTo>
                  <a:pt x="376" y="667"/>
                </a:lnTo>
                <a:lnTo>
                  <a:pt x="385" y="667"/>
                </a:lnTo>
                <a:lnTo>
                  <a:pt x="393" y="667"/>
                </a:lnTo>
                <a:lnTo>
                  <a:pt x="400" y="666"/>
                </a:lnTo>
                <a:lnTo>
                  <a:pt x="407" y="666"/>
                </a:lnTo>
                <a:lnTo>
                  <a:pt x="415" y="666"/>
                </a:lnTo>
                <a:lnTo>
                  <a:pt x="426" y="664"/>
                </a:lnTo>
                <a:lnTo>
                  <a:pt x="437" y="664"/>
                </a:lnTo>
                <a:lnTo>
                  <a:pt x="448" y="664"/>
                </a:lnTo>
                <a:lnTo>
                  <a:pt x="454" y="664"/>
                </a:lnTo>
                <a:lnTo>
                  <a:pt x="460" y="664"/>
                </a:lnTo>
                <a:lnTo>
                  <a:pt x="471" y="664"/>
                </a:lnTo>
                <a:lnTo>
                  <a:pt x="476" y="666"/>
                </a:lnTo>
                <a:lnTo>
                  <a:pt x="480" y="666"/>
                </a:lnTo>
                <a:lnTo>
                  <a:pt x="495" y="669"/>
                </a:lnTo>
                <a:lnTo>
                  <a:pt x="508" y="673"/>
                </a:lnTo>
                <a:lnTo>
                  <a:pt x="521" y="677"/>
                </a:lnTo>
                <a:lnTo>
                  <a:pt x="534" y="679"/>
                </a:lnTo>
                <a:lnTo>
                  <a:pt x="545" y="684"/>
                </a:lnTo>
                <a:lnTo>
                  <a:pt x="553" y="686"/>
                </a:lnTo>
                <a:lnTo>
                  <a:pt x="558" y="688"/>
                </a:lnTo>
                <a:lnTo>
                  <a:pt x="564" y="690"/>
                </a:lnTo>
                <a:lnTo>
                  <a:pt x="571" y="692"/>
                </a:lnTo>
                <a:lnTo>
                  <a:pt x="579" y="692"/>
                </a:lnTo>
                <a:lnTo>
                  <a:pt x="586" y="693"/>
                </a:lnTo>
                <a:lnTo>
                  <a:pt x="593" y="693"/>
                </a:lnTo>
                <a:lnTo>
                  <a:pt x="601" y="693"/>
                </a:lnTo>
                <a:lnTo>
                  <a:pt x="608" y="692"/>
                </a:lnTo>
                <a:lnTo>
                  <a:pt x="616" y="692"/>
                </a:lnTo>
                <a:lnTo>
                  <a:pt x="618" y="690"/>
                </a:lnTo>
                <a:lnTo>
                  <a:pt x="619" y="690"/>
                </a:lnTo>
                <a:lnTo>
                  <a:pt x="619" y="688"/>
                </a:lnTo>
                <a:lnTo>
                  <a:pt x="621" y="686"/>
                </a:lnTo>
                <a:lnTo>
                  <a:pt x="621" y="684"/>
                </a:lnTo>
                <a:lnTo>
                  <a:pt x="621" y="682"/>
                </a:lnTo>
                <a:lnTo>
                  <a:pt x="623" y="679"/>
                </a:lnTo>
                <a:lnTo>
                  <a:pt x="623" y="675"/>
                </a:lnTo>
                <a:lnTo>
                  <a:pt x="623" y="671"/>
                </a:lnTo>
                <a:lnTo>
                  <a:pt x="623" y="667"/>
                </a:lnTo>
                <a:lnTo>
                  <a:pt x="623" y="666"/>
                </a:lnTo>
                <a:lnTo>
                  <a:pt x="623" y="664"/>
                </a:lnTo>
                <a:lnTo>
                  <a:pt x="623" y="662"/>
                </a:lnTo>
                <a:lnTo>
                  <a:pt x="623" y="658"/>
                </a:lnTo>
                <a:lnTo>
                  <a:pt x="623" y="656"/>
                </a:lnTo>
                <a:lnTo>
                  <a:pt x="623" y="652"/>
                </a:lnTo>
                <a:lnTo>
                  <a:pt x="623" y="649"/>
                </a:lnTo>
                <a:lnTo>
                  <a:pt x="621" y="643"/>
                </a:lnTo>
                <a:lnTo>
                  <a:pt x="618" y="639"/>
                </a:lnTo>
                <a:lnTo>
                  <a:pt x="616" y="634"/>
                </a:lnTo>
                <a:lnTo>
                  <a:pt x="612" y="630"/>
                </a:lnTo>
                <a:lnTo>
                  <a:pt x="610" y="628"/>
                </a:lnTo>
                <a:lnTo>
                  <a:pt x="606" y="623"/>
                </a:lnTo>
                <a:lnTo>
                  <a:pt x="601" y="619"/>
                </a:lnTo>
                <a:lnTo>
                  <a:pt x="595" y="615"/>
                </a:lnTo>
                <a:lnTo>
                  <a:pt x="592" y="612"/>
                </a:lnTo>
                <a:lnTo>
                  <a:pt x="586" y="610"/>
                </a:lnTo>
                <a:lnTo>
                  <a:pt x="582" y="608"/>
                </a:lnTo>
                <a:lnTo>
                  <a:pt x="577" y="606"/>
                </a:lnTo>
                <a:lnTo>
                  <a:pt x="573" y="604"/>
                </a:lnTo>
                <a:lnTo>
                  <a:pt x="566" y="602"/>
                </a:lnTo>
                <a:lnTo>
                  <a:pt x="558" y="602"/>
                </a:lnTo>
                <a:lnTo>
                  <a:pt x="551" y="600"/>
                </a:lnTo>
                <a:lnTo>
                  <a:pt x="543" y="600"/>
                </a:lnTo>
                <a:lnTo>
                  <a:pt x="536" y="600"/>
                </a:lnTo>
                <a:lnTo>
                  <a:pt x="526" y="600"/>
                </a:lnTo>
                <a:lnTo>
                  <a:pt x="519" y="600"/>
                </a:lnTo>
                <a:lnTo>
                  <a:pt x="512" y="600"/>
                </a:lnTo>
                <a:lnTo>
                  <a:pt x="510" y="600"/>
                </a:lnTo>
                <a:lnTo>
                  <a:pt x="499" y="600"/>
                </a:lnTo>
                <a:lnTo>
                  <a:pt x="489" y="600"/>
                </a:lnTo>
                <a:lnTo>
                  <a:pt x="480" y="600"/>
                </a:lnTo>
                <a:lnTo>
                  <a:pt x="473" y="602"/>
                </a:lnTo>
                <a:lnTo>
                  <a:pt x="458" y="604"/>
                </a:lnTo>
                <a:lnTo>
                  <a:pt x="443" y="608"/>
                </a:lnTo>
                <a:lnTo>
                  <a:pt x="428" y="610"/>
                </a:lnTo>
                <a:lnTo>
                  <a:pt x="415" y="612"/>
                </a:lnTo>
                <a:lnTo>
                  <a:pt x="387" y="617"/>
                </a:lnTo>
                <a:lnTo>
                  <a:pt x="385" y="617"/>
                </a:lnTo>
                <a:lnTo>
                  <a:pt x="383" y="617"/>
                </a:lnTo>
                <a:lnTo>
                  <a:pt x="381" y="617"/>
                </a:lnTo>
                <a:lnTo>
                  <a:pt x="380" y="617"/>
                </a:lnTo>
                <a:lnTo>
                  <a:pt x="378" y="615"/>
                </a:lnTo>
                <a:lnTo>
                  <a:pt x="378" y="613"/>
                </a:lnTo>
                <a:lnTo>
                  <a:pt x="376" y="606"/>
                </a:lnTo>
                <a:lnTo>
                  <a:pt x="376" y="600"/>
                </a:lnTo>
                <a:lnTo>
                  <a:pt x="376" y="595"/>
                </a:lnTo>
                <a:lnTo>
                  <a:pt x="378" y="589"/>
                </a:lnTo>
                <a:lnTo>
                  <a:pt x="378" y="580"/>
                </a:lnTo>
                <a:lnTo>
                  <a:pt x="380" y="574"/>
                </a:lnTo>
                <a:lnTo>
                  <a:pt x="380" y="571"/>
                </a:lnTo>
                <a:lnTo>
                  <a:pt x="381" y="567"/>
                </a:lnTo>
                <a:lnTo>
                  <a:pt x="381" y="565"/>
                </a:lnTo>
                <a:lnTo>
                  <a:pt x="383" y="563"/>
                </a:lnTo>
                <a:lnTo>
                  <a:pt x="385" y="561"/>
                </a:lnTo>
                <a:lnTo>
                  <a:pt x="387" y="560"/>
                </a:lnTo>
                <a:lnTo>
                  <a:pt x="389" y="558"/>
                </a:lnTo>
                <a:lnTo>
                  <a:pt x="393" y="558"/>
                </a:lnTo>
                <a:lnTo>
                  <a:pt x="396" y="558"/>
                </a:lnTo>
                <a:lnTo>
                  <a:pt x="406" y="556"/>
                </a:lnTo>
                <a:lnTo>
                  <a:pt x="417" y="556"/>
                </a:lnTo>
                <a:lnTo>
                  <a:pt x="437" y="552"/>
                </a:lnTo>
                <a:lnTo>
                  <a:pt x="448" y="550"/>
                </a:lnTo>
                <a:lnTo>
                  <a:pt x="460" y="548"/>
                </a:lnTo>
                <a:lnTo>
                  <a:pt x="461" y="548"/>
                </a:lnTo>
                <a:lnTo>
                  <a:pt x="465" y="548"/>
                </a:lnTo>
                <a:lnTo>
                  <a:pt x="467" y="548"/>
                </a:lnTo>
                <a:lnTo>
                  <a:pt x="469" y="548"/>
                </a:lnTo>
                <a:lnTo>
                  <a:pt x="471" y="547"/>
                </a:lnTo>
                <a:lnTo>
                  <a:pt x="473" y="547"/>
                </a:lnTo>
                <a:lnTo>
                  <a:pt x="473" y="545"/>
                </a:lnTo>
                <a:lnTo>
                  <a:pt x="474" y="543"/>
                </a:lnTo>
                <a:lnTo>
                  <a:pt x="474" y="541"/>
                </a:lnTo>
                <a:lnTo>
                  <a:pt x="474" y="535"/>
                </a:lnTo>
                <a:lnTo>
                  <a:pt x="474" y="534"/>
                </a:lnTo>
                <a:lnTo>
                  <a:pt x="474" y="532"/>
                </a:lnTo>
                <a:lnTo>
                  <a:pt x="474" y="528"/>
                </a:lnTo>
                <a:lnTo>
                  <a:pt x="473" y="526"/>
                </a:lnTo>
                <a:lnTo>
                  <a:pt x="473" y="524"/>
                </a:lnTo>
                <a:lnTo>
                  <a:pt x="473" y="522"/>
                </a:lnTo>
                <a:lnTo>
                  <a:pt x="473" y="519"/>
                </a:lnTo>
                <a:lnTo>
                  <a:pt x="471" y="515"/>
                </a:lnTo>
                <a:lnTo>
                  <a:pt x="471" y="513"/>
                </a:lnTo>
                <a:lnTo>
                  <a:pt x="471" y="511"/>
                </a:lnTo>
                <a:lnTo>
                  <a:pt x="469" y="509"/>
                </a:lnTo>
                <a:lnTo>
                  <a:pt x="467" y="507"/>
                </a:lnTo>
                <a:lnTo>
                  <a:pt x="465" y="506"/>
                </a:lnTo>
                <a:lnTo>
                  <a:pt x="461" y="504"/>
                </a:lnTo>
                <a:lnTo>
                  <a:pt x="460" y="502"/>
                </a:lnTo>
                <a:lnTo>
                  <a:pt x="454" y="502"/>
                </a:lnTo>
                <a:lnTo>
                  <a:pt x="450" y="500"/>
                </a:lnTo>
                <a:lnTo>
                  <a:pt x="445" y="498"/>
                </a:lnTo>
                <a:lnTo>
                  <a:pt x="439" y="498"/>
                </a:lnTo>
                <a:lnTo>
                  <a:pt x="433" y="496"/>
                </a:lnTo>
                <a:lnTo>
                  <a:pt x="430" y="496"/>
                </a:lnTo>
                <a:lnTo>
                  <a:pt x="424" y="496"/>
                </a:lnTo>
                <a:lnTo>
                  <a:pt x="419" y="496"/>
                </a:lnTo>
                <a:lnTo>
                  <a:pt x="413" y="496"/>
                </a:lnTo>
                <a:lnTo>
                  <a:pt x="407" y="498"/>
                </a:lnTo>
                <a:lnTo>
                  <a:pt x="404" y="498"/>
                </a:lnTo>
                <a:lnTo>
                  <a:pt x="400" y="498"/>
                </a:lnTo>
                <a:lnTo>
                  <a:pt x="398" y="498"/>
                </a:lnTo>
                <a:lnTo>
                  <a:pt x="394" y="496"/>
                </a:lnTo>
                <a:lnTo>
                  <a:pt x="393" y="496"/>
                </a:lnTo>
                <a:lnTo>
                  <a:pt x="391" y="494"/>
                </a:lnTo>
                <a:lnTo>
                  <a:pt x="391" y="493"/>
                </a:lnTo>
                <a:lnTo>
                  <a:pt x="389" y="493"/>
                </a:lnTo>
                <a:lnTo>
                  <a:pt x="387" y="489"/>
                </a:lnTo>
                <a:lnTo>
                  <a:pt x="387" y="487"/>
                </a:lnTo>
                <a:lnTo>
                  <a:pt x="387" y="483"/>
                </a:lnTo>
                <a:lnTo>
                  <a:pt x="385" y="481"/>
                </a:lnTo>
                <a:lnTo>
                  <a:pt x="385" y="478"/>
                </a:lnTo>
                <a:lnTo>
                  <a:pt x="385" y="476"/>
                </a:lnTo>
                <a:lnTo>
                  <a:pt x="385" y="472"/>
                </a:lnTo>
                <a:lnTo>
                  <a:pt x="385" y="468"/>
                </a:lnTo>
                <a:lnTo>
                  <a:pt x="385" y="465"/>
                </a:lnTo>
                <a:lnTo>
                  <a:pt x="385" y="463"/>
                </a:lnTo>
                <a:lnTo>
                  <a:pt x="385" y="459"/>
                </a:lnTo>
                <a:lnTo>
                  <a:pt x="385" y="457"/>
                </a:lnTo>
                <a:lnTo>
                  <a:pt x="387" y="454"/>
                </a:lnTo>
                <a:lnTo>
                  <a:pt x="389" y="452"/>
                </a:lnTo>
                <a:lnTo>
                  <a:pt x="391" y="452"/>
                </a:lnTo>
                <a:lnTo>
                  <a:pt x="393" y="450"/>
                </a:lnTo>
                <a:lnTo>
                  <a:pt x="394" y="450"/>
                </a:lnTo>
                <a:lnTo>
                  <a:pt x="398" y="450"/>
                </a:lnTo>
                <a:lnTo>
                  <a:pt x="400" y="448"/>
                </a:lnTo>
                <a:lnTo>
                  <a:pt x="404" y="448"/>
                </a:lnTo>
                <a:lnTo>
                  <a:pt x="407" y="446"/>
                </a:lnTo>
                <a:lnTo>
                  <a:pt x="411" y="446"/>
                </a:lnTo>
                <a:lnTo>
                  <a:pt x="413" y="446"/>
                </a:lnTo>
                <a:lnTo>
                  <a:pt x="415" y="448"/>
                </a:lnTo>
                <a:lnTo>
                  <a:pt x="417" y="448"/>
                </a:lnTo>
                <a:lnTo>
                  <a:pt x="419" y="448"/>
                </a:lnTo>
                <a:lnTo>
                  <a:pt x="420" y="450"/>
                </a:lnTo>
                <a:lnTo>
                  <a:pt x="422" y="452"/>
                </a:lnTo>
                <a:lnTo>
                  <a:pt x="424" y="452"/>
                </a:lnTo>
                <a:lnTo>
                  <a:pt x="424" y="454"/>
                </a:lnTo>
                <a:lnTo>
                  <a:pt x="426" y="455"/>
                </a:lnTo>
                <a:lnTo>
                  <a:pt x="430" y="461"/>
                </a:lnTo>
                <a:lnTo>
                  <a:pt x="430" y="463"/>
                </a:lnTo>
                <a:lnTo>
                  <a:pt x="432" y="467"/>
                </a:lnTo>
                <a:lnTo>
                  <a:pt x="435" y="470"/>
                </a:lnTo>
                <a:lnTo>
                  <a:pt x="437" y="474"/>
                </a:lnTo>
                <a:lnTo>
                  <a:pt x="439" y="476"/>
                </a:lnTo>
                <a:lnTo>
                  <a:pt x="443" y="478"/>
                </a:lnTo>
                <a:lnTo>
                  <a:pt x="447" y="481"/>
                </a:lnTo>
                <a:lnTo>
                  <a:pt x="450" y="483"/>
                </a:lnTo>
                <a:lnTo>
                  <a:pt x="456" y="481"/>
                </a:lnTo>
                <a:lnTo>
                  <a:pt x="458" y="480"/>
                </a:lnTo>
                <a:lnTo>
                  <a:pt x="460" y="478"/>
                </a:lnTo>
                <a:lnTo>
                  <a:pt x="465" y="476"/>
                </a:lnTo>
                <a:lnTo>
                  <a:pt x="467" y="474"/>
                </a:lnTo>
                <a:lnTo>
                  <a:pt x="469" y="474"/>
                </a:lnTo>
                <a:lnTo>
                  <a:pt x="469" y="472"/>
                </a:lnTo>
                <a:lnTo>
                  <a:pt x="474" y="468"/>
                </a:lnTo>
                <a:lnTo>
                  <a:pt x="484" y="461"/>
                </a:lnTo>
                <a:lnTo>
                  <a:pt x="487" y="455"/>
                </a:lnTo>
                <a:lnTo>
                  <a:pt x="489" y="454"/>
                </a:lnTo>
                <a:lnTo>
                  <a:pt x="491" y="454"/>
                </a:lnTo>
                <a:lnTo>
                  <a:pt x="493" y="452"/>
                </a:lnTo>
                <a:lnTo>
                  <a:pt x="500" y="444"/>
                </a:lnTo>
                <a:lnTo>
                  <a:pt x="510" y="435"/>
                </a:lnTo>
                <a:lnTo>
                  <a:pt x="517" y="426"/>
                </a:lnTo>
                <a:lnTo>
                  <a:pt x="521" y="422"/>
                </a:lnTo>
                <a:lnTo>
                  <a:pt x="521" y="420"/>
                </a:lnTo>
                <a:lnTo>
                  <a:pt x="523" y="420"/>
                </a:lnTo>
                <a:lnTo>
                  <a:pt x="525" y="416"/>
                </a:lnTo>
                <a:lnTo>
                  <a:pt x="532" y="409"/>
                </a:lnTo>
                <a:lnTo>
                  <a:pt x="539" y="400"/>
                </a:lnTo>
                <a:lnTo>
                  <a:pt x="541" y="394"/>
                </a:lnTo>
                <a:lnTo>
                  <a:pt x="543" y="392"/>
                </a:lnTo>
                <a:lnTo>
                  <a:pt x="547" y="389"/>
                </a:lnTo>
                <a:lnTo>
                  <a:pt x="549" y="385"/>
                </a:lnTo>
                <a:lnTo>
                  <a:pt x="554" y="376"/>
                </a:lnTo>
                <a:lnTo>
                  <a:pt x="558" y="368"/>
                </a:lnTo>
                <a:lnTo>
                  <a:pt x="562" y="361"/>
                </a:lnTo>
                <a:lnTo>
                  <a:pt x="567" y="351"/>
                </a:lnTo>
                <a:lnTo>
                  <a:pt x="571" y="344"/>
                </a:lnTo>
                <a:lnTo>
                  <a:pt x="575" y="335"/>
                </a:lnTo>
                <a:lnTo>
                  <a:pt x="577" y="327"/>
                </a:lnTo>
                <a:lnTo>
                  <a:pt x="579" y="322"/>
                </a:lnTo>
                <a:lnTo>
                  <a:pt x="580" y="314"/>
                </a:lnTo>
                <a:lnTo>
                  <a:pt x="580" y="307"/>
                </a:lnTo>
                <a:lnTo>
                  <a:pt x="580" y="299"/>
                </a:lnTo>
                <a:lnTo>
                  <a:pt x="580" y="297"/>
                </a:lnTo>
                <a:lnTo>
                  <a:pt x="580" y="296"/>
                </a:lnTo>
                <a:lnTo>
                  <a:pt x="580" y="294"/>
                </a:lnTo>
                <a:lnTo>
                  <a:pt x="579" y="286"/>
                </a:lnTo>
                <a:lnTo>
                  <a:pt x="577" y="279"/>
                </a:lnTo>
                <a:lnTo>
                  <a:pt x="571" y="270"/>
                </a:lnTo>
                <a:lnTo>
                  <a:pt x="567" y="266"/>
                </a:lnTo>
                <a:lnTo>
                  <a:pt x="562" y="260"/>
                </a:lnTo>
                <a:lnTo>
                  <a:pt x="558" y="257"/>
                </a:lnTo>
                <a:lnTo>
                  <a:pt x="554" y="253"/>
                </a:lnTo>
                <a:lnTo>
                  <a:pt x="549" y="249"/>
                </a:lnTo>
                <a:lnTo>
                  <a:pt x="543" y="247"/>
                </a:lnTo>
                <a:lnTo>
                  <a:pt x="538" y="244"/>
                </a:lnTo>
                <a:lnTo>
                  <a:pt x="532" y="242"/>
                </a:lnTo>
                <a:lnTo>
                  <a:pt x="525" y="240"/>
                </a:lnTo>
                <a:lnTo>
                  <a:pt x="519" y="238"/>
                </a:lnTo>
                <a:lnTo>
                  <a:pt x="512" y="236"/>
                </a:lnTo>
                <a:lnTo>
                  <a:pt x="504" y="236"/>
                </a:lnTo>
                <a:lnTo>
                  <a:pt x="497" y="236"/>
                </a:lnTo>
                <a:lnTo>
                  <a:pt x="489" y="234"/>
                </a:lnTo>
                <a:lnTo>
                  <a:pt x="480" y="236"/>
                </a:lnTo>
                <a:lnTo>
                  <a:pt x="473" y="236"/>
                </a:lnTo>
                <a:lnTo>
                  <a:pt x="469" y="236"/>
                </a:lnTo>
                <a:lnTo>
                  <a:pt x="465" y="236"/>
                </a:lnTo>
                <a:lnTo>
                  <a:pt x="448" y="238"/>
                </a:lnTo>
                <a:lnTo>
                  <a:pt x="433" y="238"/>
                </a:lnTo>
                <a:lnTo>
                  <a:pt x="419" y="240"/>
                </a:lnTo>
                <a:lnTo>
                  <a:pt x="404" y="244"/>
                </a:lnTo>
                <a:lnTo>
                  <a:pt x="402" y="244"/>
                </a:lnTo>
                <a:lnTo>
                  <a:pt x="400" y="242"/>
                </a:lnTo>
                <a:lnTo>
                  <a:pt x="398" y="242"/>
                </a:lnTo>
                <a:lnTo>
                  <a:pt x="396" y="240"/>
                </a:lnTo>
                <a:lnTo>
                  <a:pt x="394" y="240"/>
                </a:lnTo>
                <a:lnTo>
                  <a:pt x="393" y="238"/>
                </a:lnTo>
                <a:lnTo>
                  <a:pt x="391" y="238"/>
                </a:lnTo>
                <a:lnTo>
                  <a:pt x="389" y="234"/>
                </a:lnTo>
                <a:lnTo>
                  <a:pt x="389" y="232"/>
                </a:lnTo>
                <a:lnTo>
                  <a:pt x="389" y="231"/>
                </a:lnTo>
                <a:lnTo>
                  <a:pt x="387" y="229"/>
                </a:lnTo>
                <a:lnTo>
                  <a:pt x="387" y="227"/>
                </a:lnTo>
                <a:lnTo>
                  <a:pt x="387" y="223"/>
                </a:lnTo>
                <a:lnTo>
                  <a:pt x="389" y="221"/>
                </a:lnTo>
                <a:lnTo>
                  <a:pt x="389" y="217"/>
                </a:lnTo>
                <a:lnTo>
                  <a:pt x="394" y="210"/>
                </a:lnTo>
                <a:lnTo>
                  <a:pt x="400" y="201"/>
                </a:lnTo>
                <a:lnTo>
                  <a:pt x="402" y="199"/>
                </a:lnTo>
                <a:lnTo>
                  <a:pt x="415" y="197"/>
                </a:lnTo>
                <a:lnTo>
                  <a:pt x="424" y="195"/>
                </a:lnTo>
                <a:lnTo>
                  <a:pt x="435" y="193"/>
                </a:lnTo>
                <a:lnTo>
                  <a:pt x="445" y="193"/>
                </a:lnTo>
                <a:lnTo>
                  <a:pt x="456" y="191"/>
                </a:lnTo>
                <a:lnTo>
                  <a:pt x="460" y="191"/>
                </a:lnTo>
                <a:lnTo>
                  <a:pt x="474" y="191"/>
                </a:lnTo>
                <a:lnTo>
                  <a:pt x="491" y="191"/>
                </a:lnTo>
                <a:lnTo>
                  <a:pt x="506" y="191"/>
                </a:lnTo>
                <a:lnTo>
                  <a:pt x="523" y="193"/>
                </a:lnTo>
                <a:lnTo>
                  <a:pt x="528" y="193"/>
                </a:lnTo>
                <a:lnTo>
                  <a:pt x="530" y="193"/>
                </a:lnTo>
                <a:lnTo>
                  <a:pt x="534" y="193"/>
                </a:lnTo>
                <a:lnTo>
                  <a:pt x="551" y="193"/>
                </a:lnTo>
                <a:lnTo>
                  <a:pt x="566" y="195"/>
                </a:lnTo>
                <a:lnTo>
                  <a:pt x="582" y="195"/>
                </a:lnTo>
                <a:lnTo>
                  <a:pt x="597" y="197"/>
                </a:lnTo>
                <a:lnTo>
                  <a:pt x="612" y="199"/>
                </a:lnTo>
                <a:lnTo>
                  <a:pt x="619" y="199"/>
                </a:lnTo>
                <a:lnTo>
                  <a:pt x="627" y="199"/>
                </a:lnTo>
                <a:lnTo>
                  <a:pt x="644" y="199"/>
                </a:lnTo>
                <a:lnTo>
                  <a:pt x="649" y="199"/>
                </a:lnTo>
                <a:lnTo>
                  <a:pt x="659" y="197"/>
                </a:lnTo>
                <a:lnTo>
                  <a:pt x="660" y="197"/>
                </a:lnTo>
                <a:lnTo>
                  <a:pt x="660" y="195"/>
                </a:lnTo>
                <a:lnTo>
                  <a:pt x="662" y="195"/>
                </a:lnTo>
                <a:lnTo>
                  <a:pt x="666" y="191"/>
                </a:lnTo>
                <a:lnTo>
                  <a:pt x="666" y="190"/>
                </a:lnTo>
                <a:lnTo>
                  <a:pt x="668" y="190"/>
                </a:lnTo>
                <a:lnTo>
                  <a:pt x="668" y="188"/>
                </a:lnTo>
                <a:lnTo>
                  <a:pt x="670" y="188"/>
                </a:lnTo>
                <a:lnTo>
                  <a:pt x="670" y="186"/>
                </a:lnTo>
                <a:lnTo>
                  <a:pt x="672" y="180"/>
                </a:lnTo>
                <a:lnTo>
                  <a:pt x="673" y="178"/>
                </a:lnTo>
                <a:lnTo>
                  <a:pt x="673" y="177"/>
                </a:lnTo>
                <a:lnTo>
                  <a:pt x="673" y="175"/>
                </a:lnTo>
                <a:lnTo>
                  <a:pt x="673" y="173"/>
                </a:lnTo>
                <a:lnTo>
                  <a:pt x="675" y="173"/>
                </a:lnTo>
                <a:lnTo>
                  <a:pt x="675" y="171"/>
                </a:lnTo>
                <a:lnTo>
                  <a:pt x="675" y="169"/>
                </a:lnTo>
                <a:lnTo>
                  <a:pt x="675" y="167"/>
                </a:lnTo>
                <a:lnTo>
                  <a:pt x="675" y="162"/>
                </a:lnTo>
                <a:lnTo>
                  <a:pt x="675" y="158"/>
                </a:lnTo>
                <a:lnTo>
                  <a:pt x="673" y="156"/>
                </a:lnTo>
                <a:lnTo>
                  <a:pt x="673" y="154"/>
                </a:lnTo>
                <a:lnTo>
                  <a:pt x="670" y="151"/>
                </a:lnTo>
                <a:lnTo>
                  <a:pt x="668" y="151"/>
                </a:lnTo>
                <a:lnTo>
                  <a:pt x="666" y="149"/>
                </a:lnTo>
                <a:lnTo>
                  <a:pt x="662" y="147"/>
                </a:lnTo>
                <a:lnTo>
                  <a:pt x="659" y="147"/>
                </a:lnTo>
                <a:lnTo>
                  <a:pt x="642" y="143"/>
                </a:lnTo>
                <a:lnTo>
                  <a:pt x="627" y="139"/>
                </a:lnTo>
                <a:lnTo>
                  <a:pt x="612" y="138"/>
                </a:lnTo>
                <a:lnTo>
                  <a:pt x="597" y="136"/>
                </a:lnTo>
                <a:lnTo>
                  <a:pt x="590" y="134"/>
                </a:lnTo>
                <a:lnTo>
                  <a:pt x="582" y="134"/>
                </a:lnTo>
                <a:lnTo>
                  <a:pt x="567" y="134"/>
                </a:lnTo>
                <a:lnTo>
                  <a:pt x="553" y="134"/>
                </a:lnTo>
                <a:lnTo>
                  <a:pt x="538" y="136"/>
                </a:lnTo>
                <a:lnTo>
                  <a:pt x="523" y="136"/>
                </a:lnTo>
                <a:lnTo>
                  <a:pt x="508" y="139"/>
                </a:lnTo>
                <a:lnTo>
                  <a:pt x="504" y="139"/>
                </a:lnTo>
                <a:lnTo>
                  <a:pt x="489" y="139"/>
                </a:lnTo>
                <a:lnTo>
                  <a:pt x="473" y="139"/>
                </a:lnTo>
                <a:lnTo>
                  <a:pt x="456" y="139"/>
                </a:lnTo>
                <a:lnTo>
                  <a:pt x="441" y="141"/>
                </a:lnTo>
                <a:lnTo>
                  <a:pt x="437" y="141"/>
                </a:lnTo>
                <a:lnTo>
                  <a:pt x="433" y="143"/>
                </a:lnTo>
                <a:lnTo>
                  <a:pt x="428" y="143"/>
                </a:lnTo>
                <a:lnTo>
                  <a:pt x="424" y="143"/>
                </a:lnTo>
                <a:lnTo>
                  <a:pt x="422" y="143"/>
                </a:lnTo>
                <a:lnTo>
                  <a:pt x="419" y="143"/>
                </a:lnTo>
                <a:lnTo>
                  <a:pt x="415" y="141"/>
                </a:lnTo>
                <a:lnTo>
                  <a:pt x="413" y="141"/>
                </a:lnTo>
                <a:lnTo>
                  <a:pt x="411" y="141"/>
                </a:lnTo>
                <a:lnTo>
                  <a:pt x="407" y="138"/>
                </a:lnTo>
                <a:lnTo>
                  <a:pt x="404" y="132"/>
                </a:lnTo>
                <a:lnTo>
                  <a:pt x="398" y="128"/>
                </a:lnTo>
                <a:lnTo>
                  <a:pt x="396" y="123"/>
                </a:lnTo>
                <a:lnTo>
                  <a:pt x="389" y="112"/>
                </a:lnTo>
                <a:lnTo>
                  <a:pt x="385" y="106"/>
                </a:lnTo>
                <a:lnTo>
                  <a:pt x="383" y="102"/>
                </a:lnTo>
                <a:lnTo>
                  <a:pt x="391" y="99"/>
                </a:lnTo>
                <a:lnTo>
                  <a:pt x="398" y="97"/>
                </a:lnTo>
                <a:lnTo>
                  <a:pt x="407" y="95"/>
                </a:lnTo>
                <a:lnTo>
                  <a:pt x="417" y="93"/>
                </a:lnTo>
                <a:lnTo>
                  <a:pt x="433" y="91"/>
                </a:lnTo>
                <a:lnTo>
                  <a:pt x="452" y="89"/>
                </a:lnTo>
                <a:lnTo>
                  <a:pt x="454" y="89"/>
                </a:lnTo>
                <a:lnTo>
                  <a:pt x="456" y="89"/>
                </a:lnTo>
                <a:lnTo>
                  <a:pt x="458" y="87"/>
                </a:lnTo>
                <a:lnTo>
                  <a:pt x="460" y="87"/>
                </a:lnTo>
                <a:lnTo>
                  <a:pt x="461" y="87"/>
                </a:lnTo>
                <a:lnTo>
                  <a:pt x="465" y="87"/>
                </a:lnTo>
                <a:lnTo>
                  <a:pt x="467" y="86"/>
                </a:lnTo>
                <a:lnTo>
                  <a:pt x="471" y="84"/>
                </a:lnTo>
                <a:lnTo>
                  <a:pt x="473" y="82"/>
                </a:lnTo>
                <a:lnTo>
                  <a:pt x="474" y="82"/>
                </a:lnTo>
                <a:lnTo>
                  <a:pt x="476" y="72"/>
                </a:lnTo>
                <a:lnTo>
                  <a:pt x="478" y="65"/>
                </a:lnTo>
                <a:lnTo>
                  <a:pt x="478" y="58"/>
                </a:lnTo>
                <a:lnTo>
                  <a:pt x="478" y="50"/>
                </a:lnTo>
                <a:lnTo>
                  <a:pt x="478" y="45"/>
                </a:lnTo>
                <a:lnTo>
                  <a:pt x="476" y="39"/>
                </a:lnTo>
                <a:lnTo>
                  <a:pt x="474" y="35"/>
                </a:lnTo>
                <a:lnTo>
                  <a:pt x="474" y="33"/>
                </a:lnTo>
                <a:lnTo>
                  <a:pt x="471" y="28"/>
                </a:lnTo>
                <a:lnTo>
                  <a:pt x="467" y="22"/>
                </a:lnTo>
                <a:lnTo>
                  <a:pt x="463" y="20"/>
                </a:lnTo>
                <a:lnTo>
                  <a:pt x="460" y="17"/>
                </a:lnTo>
                <a:lnTo>
                  <a:pt x="454" y="15"/>
                </a:lnTo>
                <a:lnTo>
                  <a:pt x="448" y="13"/>
                </a:lnTo>
                <a:lnTo>
                  <a:pt x="443" y="11"/>
                </a:lnTo>
                <a:lnTo>
                  <a:pt x="437" y="11"/>
                </a:lnTo>
                <a:lnTo>
                  <a:pt x="432" y="11"/>
                </a:lnTo>
                <a:lnTo>
                  <a:pt x="426" y="13"/>
                </a:lnTo>
                <a:lnTo>
                  <a:pt x="413" y="15"/>
                </a:lnTo>
                <a:lnTo>
                  <a:pt x="402" y="19"/>
                </a:lnTo>
                <a:lnTo>
                  <a:pt x="391" y="22"/>
                </a:lnTo>
                <a:lnTo>
                  <a:pt x="380" y="24"/>
                </a:lnTo>
                <a:lnTo>
                  <a:pt x="368" y="30"/>
                </a:lnTo>
                <a:lnTo>
                  <a:pt x="344" y="39"/>
                </a:lnTo>
                <a:lnTo>
                  <a:pt x="320" y="48"/>
                </a:lnTo>
                <a:lnTo>
                  <a:pt x="298" y="59"/>
                </a:lnTo>
                <a:lnTo>
                  <a:pt x="277" y="71"/>
                </a:lnTo>
                <a:lnTo>
                  <a:pt x="270" y="74"/>
                </a:lnTo>
                <a:lnTo>
                  <a:pt x="262" y="76"/>
                </a:lnTo>
                <a:lnTo>
                  <a:pt x="257" y="80"/>
                </a:lnTo>
                <a:lnTo>
                  <a:pt x="249" y="82"/>
                </a:lnTo>
                <a:lnTo>
                  <a:pt x="242" y="86"/>
                </a:lnTo>
                <a:close/>
                <a:moveTo>
                  <a:pt x="430" y="271"/>
                </a:moveTo>
                <a:lnTo>
                  <a:pt x="441" y="271"/>
                </a:lnTo>
                <a:lnTo>
                  <a:pt x="450" y="270"/>
                </a:lnTo>
                <a:lnTo>
                  <a:pt x="461" y="271"/>
                </a:lnTo>
                <a:lnTo>
                  <a:pt x="473" y="271"/>
                </a:lnTo>
                <a:lnTo>
                  <a:pt x="482" y="271"/>
                </a:lnTo>
                <a:lnTo>
                  <a:pt x="486" y="271"/>
                </a:lnTo>
                <a:lnTo>
                  <a:pt x="491" y="271"/>
                </a:lnTo>
                <a:lnTo>
                  <a:pt x="493" y="271"/>
                </a:lnTo>
                <a:lnTo>
                  <a:pt x="495" y="273"/>
                </a:lnTo>
                <a:lnTo>
                  <a:pt x="497" y="273"/>
                </a:lnTo>
                <a:lnTo>
                  <a:pt x="499" y="275"/>
                </a:lnTo>
                <a:lnTo>
                  <a:pt x="500" y="275"/>
                </a:lnTo>
                <a:lnTo>
                  <a:pt x="500" y="277"/>
                </a:lnTo>
                <a:lnTo>
                  <a:pt x="502" y="279"/>
                </a:lnTo>
                <a:lnTo>
                  <a:pt x="502" y="281"/>
                </a:lnTo>
                <a:lnTo>
                  <a:pt x="504" y="286"/>
                </a:lnTo>
                <a:lnTo>
                  <a:pt x="506" y="292"/>
                </a:lnTo>
                <a:lnTo>
                  <a:pt x="508" y="299"/>
                </a:lnTo>
                <a:lnTo>
                  <a:pt x="510" y="305"/>
                </a:lnTo>
                <a:lnTo>
                  <a:pt x="510" y="310"/>
                </a:lnTo>
                <a:lnTo>
                  <a:pt x="510" y="314"/>
                </a:lnTo>
                <a:lnTo>
                  <a:pt x="510" y="320"/>
                </a:lnTo>
                <a:lnTo>
                  <a:pt x="510" y="323"/>
                </a:lnTo>
                <a:lnTo>
                  <a:pt x="508" y="327"/>
                </a:lnTo>
                <a:lnTo>
                  <a:pt x="506" y="331"/>
                </a:lnTo>
                <a:lnTo>
                  <a:pt x="504" y="335"/>
                </a:lnTo>
                <a:lnTo>
                  <a:pt x="502" y="338"/>
                </a:lnTo>
                <a:lnTo>
                  <a:pt x="497" y="346"/>
                </a:lnTo>
                <a:lnTo>
                  <a:pt x="491" y="353"/>
                </a:lnTo>
                <a:lnTo>
                  <a:pt x="487" y="357"/>
                </a:lnTo>
                <a:lnTo>
                  <a:pt x="486" y="361"/>
                </a:lnTo>
                <a:lnTo>
                  <a:pt x="478" y="370"/>
                </a:lnTo>
                <a:lnTo>
                  <a:pt x="474" y="376"/>
                </a:lnTo>
                <a:lnTo>
                  <a:pt x="469" y="381"/>
                </a:lnTo>
                <a:lnTo>
                  <a:pt x="463" y="390"/>
                </a:lnTo>
                <a:lnTo>
                  <a:pt x="458" y="398"/>
                </a:lnTo>
                <a:lnTo>
                  <a:pt x="458" y="400"/>
                </a:lnTo>
                <a:lnTo>
                  <a:pt x="456" y="402"/>
                </a:lnTo>
                <a:lnTo>
                  <a:pt x="452" y="400"/>
                </a:lnTo>
                <a:lnTo>
                  <a:pt x="448" y="400"/>
                </a:lnTo>
                <a:lnTo>
                  <a:pt x="443" y="398"/>
                </a:lnTo>
                <a:lnTo>
                  <a:pt x="439" y="396"/>
                </a:lnTo>
                <a:lnTo>
                  <a:pt x="433" y="396"/>
                </a:lnTo>
                <a:lnTo>
                  <a:pt x="428" y="394"/>
                </a:lnTo>
                <a:lnTo>
                  <a:pt x="422" y="394"/>
                </a:lnTo>
                <a:lnTo>
                  <a:pt x="417" y="394"/>
                </a:lnTo>
                <a:lnTo>
                  <a:pt x="415" y="394"/>
                </a:lnTo>
                <a:lnTo>
                  <a:pt x="411" y="394"/>
                </a:lnTo>
                <a:lnTo>
                  <a:pt x="409" y="394"/>
                </a:lnTo>
                <a:lnTo>
                  <a:pt x="406" y="394"/>
                </a:lnTo>
                <a:lnTo>
                  <a:pt x="404" y="394"/>
                </a:lnTo>
                <a:lnTo>
                  <a:pt x="398" y="394"/>
                </a:lnTo>
                <a:lnTo>
                  <a:pt x="396" y="394"/>
                </a:lnTo>
                <a:lnTo>
                  <a:pt x="394" y="392"/>
                </a:lnTo>
                <a:lnTo>
                  <a:pt x="393" y="390"/>
                </a:lnTo>
                <a:lnTo>
                  <a:pt x="391" y="390"/>
                </a:lnTo>
                <a:lnTo>
                  <a:pt x="389" y="389"/>
                </a:lnTo>
                <a:lnTo>
                  <a:pt x="389" y="387"/>
                </a:lnTo>
                <a:lnTo>
                  <a:pt x="387" y="383"/>
                </a:lnTo>
                <a:lnTo>
                  <a:pt x="387" y="379"/>
                </a:lnTo>
                <a:lnTo>
                  <a:pt x="387" y="377"/>
                </a:lnTo>
                <a:lnTo>
                  <a:pt x="391" y="372"/>
                </a:lnTo>
                <a:lnTo>
                  <a:pt x="398" y="368"/>
                </a:lnTo>
                <a:lnTo>
                  <a:pt x="404" y="364"/>
                </a:lnTo>
                <a:lnTo>
                  <a:pt x="411" y="361"/>
                </a:lnTo>
                <a:lnTo>
                  <a:pt x="419" y="359"/>
                </a:lnTo>
                <a:lnTo>
                  <a:pt x="426" y="357"/>
                </a:lnTo>
                <a:lnTo>
                  <a:pt x="435" y="357"/>
                </a:lnTo>
                <a:lnTo>
                  <a:pt x="441" y="357"/>
                </a:lnTo>
                <a:lnTo>
                  <a:pt x="447" y="357"/>
                </a:lnTo>
                <a:lnTo>
                  <a:pt x="448" y="357"/>
                </a:lnTo>
                <a:lnTo>
                  <a:pt x="448" y="355"/>
                </a:lnTo>
                <a:lnTo>
                  <a:pt x="450" y="355"/>
                </a:lnTo>
                <a:lnTo>
                  <a:pt x="450" y="353"/>
                </a:lnTo>
                <a:lnTo>
                  <a:pt x="452" y="353"/>
                </a:lnTo>
                <a:lnTo>
                  <a:pt x="452" y="351"/>
                </a:lnTo>
                <a:lnTo>
                  <a:pt x="452" y="349"/>
                </a:lnTo>
                <a:lnTo>
                  <a:pt x="452" y="348"/>
                </a:lnTo>
                <a:lnTo>
                  <a:pt x="452" y="346"/>
                </a:lnTo>
                <a:lnTo>
                  <a:pt x="452" y="344"/>
                </a:lnTo>
                <a:lnTo>
                  <a:pt x="452" y="342"/>
                </a:lnTo>
                <a:lnTo>
                  <a:pt x="452" y="340"/>
                </a:lnTo>
                <a:lnTo>
                  <a:pt x="452" y="336"/>
                </a:lnTo>
                <a:lnTo>
                  <a:pt x="450" y="331"/>
                </a:lnTo>
                <a:lnTo>
                  <a:pt x="450" y="325"/>
                </a:lnTo>
                <a:lnTo>
                  <a:pt x="447" y="322"/>
                </a:lnTo>
                <a:lnTo>
                  <a:pt x="447" y="318"/>
                </a:lnTo>
                <a:lnTo>
                  <a:pt x="445" y="316"/>
                </a:lnTo>
                <a:lnTo>
                  <a:pt x="443" y="314"/>
                </a:lnTo>
                <a:lnTo>
                  <a:pt x="441" y="312"/>
                </a:lnTo>
                <a:lnTo>
                  <a:pt x="439" y="310"/>
                </a:lnTo>
                <a:lnTo>
                  <a:pt x="437" y="310"/>
                </a:lnTo>
                <a:lnTo>
                  <a:pt x="435" y="309"/>
                </a:lnTo>
                <a:lnTo>
                  <a:pt x="433" y="307"/>
                </a:lnTo>
                <a:lnTo>
                  <a:pt x="428" y="305"/>
                </a:lnTo>
                <a:lnTo>
                  <a:pt x="422" y="303"/>
                </a:lnTo>
                <a:lnTo>
                  <a:pt x="417" y="303"/>
                </a:lnTo>
                <a:lnTo>
                  <a:pt x="404" y="299"/>
                </a:lnTo>
                <a:lnTo>
                  <a:pt x="402" y="299"/>
                </a:lnTo>
                <a:lnTo>
                  <a:pt x="400" y="297"/>
                </a:lnTo>
                <a:lnTo>
                  <a:pt x="394" y="296"/>
                </a:lnTo>
                <a:lnTo>
                  <a:pt x="393" y="296"/>
                </a:lnTo>
                <a:lnTo>
                  <a:pt x="393" y="294"/>
                </a:lnTo>
                <a:lnTo>
                  <a:pt x="391" y="294"/>
                </a:lnTo>
                <a:lnTo>
                  <a:pt x="391" y="292"/>
                </a:lnTo>
                <a:lnTo>
                  <a:pt x="391" y="290"/>
                </a:lnTo>
                <a:lnTo>
                  <a:pt x="391" y="284"/>
                </a:lnTo>
                <a:lnTo>
                  <a:pt x="391" y="283"/>
                </a:lnTo>
                <a:lnTo>
                  <a:pt x="391" y="281"/>
                </a:lnTo>
                <a:lnTo>
                  <a:pt x="391" y="277"/>
                </a:lnTo>
                <a:lnTo>
                  <a:pt x="393" y="275"/>
                </a:lnTo>
                <a:lnTo>
                  <a:pt x="393" y="273"/>
                </a:lnTo>
                <a:lnTo>
                  <a:pt x="394" y="273"/>
                </a:lnTo>
                <a:lnTo>
                  <a:pt x="394" y="271"/>
                </a:lnTo>
                <a:lnTo>
                  <a:pt x="398" y="270"/>
                </a:lnTo>
                <a:lnTo>
                  <a:pt x="400" y="270"/>
                </a:lnTo>
                <a:lnTo>
                  <a:pt x="402" y="270"/>
                </a:lnTo>
                <a:lnTo>
                  <a:pt x="406" y="270"/>
                </a:lnTo>
                <a:lnTo>
                  <a:pt x="407" y="270"/>
                </a:lnTo>
                <a:lnTo>
                  <a:pt x="411" y="270"/>
                </a:lnTo>
                <a:lnTo>
                  <a:pt x="417" y="271"/>
                </a:lnTo>
                <a:lnTo>
                  <a:pt x="420" y="271"/>
                </a:lnTo>
                <a:lnTo>
                  <a:pt x="426" y="271"/>
                </a:lnTo>
                <a:lnTo>
                  <a:pt x="430" y="271"/>
                </a:lnTo>
                <a:close/>
                <a:moveTo>
                  <a:pt x="279" y="290"/>
                </a:moveTo>
                <a:lnTo>
                  <a:pt x="290" y="288"/>
                </a:lnTo>
                <a:lnTo>
                  <a:pt x="303" y="286"/>
                </a:lnTo>
                <a:lnTo>
                  <a:pt x="307" y="284"/>
                </a:lnTo>
                <a:lnTo>
                  <a:pt x="309" y="284"/>
                </a:lnTo>
                <a:lnTo>
                  <a:pt x="311" y="284"/>
                </a:lnTo>
                <a:lnTo>
                  <a:pt x="314" y="286"/>
                </a:lnTo>
                <a:lnTo>
                  <a:pt x="316" y="288"/>
                </a:lnTo>
                <a:lnTo>
                  <a:pt x="318" y="290"/>
                </a:lnTo>
                <a:lnTo>
                  <a:pt x="320" y="292"/>
                </a:lnTo>
                <a:lnTo>
                  <a:pt x="322" y="294"/>
                </a:lnTo>
                <a:lnTo>
                  <a:pt x="322" y="297"/>
                </a:lnTo>
                <a:lnTo>
                  <a:pt x="322" y="299"/>
                </a:lnTo>
                <a:lnTo>
                  <a:pt x="320" y="301"/>
                </a:lnTo>
                <a:lnTo>
                  <a:pt x="320" y="303"/>
                </a:lnTo>
                <a:lnTo>
                  <a:pt x="320" y="305"/>
                </a:lnTo>
                <a:lnTo>
                  <a:pt x="318" y="305"/>
                </a:lnTo>
                <a:lnTo>
                  <a:pt x="318" y="307"/>
                </a:lnTo>
                <a:lnTo>
                  <a:pt x="316" y="307"/>
                </a:lnTo>
                <a:lnTo>
                  <a:pt x="316" y="309"/>
                </a:lnTo>
                <a:lnTo>
                  <a:pt x="314" y="309"/>
                </a:lnTo>
                <a:lnTo>
                  <a:pt x="313" y="309"/>
                </a:lnTo>
                <a:lnTo>
                  <a:pt x="311" y="310"/>
                </a:lnTo>
                <a:lnTo>
                  <a:pt x="309" y="310"/>
                </a:lnTo>
                <a:lnTo>
                  <a:pt x="307" y="310"/>
                </a:lnTo>
                <a:lnTo>
                  <a:pt x="303" y="310"/>
                </a:lnTo>
                <a:lnTo>
                  <a:pt x="301" y="309"/>
                </a:lnTo>
                <a:lnTo>
                  <a:pt x="300" y="309"/>
                </a:lnTo>
                <a:lnTo>
                  <a:pt x="298" y="309"/>
                </a:lnTo>
                <a:lnTo>
                  <a:pt x="298" y="310"/>
                </a:lnTo>
                <a:lnTo>
                  <a:pt x="294" y="310"/>
                </a:lnTo>
                <a:lnTo>
                  <a:pt x="292" y="310"/>
                </a:lnTo>
                <a:lnTo>
                  <a:pt x="287" y="312"/>
                </a:lnTo>
                <a:lnTo>
                  <a:pt x="281" y="312"/>
                </a:lnTo>
                <a:lnTo>
                  <a:pt x="279" y="314"/>
                </a:lnTo>
                <a:lnTo>
                  <a:pt x="275" y="314"/>
                </a:lnTo>
                <a:lnTo>
                  <a:pt x="274" y="314"/>
                </a:lnTo>
                <a:lnTo>
                  <a:pt x="270" y="314"/>
                </a:lnTo>
                <a:lnTo>
                  <a:pt x="264" y="316"/>
                </a:lnTo>
                <a:lnTo>
                  <a:pt x="262" y="316"/>
                </a:lnTo>
                <a:lnTo>
                  <a:pt x="261" y="316"/>
                </a:lnTo>
                <a:lnTo>
                  <a:pt x="259" y="316"/>
                </a:lnTo>
                <a:lnTo>
                  <a:pt x="253" y="316"/>
                </a:lnTo>
                <a:lnTo>
                  <a:pt x="249" y="316"/>
                </a:lnTo>
                <a:lnTo>
                  <a:pt x="247" y="314"/>
                </a:lnTo>
                <a:lnTo>
                  <a:pt x="246" y="314"/>
                </a:lnTo>
                <a:lnTo>
                  <a:pt x="244" y="312"/>
                </a:lnTo>
                <a:lnTo>
                  <a:pt x="242" y="309"/>
                </a:lnTo>
                <a:lnTo>
                  <a:pt x="240" y="307"/>
                </a:lnTo>
                <a:lnTo>
                  <a:pt x="240" y="305"/>
                </a:lnTo>
                <a:lnTo>
                  <a:pt x="240" y="303"/>
                </a:lnTo>
                <a:lnTo>
                  <a:pt x="240" y="299"/>
                </a:lnTo>
                <a:lnTo>
                  <a:pt x="251" y="296"/>
                </a:lnTo>
                <a:lnTo>
                  <a:pt x="261" y="294"/>
                </a:lnTo>
                <a:lnTo>
                  <a:pt x="279" y="290"/>
                </a:lnTo>
                <a:close/>
                <a:moveTo>
                  <a:pt x="309" y="379"/>
                </a:moveTo>
                <a:lnTo>
                  <a:pt x="311" y="379"/>
                </a:lnTo>
                <a:lnTo>
                  <a:pt x="311" y="377"/>
                </a:lnTo>
                <a:lnTo>
                  <a:pt x="313" y="377"/>
                </a:lnTo>
                <a:lnTo>
                  <a:pt x="313" y="379"/>
                </a:lnTo>
                <a:lnTo>
                  <a:pt x="314" y="379"/>
                </a:lnTo>
                <a:lnTo>
                  <a:pt x="314" y="381"/>
                </a:lnTo>
                <a:lnTo>
                  <a:pt x="316" y="381"/>
                </a:lnTo>
                <a:lnTo>
                  <a:pt x="316" y="385"/>
                </a:lnTo>
                <a:lnTo>
                  <a:pt x="316" y="387"/>
                </a:lnTo>
                <a:lnTo>
                  <a:pt x="316" y="389"/>
                </a:lnTo>
                <a:lnTo>
                  <a:pt x="316" y="390"/>
                </a:lnTo>
                <a:lnTo>
                  <a:pt x="314" y="394"/>
                </a:lnTo>
                <a:lnTo>
                  <a:pt x="313" y="396"/>
                </a:lnTo>
                <a:lnTo>
                  <a:pt x="313" y="398"/>
                </a:lnTo>
                <a:lnTo>
                  <a:pt x="311" y="398"/>
                </a:lnTo>
                <a:lnTo>
                  <a:pt x="311" y="400"/>
                </a:lnTo>
                <a:lnTo>
                  <a:pt x="309" y="400"/>
                </a:lnTo>
                <a:lnTo>
                  <a:pt x="307" y="402"/>
                </a:lnTo>
                <a:lnTo>
                  <a:pt x="305" y="403"/>
                </a:lnTo>
                <a:lnTo>
                  <a:pt x="303" y="405"/>
                </a:lnTo>
                <a:lnTo>
                  <a:pt x="301" y="407"/>
                </a:lnTo>
                <a:lnTo>
                  <a:pt x="298" y="409"/>
                </a:lnTo>
                <a:lnTo>
                  <a:pt x="296" y="409"/>
                </a:lnTo>
                <a:lnTo>
                  <a:pt x="294" y="411"/>
                </a:lnTo>
                <a:lnTo>
                  <a:pt x="292" y="411"/>
                </a:lnTo>
                <a:lnTo>
                  <a:pt x="290" y="411"/>
                </a:lnTo>
                <a:lnTo>
                  <a:pt x="287" y="413"/>
                </a:lnTo>
                <a:lnTo>
                  <a:pt x="283" y="413"/>
                </a:lnTo>
                <a:lnTo>
                  <a:pt x="279" y="413"/>
                </a:lnTo>
                <a:lnTo>
                  <a:pt x="277" y="413"/>
                </a:lnTo>
                <a:lnTo>
                  <a:pt x="275" y="413"/>
                </a:lnTo>
                <a:lnTo>
                  <a:pt x="274" y="413"/>
                </a:lnTo>
                <a:lnTo>
                  <a:pt x="270" y="411"/>
                </a:lnTo>
                <a:lnTo>
                  <a:pt x="270" y="409"/>
                </a:lnTo>
                <a:lnTo>
                  <a:pt x="268" y="409"/>
                </a:lnTo>
                <a:lnTo>
                  <a:pt x="266" y="405"/>
                </a:lnTo>
                <a:lnTo>
                  <a:pt x="266" y="402"/>
                </a:lnTo>
                <a:lnTo>
                  <a:pt x="264" y="396"/>
                </a:lnTo>
                <a:lnTo>
                  <a:pt x="264" y="394"/>
                </a:lnTo>
                <a:lnTo>
                  <a:pt x="264" y="390"/>
                </a:lnTo>
                <a:lnTo>
                  <a:pt x="266" y="390"/>
                </a:lnTo>
                <a:lnTo>
                  <a:pt x="268" y="390"/>
                </a:lnTo>
                <a:lnTo>
                  <a:pt x="272" y="389"/>
                </a:lnTo>
                <a:lnTo>
                  <a:pt x="279" y="387"/>
                </a:lnTo>
                <a:lnTo>
                  <a:pt x="287" y="385"/>
                </a:lnTo>
                <a:lnTo>
                  <a:pt x="294" y="385"/>
                </a:lnTo>
                <a:lnTo>
                  <a:pt x="298" y="383"/>
                </a:lnTo>
                <a:lnTo>
                  <a:pt x="300" y="381"/>
                </a:lnTo>
                <a:lnTo>
                  <a:pt x="301" y="381"/>
                </a:lnTo>
                <a:lnTo>
                  <a:pt x="305" y="381"/>
                </a:lnTo>
                <a:lnTo>
                  <a:pt x="309" y="379"/>
                </a:lnTo>
                <a:close/>
                <a:moveTo>
                  <a:pt x="6101" y="95"/>
                </a:moveTo>
                <a:lnTo>
                  <a:pt x="6108" y="91"/>
                </a:lnTo>
                <a:lnTo>
                  <a:pt x="6117" y="89"/>
                </a:lnTo>
                <a:lnTo>
                  <a:pt x="6125" y="89"/>
                </a:lnTo>
                <a:lnTo>
                  <a:pt x="6134" y="87"/>
                </a:lnTo>
                <a:lnTo>
                  <a:pt x="6138" y="87"/>
                </a:lnTo>
                <a:lnTo>
                  <a:pt x="6140" y="87"/>
                </a:lnTo>
                <a:lnTo>
                  <a:pt x="6142" y="87"/>
                </a:lnTo>
                <a:lnTo>
                  <a:pt x="6143" y="87"/>
                </a:lnTo>
                <a:lnTo>
                  <a:pt x="6145" y="87"/>
                </a:lnTo>
                <a:lnTo>
                  <a:pt x="6149" y="89"/>
                </a:lnTo>
                <a:lnTo>
                  <a:pt x="6153" y="89"/>
                </a:lnTo>
                <a:lnTo>
                  <a:pt x="6155" y="91"/>
                </a:lnTo>
                <a:lnTo>
                  <a:pt x="6156" y="93"/>
                </a:lnTo>
                <a:lnTo>
                  <a:pt x="6158" y="95"/>
                </a:lnTo>
                <a:lnTo>
                  <a:pt x="6160" y="97"/>
                </a:lnTo>
                <a:lnTo>
                  <a:pt x="6160" y="99"/>
                </a:lnTo>
                <a:lnTo>
                  <a:pt x="6160" y="102"/>
                </a:lnTo>
                <a:lnTo>
                  <a:pt x="6162" y="102"/>
                </a:lnTo>
                <a:lnTo>
                  <a:pt x="6162" y="104"/>
                </a:lnTo>
                <a:lnTo>
                  <a:pt x="6164" y="108"/>
                </a:lnTo>
                <a:lnTo>
                  <a:pt x="6164" y="110"/>
                </a:lnTo>
                <a:lnTo>
                  <a:pt x="6164" y="112"/>
                </a:lnTo>
                <a:lnTo>
                  <a:pt x="6164" y="113"/>
                </a:lnTo>
                <a:lnTo>
                  <a:pt x="6164" y="115"/>
                </a:lnTo>
                <a:lnTo>
                  <a:pt x="6164" y="117"/>
                </a:lnTo>
                <a:lnTo>
                  <a:pt x="6164" y="119"/>
                </a:lnTo>
                <a:lnTo>
                  <a:pt x="6162" y="123"/>
                </a:lnTo>
                <a:lnTo>
                  <a:pt x="6162" y="125"/>
                </a:lnTo>
                <a:lnTo>
                  <a:pt x="6160" y="126"/>
                </a:lnTo>
                <a:lnTo>
                  <a:pt x="6158" y="128"/>
                </a:lnTo>
                <a:lnTo>
                  <a:pt x="6132" y="169"/>
                </a:lnTo>
                <a:lnTo>
                  <a:pt x="6106" y="210"/>
                </a:lnTo>
                <a:lnTo>
                  <a:pt x="6104" y="216"/>
                </a:lnTo>
                <a:lnTo>
                  <a:pt x="6102" y="221"/>
                </a:lnTo>
                <a:lnTo>
                  <a:pt x="6101" y="225"/>
                </a:lnTo>
                <a:lnTo>
                  <a:pt x="6099" y="232"/>
                </a:lnTo>
                <a:lnTo>
                  <a:pt x="6099" y="234"/>
                </a:lnTo>
                <a:lnTo>
                  <a:pt x="6097" y="236"/>
                </a:lnTo>
                <a:lnTo>
                  <a:pt x="6097" y="238"/>
                </a:lnTo>
                <a:lnTo>
                  <a:pt x="6095" y="240"/>
                </a:lnTo>
                <a:lnTo>
                  <a:pt x="6099" y="249"/>
                </a:lnTo>
                <a:lnTo>
                  <a:pt x="6102" y="253"/>
                </a:lnTo>
                <a:lnTo>
                  <a:pt x="6104" y="258"/>
                </a:lnTo>
                <a:lnTo>
                  <a:pt x="6108" y="262"/>
                </a:lnTo>
                <a:lnTo>
                  <a:pt x="6110" y="266"/>
                </a:lnTo>
                <a:lnTo>
                  <a:pt x="6114" y="270"/>
                </a:lnTo>
                <a:lnTo>
                  <a:pt x="6117" y="271"/>
                </a:lnTo>
                <a:lnTo>
                  <a:pt x="6123" y="279"/>
                </a:lnTo>
                <a:lnTo>
                  <a:pt x="6127" y="284"/>
                </a:lnTo>
                <a:lnTo>
                  <a:pt x="6132" y="292"/>
                </a:lnTo>
                <a:lnTo>
                  <a:pt x="6138" y="297"/>
                </a:lnTo>
                <a:lnTo>
                  <a:pt x="6140" y="299"/>
                </a:lnTo>
                <a:lnTo>
                  <a:pt x="6142" y="301"/>
                </a:lnTo>
                <a:lnTo>
                  <a:pt x="6143" y="301"/>
                </a:lnTo>
                <a:lnTo>
                  <a:pt x="6143" y="299"/>
                </a:lnTo>
                <a:lnTo>
                  <a:pt x="6143" y="297"/>
                </a:lnTo>
                <a:lnTo>
                  <a:pt x="6145" y="296"/>
                </a:lnTo>
                <a:lnTo>
                  <a:pt x="6145" y="294"/>
                </a:lnTo>
                <a:lnTo>
                  <a:pt x="6145" y="290"/>
                </a:lnTo>
                <a:lnTo>
                  <a:pt x="6147" y="275"/>
                </a:lnTo>
                <a:lnTo>
                  <a:pt x="6149" y="262"/>
                </a:lnTo>
                <a:lnTo>
                  <a:pt x="6153" y="249"/>
                </a:lnTo>
                <a:lnTo>
                  <a:pt x="6153" y="247"/>
                </a:lnTo>
                <a:lnTo>
                  <a:pt x="6153" y="245"/>
                </a:lnTo>
                <a:lnTo>
                  <a:pt x="6155" y="242"/>
                </a:lnTo>
                <a:lnTo>
                  <a:pt x="6155" y="234"/>
                </a:lnTo>
                <a:lnTo>
                  <a:pt x="6158" y="221"/>
                </a:lnTo>
                <a:lnTo>
                  <a:pt x="6162" y="206"/>
                </a:lnTo>
                <a:lnTo>
                  <a:pt x="6162" y="204"/>
                </a:lnTo>
                <a:lnTo>
                  <a:pt x="6162" y="203"/>
                </a:lnTo>
                <a:lnTo>
                  <a:pt x="6162" y="201"/>
                </a:lnTo>
                <a:lnTo>
                  <a:pt x="6162" y="199"/>
                </a:lnTo>
                <a:lnTo>
                  <a:pt x="6162" y="197"/>
                </a:lnTo>
                <a:lnTo>
                  <a:pt x="6162" y="195"/>
                </a:lnTo>
                <a:lnTo>
                  <a:pt x="6164" y="190"/>
                </a:lnTo>
                <a:lnTo>
                  <a:pt x="6162" y="186"/>
                </a:lnTo>
                <a:lnTo>
                  <a:pt x="6162" y="180"/>
                </a:lnTo>
                <a:lnTo>
                  <a:pt x="6162" y="177"/>
                </a:lnTo>
                <a:lnTo>
                  <a:pt x="6162" y="173"/>
                </a:lnTo>
                <a:lnTo>
                  <a:pt x="6162" y="171"/>
                </a:lnTo>
                <a:lnTo>
                  <a:pt x="6160" y="167"/>
                </a:lnTo>
                <a:lnTo>
                  <a:pt x="6160" y="164"/>
                </a:lnTo>
                <a:lnTo>
                  <a:pt x="6158" y="162"/>
                </a:lnTo>
                <a:lnTo>
                  <a:pt x="6158" y="160"/>
                </a:lnTo>
                <a:lnTo>
                  <a:pt x="6158" y="156"/>
                </a:lnTo>
                <a:lnTo>
                  <a:pt x="6156" y="154"/>
                </a:lnTo>
                <a:lnTo>
                  <a:pt x="6156" y="152"/>
                </a:lnTo>
                <a:lnTo>
                  <a:pt x="6156" y="151"/>
                </a:lnTo>
                <a:lnTo>
                  <a:pt x="6158" y="149"/>
                </a:lnTo>
                <a:lnTo>
                  <a:pt x="6158" y="147"/>
                </a:lnTo>
                <a:lnTo>
                  <a:pt x="6160" y="147"/>
                </a:lnTo>
                <a:lnTo>
                  <a:pt x="6164" y="147"/>
                </a:lnTo>
                <a:lnTo>
                  <a:pt x="6166" y="145"/>
                </a:lnTo>
                <a:lnTo>
                  <a:pt x="6168" y="145"/>
                </a:lnTo>
                <a:lnTo>
                  <a:pt x="6169" y="145"/>
                </a:lnTo>
                <a:lnTo>
                  <a:pt x="6171" y="145"/>
                </a:lnTo>
                <a:lnTo>
                  <a:pt x="6175" y="147"/>
                </a:lnTo>
                <a:lnTo>
                  <a:pt x="6177" y="149"/>
                </a:lnTo>
                <a:lnTo>
                  <a:pt x="6179" y="151"/>
                </a:lnTo>
                <a:lnTo>
                  <a:pt x="6181" y="154"/>
                </a:lnTo>
                <a:lnTo>
                  <a:pt x="6184" y="156"/>
                </a:lnTo>
                <a:lnTo>
                  <a:pt x="6190" y="160"/>
                </a:lnTo>
                <a:lnTo>
                  <a:pt x="6194" y="164"/>
                </a:lnTo>
                <a:lnTo>
                  <a:pt x="6199" y="165"/>
                </a:lnTo>
                <a:lnTo>
                  <a:pt x="6201" y="167"/>
                </a:lnTo>
                <a:lnTo>
                  <a:pt x="6205" y="169"/>
                </a:lnTo>
                <a:lnTo>
                  <a:pt x="6209" y="173"/>
                </a:lnTo>
                <a:lnTo>
                  <a:pt x="6209" y="175"/>
                </a:lnTo>
                <a:lnTo>
                  <a:pt x="6210" y="178"/>
                </a:lnTo>
                <a:lnTo>
                  <a:pt x="6220" y="177"/>
                </a:lnTo>
                <a:lnTo>
                  <a:pt x="6227" y="177"/>
                </a:lnTo>
                <a:lnTo>
                  <a:pt x="6235" y="175"/>
                </a:lnTo>
                <a:lnTo>
                  <a:pt x="6242" y="175"/>
                </a:lnTo>
                <a:lnTo>
                  <a:pt x="6246" y="175"/>
                </a:lnTo>
                <a:lnTo>
                  <a:pt x="6248" y="175"/>
                </a:lnTo>
                <a:lnTo>
                  <a:pt x="6255" y="173"/>
                </a:lnTo>
                <a:lnTo>
                  <a:pt x="6262" y="171"/>
                </a:lnTo>
                <a:lnTo>
                  <a:pt x="6270" y="171"/>
                </a:lnTo>
                <a:lnTo>
                  <a:pt x="6275" y="169"/>
                </a:lnTo>
                <a:lnTo>
                  <a:pt x="6283" y="167"/>
                </a:lnTo>
                <a:lnTo>
                  <a:pt x="6288" y="165"/>
                </a:lnTo>
                <a:lnTo>
                  <a:pt x="6290" y="165"/>
                </a:lnTo>
                <a:lnTo>
                  <a:pt x="6290" y="164"/>
                </a:lnTo>
                <a:lnTo>
                  <a:pt x="6292" y="164"/>
                </a:lnTo>
                <a:lnTo>
                  <a:pt x="6296" y="164"/>
                </a:lnTo>
                <a:lnTo>
                  <a:pt x="6298" y="162"/>
                </a:lnTo>
                <a:lnTo>
                  <a:pt x="6300" y="162"/>
                </a:lnTo>
                <a:lnTo>
                  <a:pt x="6302" y="162"/>
                </a:lnTo>
                <a:lnTo>
                  <a:pt x="6307" y="158"/>
                </a:lnTo>
                <a:lnTo>
                  <a:pt x="6315" y="156"/>
                </a:lnTo>
                <a:lnTo>
                  <a:pt x="6316" y="154"/>
                </a:lnTo>
                <a:lnTo>
                  <a:pt x="6318" y="154"/>
                </a:lnTo>
                <a:lnTo>
                  <a:pt x="6320" y="154"/>
                </a:lnTo>
                <a:lnTo>
                  <a:pt x="6320" y="152"/>
                </a:lnTo>
                <a:lnTo>
                  <a:pt x="6322" y="152"/>
                </a:lnTo>
                <a:lnTo>
                  <a:pt x="6324" y="152"/>
                </a:lnTo>
                <a:lnTo>
                  <a:pt x="6324" y="151"/>
                </a:lnTo>
                <a:lnTo>
                  <a:pt x="6324" y="149"/>
                </a:lnTo>
                <a:lnTo>
                  <a:pt x="6326" y="147"/>
                </a:lnTo>
                <a:lnTo>
                  <a:pt x="6326" y="143"/>
                </a:lnTo>
                <a:lnTo>
                  <a:pt x="6326" y="139"/>
                </a:lnTo>
                <a:lnTo>
                  <a:pt x="6328" y="136"/>
                </a:lnTo>
                <a:lnTo>
                  <a:pt x="6328" y="132"/>
                </a:lnTo>
                <a:lnTo>
                  <a:pt x="6328" y="128"/>
                </a:lnTo>
                <a:lnTo>
                  <a:pt x="6328" y="126"/>
                </a:lnTo>
                <a:lnTo>
                  <a:pt x="6328" y="125"/>
                </a:lnTo>
                <a:lnTo>
                  <a:pt x="6326" y="119"/>
                </a:lnTo>
                <a:lnTo>
                  <a:pt x="6326" y="113"/>
                </a:lnTo>
                <a:lnTo>
                  <a:pt x="6324" y="106"/>
                </a:lnTo>
                <a:lnTo>
                  <a:pt x="6322" y="100"/>
                </a:lnTo>
                <a:lnTo>
                  <a:pt x="6320" y="95"/>
                </a:lnTo>
                <a:lnTo>
                  <a:pt x="6318" y="89"/>
                </a:lnTo>
                <a:lnTo>
                  <a:pt x="6316" y="86"/>
                </a:lnTo>
                <a:lnTo>
                  <a:pt x="6313" y="80"/>
                </a:lnTo>
                <a:lnTo>
                  <a:pt x="6309" y="76"/>
                </a:lnTo>
                <a:lnTo>
                  <a:pt x="6305" y="72"/>
                </a:lnTo>
                <a:lnTo>
                  <a:pt x="6303" y="67"/>
                </a:lnTo>
                <a:lnTo>
                  <a:pt x="6300" y="63"/>
                </a:lnTo>
                <a:lnTo>
                  <a:pt x="6298" y="58"/>
                </a:lnTo>
                <a:lnTo>
                  <a:pt x="6296" y="52"/>
                </a:lnTo>
                <a:lnTo>
                  <a:pt x="6296" y="45"/>
                </a:lnTo>
                <a:lnTo>
                  <a:pt x="6294" y="39"/>
                </a:lnTo>
                <a:lnTo>
                  <a:pt x="6294" y="32"/>
                </a:lnTo>
                <a:lnTo>
                  <a:pt x="6296" y="30"/>
                </a:lnTo>
                <a:lnTo>
                  <a:pt x="6298" y="30"/>
                </a:lnTo>
                <a:lnTo>
                  <a:pt x="6300" y="28"/>
                </a:lnTo>
                <a:lnTo>
                  <a:pt x="6302" y="28"/>
                </a:lnTo>
                <a:lnTo>
                  <a:pt x="6303" y="28"/>
                </a:lnTo>
                <a:lnTo>
                  <a:pt x="6305" y="28"/>
                </a:lnTo>
                <a:lnTo>
                  <a:pt x="6307" y="30"/>
                </a:lnTo>
                <a:lnTo>
                  <a:pt x="6311" y="30"/>
                </a:lnTo>
                <a:lnTo>
                  <a:pt x="6313" y="32"/>
                </a:lnTo>
                <a:lnTo>
                  <a:pt x="6316" y="33"/>
                </a:lnTo>
                <a:lnTo>
                  <a:pt x="6320" y="33"/>
                </a:lnTo>
                <a:lnTo>
                  <a:pt x="6324" y="35"/>
                </a:lnTo>
                <a:lnTo>
                  <a:pt x="6335" y="37"/>
                </a:lnTo>
                <a:lnTo>
                  <a:pt x="6346" y="41"/>
                </a:lnTo>
                <a:lnTo>
                  <a:pt x="6355" y="45"/>
                </a:lnTo>
                <a:lnTo>
                  <a:pt x="6367" y="48"/>
                </a:lnTo>
                <a:lnTo>
                  <a:pt x="6376" y="52"/>
                </a:lnTo>
                <a:lnTo>
                  <a:pt x="6385" y="56"/>
                </a:lnTo>
                <a:lnTo>
                  <a:pt x="6394" y="59"/>
                </a:lnTo>
                <a:lnTo>
                  <a:pt x="6404" y="65"/>
                </a:lnTo>
                <a:lnTo>
                  <a:pt x="6404" y="72"/>
                </a:lnTo>
                <a:lnTo>
                  <a:pt x="6406" y="80"/>
                </a:lnTo>
                <a:lnTo>
                  <a:pt x="6406" y="87"/>
                </a:lnTo>
                <a:lnTo>
                  <a:pt x="6408" y="95"/>
                </a:lnTo>
                <a:lnTo>
                  <a:pt x="6408" y="104"/>
                </a:lnTo>
                <a:lnTo>
                  <a:pt x="6408" y="112"/>
                </a:lnTo>
                <a:lnTo>
                  <a:pt x="6406" y="119"/>
                </a:lnTo>
                <a:lnTo>
                  <a:pt x="6404" y="128"/>
                </a:lnTo>
                <a:lnTo>
                  <a:pt x="6404" y="130"/>
                </a:lnTo>
                <a:lnTo>
                  <a:pt x="6402" y="141"/>
                </a:lnTo>
                <a:lnTo>
                  <a:pt x="6402" y="151"/>
                </a:lnTo>
                <a:lnTo>
                  <a:pt x="6415" y="151"/>
                </a:lnTo>
                <a:lnTo>
                  <a:pt x="6421" y="151"/>
                </a:lnTo>
                <a:lnTo>
                  <a:pt x="6428" y="151"/>
                </a:lnTo>
                <a:lnTo>
                  <a:pt x="6434" y="149"/>
                </a:lnTo>
                <a:lnTo>
                  <a:pt x="6441" y="149"/>
                </a:lnTo>
                <a:lnTo>
                  <a:pt x="6454" y="147"/>
                </a:lnTo>
                <a:lnTo>
                  <a:pt x="6461" y="147"/>
                </a:lnTo>
                <a:lnTo>
                  <a:pt x="6469" y="145"/>
                </a:lnTo>
                <a:lnTo>
                  <a:pt x="6476" y="145"/>
                </a:lnTo>
                <a:lnTo>
                  <a:pt x="6486" y="145"/>
                </a:lnTo>
                <a:lnTo>
                  <a:pt x="6493" y="145"/>
                </a:lnTo>
                <a:lnTo>
                  <a:pt x="6501" y="145"/>
                </a:lnTo>
                <a:lnTo>
                  <a:pt x="6508" y="145"/>
                </a:lnTo>
                <a:lnTo>
                  <a:pt x="6515" y="147"/>
                </a:lnTo>
                <a:lnTo>
                  <a:pt x="6521" y="147"/>
                </a:lnTo>
                <a:lnTo>
                  <a:pt x="6528" y="149"/>
                </a:lnTo>
                <a:lnTo>
                  <a:pt x="6536" y="149"/>
                </a:lnTo>
                <a:lnTo>
                  <a:pt x="6541" y="151"/>
                </a:lnTo>
                <a:lnTo>
                  <a:pt x="6549" y="152"/>
                </a:lnTo>
                <a:lnTo>
                  <a:pt x="6554" y="156"/>
                </a:lnTo>
                <a:lnTo>
                  <a:pt x="6560" y="158"/>
                </a:lnTo>
                <a:lnTo>
                  <a:pt x="6567" y="160"/>
                </a:lnTo>
                <a:lnTo>
                  <a:pt x="6571" y="164"/>
                </a:lnTo>
                <a:lnTo>
                  <a:pt x="6577" y="165"/>
                </a:lnTo>
                <a:lnTo>
                  <a:pt x="6580" y="169"/>
                </a:lnTo>
                <a:lnTo>
                  <a:pt x="6582" y="171"/>
                </a:lnTo>
                <a:lnTo>
                  <a:pt x="6584" y="173"/>
                </a:lnTo>
                <a:lnTo>
                  <a:pt x="6586" y="177"/>
                </a:lnTo>
                <a:lnTo>
                  <a:pt x="6586" y="178"/>
                </a:lnTo>
                <a:lnTo>
                  <a:pt x="6590" y="184"/>
                </a:lnTo>
                <a:lnTo>
                  <a:pt x="6592" y="190"/>
                </a:lnTo>
                <a:lnTo>
                  <a:pt x="6592" y="191"/>
                </a:lnTo>
                <a:lnTo>
                  <a:pt x="6594" y="195"/>
                </a:lnTo>
                <a:lnTo>
                  <a:pt x="6592" y="199"/>
                </a:lnTo>
                <a:lnTo>
                  <a:pt x="6590" y="199"/>
                </a:lnTo>
                <a:lnTo>
                  <a:pt x="6590" y="201"/>
                </a:lnTo>
                <a:lnTo>
                  <a:pt x="6588" y="203"/>
                </a:lnTo>
                <a:lnTo>
                  <a:pt x="6588" y="204"/>
                </a:lnTo>
                <a:lnTo>
                  <a:pt x="6586" y="206"/>
                </a:lnTo>
                <a:lnTo>
                  <a:pt x="6584" y="208"/>
                </a:lnTo>
                <a:lnTo>
                  <a:pt x="6584" y="210"/>
                </a:lnTo>
                <a:lnTo>
                  <a:pt x="6582" y="210"/>
                </a:lnTo>
                <a:lnTo>
                  <a:pt x="6580" y="212"/>
                </a:lnTo>
                <a:lnTo>
                  <a:pt x="6579" y="214"/>
                </a:lnTo>
                <a:lnTo>
                  <a:pt x="6577" y="216"/>
                </a:lnTo>
                <a:lnTo>
                  <a:pt x="6573" y="217"/>
                </a:lnTo>
                <a:lnTo>
                  <a:pt x="6573" y="219"/>
                </a:lnTo>
                <a:lnTo>
                  <a:pt x="6571" y="219"/>
                </a:lnTo>
                <a:lnTo>
                  <a:pt x="6567" y="221"/>
                </a:lnTo>
                <a:lnTo>
                  <a:pt x="6566" y="223"/>
                </a:lnTo>
                <a:lnTo>
                  <a:pt x="6562" y="223"/>
                </a:lnTo>
                <a:lnTo>
                  <a:pt x="6560" y="225"/>
                </a:lnTo>
                <a:lnTo>
                  <a:pt x="6556" y="227"/>
                </a:lnTo>
                <a:lnTo>
                  <a:pt x="6551" y="227"/>
                </a:lnTo>
                <a:lnTo>
                  <a:pt x="6543" y="229"/>
                </a:lnTo>
                <a:lnTo>
                  <a:pt x="6532" y="232"/>
                </a:lnTo>
                <a:lnTo>
                  <a:pt x="6517" y="234"/>
                </a:lnTo>
                <a:lnTo>
                  <a:pt x="6504" y="238"/>
                </a:lnTo>
                <a:lnTo>
                  <a:pt x="6491" y="240"/>
                </a:lnTo>
                <a:lnTo>
                  <a:pt x="6480" y="244"/>
                </a:lnTo>
                <a:lnTo>
                  <a:pt x="6463" y="245"/>
                </a:lnTo>
                <a:lnTo>
                  <a:pt x="6450" y="249"/>
                </a:lnTo>
                <a:lnTo>
                  <a:pt x="6445" y="251"/>
                </a:lnTo>
                <a:lnTo>
                  <a:pt x="6437" y="253"/>
                </a:lnTo>
                <a:lnTo>
                  <a:pt x="6435" y="253"/>
                </a:lnTo>
                <a:lnTo>
                  <a:pt x="6434" y="253"/>
                </a:lnTo>
                <a:lnTo>
                  <a:pt x="6432" y="253"/>
                </a:lnTo>
                <a:lnTo>
                  <a:pt x="6428" y="255"/>
                </a:lnTo>
                <a:lnTo>
                  <a:pt x="6426" y="255"/>
                </a:lnTo>
                <a:lnTo>
                  <a:pt x="6424" y="255"/>
                </a:lnTo>
                <a:lnTo>
                  <a:pt x="6424" y="257"/>
                </a:lnTo>
                <a:lnTo>
                  <a:pt x="6422" y="260"/>
                </a:lnTo>
                <a:lnTo>
                  <a:pt x="6419" y="266"/>
                </a:lnTo>
                <a:lnTo>
                  <a:pt x="6417" y="268"/>
                </a:lnTo>
                <a:lnTo>
                  <a:pt x="6417" y="270"/>
                </a:lnTo>
                <a:lnTo>
                  <a:pt x="6417" y="271"/>
                </a:lnTo>
                <a:lnTo>
                  <a:pt x="6413" y="275"/>
                </a:lnTo>
                <a:lnTo>
                  <a:pt x="6411" y="277"/>
                </a:lnTo>
                <a:lnTo>
                  <a:pt x="6409" y="279"/>
                </a:lnTo>
                <a:lnTo>
                  <a:pt x="6409" y="281"/>
                </a:lnTo>
                <a:lnTo>
                  <a:pt x="6408" y="283"/>
                </a:lnTo>
                <a:lnTo>
                  <a:pt x="6406" y="284"/>
                </a:lnTo>
                <a:lnTo>
                  <a:pt x="6400" y="288"/>
                </a:lnTo>
                <a:lnTo>
                  <a:pt x="6396" y="292"/>
                </a:lnTo>
                <a:lnTo>
                  <a:pt x="6391" y="294"/>
                </a:lnTo>
                <a:lnTo>
                  <a:pt x="6385" y="297"/>
                </a:lnTo>
                <a:lnTo>
                  <a:pt x="6381" y="297"/>
                </a:lnTo>
                <a:lnTo>
                  <a:pt x="6380" y="299"/>
                </a:lnTo>
                <a:lnTo>
                  <a:pt x="6374" y="301"/>
                </a:lnTo>
                <a:lnTo>
                  <a:pt x="6367" y="303"/>
                </a:lnTo>
                <a:lnTo>
                  <a:pt x="6363" y="303"/>
                </a:lnTo>
                <a:lnTo>
                  <a:pt x="6361" y="305"/>
                </a:lnTo>
                <a:lnTo>
                  <a:pt x="6357" y="305"/>
                </a:lnTo>
                <a:lnTo>
                  <a:pt x="6354" y="305"/>
                </a:lnTo>
                <a:lnTo>
                  <a:pt x="6346" y="307"/>
                </a:lnTo>
                <a:lnTo>
                  <a:pt x="6333" y="307"/>
                </a:lnTo>
                <a:lnTo>
                  <a:pt x="6328" y="307"/>
                </a:lnTo>
                <a:lnTo>
                  <a:pt x="6322" y="307"/>
                </a:lnTo>
                <a:lnTo>
                  <a:pt x="6316" y="307"/>
                </a:lnTo>
                <a:lnTo>
                  <a:pt x="6311" y="305"/>
                </a:lnTo>
                <a:lnTo>
                  <a:pt x="6305" y="305"/>
                </a:lnTo>
                <a:lnTo>
                  <a:pt x="6300" y="305"/>
                </a:lnTo>
                <a:lnTo>
                  <a:pt x="6294" y="303"/>
                </a:lnTo>
                <a:lnTo>
                  <a:pt x="6290" y="303"/>
                </a:lnTo>
                <a:lnTo>
                  <a:pt x="6281" y="299"/>
                </a:lnTo>
                <a:lnTo>
                  <a:pt x="6272" y="296"/>
                </a:lnTo>
                <a:lnTo>
                  <a:pt x="6262" y="292"/>
                </a:lnTo>
                <a:lnTo>
                  <a:pt x="6259" y="290"/>
                </a:lnTo>
                <a:lnTo>
                  <a:pt x="6255" y="288"/>
                </a:lnTo>
                <a:lnTo>
                  <a:pt x="6253" y="286"/>
                </a:lnTo>
                <a:lnTo>
                  <a:pt x="6249" y="281"/>
                </a:lnTo>
                <a:lnTo>
                  <a:pt x="6248" y="279"/>
                </a:lnTo>
                <a:lnTo>
                  <a:pt x="6246" y="277"/>
                </a:lnTo>
                <a:lnTo>
                  <a:pt x="6257" y="270"/>
                </a:lnTo>
                <a:lnTo>
                  <a:pt x="6268" y="264"/>
                </a:lnTo>
                <a:lnTo>
                  <a:pt x="6279" y="260"/>
                </a:lnTo>
                <a:lnTo>
                  <a:pt x="6285" y="258"/>
                </a:lnTo>
                <a:lnTo>
                  <a:pt x="6292" y="257"/>
                </a:lnTo>
                <a:lnTo>
                  <a:pt x="6296" y="255"/>
                </a:lnTo>
                <a:lnTo>
                  <a:pt x="6298" y="253"/>
                </a:lnTo>
                <a:lnTo>
                  <a:pt x="6302" y="253"/>
                </a:lnTo>
                <a:lnTo>
                  <a:pt x="6311" y="249"/>
                </a:lnTo>
                <a:lnTo>
                  <a:pt x="6320" y="247"/>
                </a:lnTo>
                <a:lnTo>
                  <a:pt x="6324" y="245"/>
                </a:lnTo>
                <a:lnTo>
                  <a:pt x="6328" y="244"/>
                </a:lnTo>
                <a:lnTo>
                  <a:pt x="6329" y="244"/>
                </a:lnTo>
                <a:lnTo>
                  <a:pt x="6331" y="242"/>
                </a:lnTo>
                <a:lnTo>
                  <a:pt x="6333" y="242"/>
                </a:lnTo>
                <a:lnTo>
                  <a:pt x="6339" y="240"/>
                </a:lnTo>
                <a:lnTo>
                  <a:pt x="6348" y="236"/>
                </a:lnTo>
                <a:lnTo>
                  <a:pt x="6350" y="236"/>
                </a:lnTo>
                <a:lnTo>
                  <a:pt x="6352" y="234"/>
                </a:lnTo>
                <a:lnTo>
                  <a:pt x="6357" y="232"/>
                </a:lnTo>
                <a:lnTo>
                  <a:pt x="6359" y="232"/>
                </a:lnTo>
                <a:lnTo>
                  <a:pt x="6361" y="231"/>
                </a:lnTo>
                <a:lnTo>
                  <a:pt x="6367" y="229"/>
                </a:lnTo>
                <a:lnTo>
                  <a:pt x="6372" y="231"/>
                </a:lnTo>
                <a:lnTo>
                  <a:pt x="6380" y="231"/>
                </a:lnTo>
                <a:lnTo>
                  <a:pt x="6385" y="231"/>
                </a:lnTo>
                <a:lnTo>
                  <a:pt x="6391" y="232"/>
                </a:lnTo>
                <a:lnTo>
                  <a:pt x="6394" y="234"/>
                </a:lnTo>
                <a:lnTo>
                  <a:pt x="6400" y="236"/>
                </a:lnTo>
                <a:lnTo>
                  <a:pt x="6404" y="238"/>
                </a:lnTo>
                <a:lnTo>
                  <a:pt x="6409" y="242"/>
                </a:lnTo>
                <a:lnTo>
                  <a:pt x="6409" y="244"/>
                </a:lnTo>
                <a:lnTo>
                  <a:pt x="6411" y="244"/>
                </a:lnTo>
                <a:lnTo>
                  <a:pt x="6413" y="244"/>
                </a:lnTo>
                <a:lnTo>
                  <a:pt x="6417" y="245"/>
                </a:lnTo>
                <a:lnTo>
                  <a:pt x="6419" y="245"/>
                </a:lnTo>
                <a:lnTo>
                  <a:pt x="6421" y="245"/>
                </a:lnTo>
                <a:lnTo>
                  <a:pt x="6424" y="247"/>
                </a:lnTo>
                <a:lnTo>
                  <a:pt x="6432" y="245"/>
                </a:lnTo>
                <a:lnTo>
                  <a:pt x="6437" y="242"/>
                </a:lnTo>
                <a:lnTo>
                  <a:pt x="6443" y="240"/>
                </a:lnTo>
                <a:lnTo>
                  <a:pt x="6443" y="238"/>
                </a:lnTo>
                <a:lnTo>
                  <a:pt x="6445" y="238"/>
                </a:lnTo>
                <a:lnTo>
                  <a:pt x="6448" y="236"/>
                </a:lnTo>
                <a:lnTo>
                  <a:pt x="6450" y="236"/>
                </a:lnTo>
                <a:lnTo>
                  <a:pt x="6452" y="234"/>
                </a:lnTo>
                <a:lnTo>
                  <a:pt x="6458" y="231"/>
                </a:lnTo>
                <a:lnTo>
                  <a:pt x="6463" y="227"/>
                </a:lnTo>
                <a:lnTo>
                  <a:pt x="6465" y="227"/>
                </a:lnTo>
                <a:lnTo>
                  <a:pt x="6467" y="225"/>
                </a:lnTo>
                <a:lnTo>
                  <a:pt x="6469" y="225"/>
                </a:lnTo>
                <a:lnTo>
                  <a:pt x="6473" y="221"/>
                </a:lnTo>
                <a:lnTo>
                  <a:pt x="6478" y="217"/>
                </a:lnTo>
                <a:lnTo>
                  <a:pt x="6482" y="214"/>
                </a:lnTo>
                <a:lnTo>
                  <a:pt x="6487" y="210"/>
                </a:lnTo>
                <a:lnTo>
                  <a:pt x="6491" y="206"/>
                </a:lnTo>
                <a:lnTo>
                  <a:pt x="6495" y="203"/>
                </a:lnTo>
                <a:lnTo>
                  <a:pt x="6499" y="197"/>
                </a:lnTo>
                <a:lnTo>
                  <a:pt x="6504" y="193"/>
                </a:lnTo>
                <a:lnTo>
                  <a:pt x="6506" y="191"/>
                </a:lnTo>
                <a:lnTo>
                  <a:pt x="6506" y="190"/>
                </a:lnTo>
                <a:lnTo>
                  <a:pt x="6502" y="188"/>
                </a:lnTo>
                <a:lnTo>
                  <a:pt x="6499" y="186"/>
                </a:lnTo>
                <a:lnTo>
                  <a:pt x="6497" y="184"/>
                </a:lnTo>
                <a:lnTo>
                  <a:pt x="6493" y="184"/>
                </a:lnTo>
                <a:lnTo>
                  <a:pt x="6489" y="184"/>
                </a:lnTo>
                <a:lnTo>
                  <a:pt x="6486" y="184"/>
                </a:lnTo>
                <a:lnTo>
                  <a:pt x="6482" y="184"/>
                </a:lnTo>
                <a:lnTo>
                  <a:pt x="6478" y="184"/>
                </a:lnTo>
                <a:lnTo>
                  <a:pt x="6474" y="186"/>
                </a:lnTo>
                <a:lnTo>
                  <a:pt x="6471" y="186"/>
                </a:lnTo>
                <a:lnTo>
                  <a:pt x="6467" y="186"/>
                </a:lnTo>
                <a:lnTo>
                  <a:pt x="6461" y="188"/>
                </a:lnTo>
                <a:lnTo>
                  <a:pt x="6447" y="188"/>
                </a:lnTo>
                <a:lnTo>
                  <a:pt x="6432" y="190"/>
                </a:lnTo>
                <a:lnTo>
                  <a:pt x="6402" y="191"/>
                </a:lnTo>
                <a:lnTo>
                  <a:pt x="6372" y="195"/>
                </a:lnTo>
                <a:lnTo>
                  <a:pt x="6342" y="199"/>
                </a:lnTo>
                <a:lnTo>
                  <a:pt x="6328" y="201"/>
                </a:lnTo>
                <a:lnTo>
                  <a:pt x="6313" y="203"/>
                </a:lnTo>
                <a:lnTo>
                  <a:pt x="6287" y="208"/>
                </a:lnTo>
                <a:lnTo>
                  <a:pt x="6283" y="210"/>
                </a:lnTo>
                <a:lnTo>
                  <a:pt x="6281" y="210"/>
                </a:lnTo>
                <a:lnTo>
                  <a:pt x="6277" y="210"/>
                </a:lnTo>
                <a:lnTo>
                  <a:pt x="6270" y="212"/>
                </a:lnTo>
                <a:lnTo>
                  <a:pt x="6261" y="214"/>
                </a:lnTo>
                <a:lnTo>
                  <a:pt x="6259" y="214"/>
                </a:lnTo>
                <a:lnTo>
                  <a:pt x="6257" y="214"/>
                </a:lnTo>
                <a:lnTo>
                  <a:pt x="6253" y="216"/>
                </a:lnTo>
                <a:lnTo>
                  <a:pt x="6248" y="216"/>
                </a:lnTo>
                <a:lnTo>
                  <a:pt x="6244" y="216"/>
                </a:lnTo>
                <a:lnTo>
                  <a:pt x="6236" y="219"/>
                </a:lnTo>
                <a:lnTo>
                  <a:pt x="6229" y="221"/>
                </a:lnTo>
                <a:lnTo>
                  <a:pt x="6227" y="223"/>
                </a:lnTo>
                <a:lnTo>
                  <a:pt x="6227" y="225"/>
                </a:lnTo>
                <a:lnTo>
                  <a:pt x="6223" y="234"/>
                </a:lnTo>
                <a:lnTo>
                  <a:pt x="6220" y="244"/>
                </a:lnTo>
                <a:lnTo>
                  <a:pt x="6216" y="253"/>
                </a:lnTo>
                <a:lnTo>
                  <a:pt x="6214" y="262"/>
                </a:lnTo>
                <a:lnTo>
                  <a:pt x="6212" y="266"/>
                </a:lnTo>
                <a:lnTo>
                  <a:pt x="6212" y="268"/>
                </a:lnTo>
                <a:lnTo>
                  <a:pt x="6210" y="270"/>
                </a:lnTo>
                <a:lnTo>
                  <a:pt x="6210" y="271"/>
                </a:lnTo>
                <a:lnTo>
                  <a:pt x="6207" y="277"/>
                </a:lnTo>
                <a:lnTo>
                  <a:pt x="6203" y="286"/>
                </a:lnTo>
                <a:lnTo>
                  <a:pt x="6197" y="294"/>
                </a:lnTo>
                <a:lnTo>
                  <a:pt x="6197" y="296"/>
                </a:lnTo>
                <a:lnTo>
                  <a:pt x="6195" y="296"/>
                </a:lnTo>
                <a:lnTo>
                  <a:pt x="6195" y="297"/>
                </a:lnTo>
                <a:lnTo>
                  <a:pt x="6192" y="303"/>
                </a:lnTo>
                <a:lnTo>
                  <a:pt x="6186" y="310"/>
                </a:lnTo>
                <a:lnTo>
                  <a:pt x="6181" y="318"/>
                </a:lnTo>
                <a:lnTo>
                  <a:pt x="6175" y="323"/>
                </a:lnTo>
                <a:lnTo>
                  <a:pt x="6168" y="331"/>
                </a:lnTo>
                <a:lnTo>
                  <a:pt x="6166" y="333"/>
                </a:lnTo>
                <a:lnTo>
                  <a:pt x="6164" y="333"/>
                </a:lnTo>
                <a:lnTo>
                  <a:pt x="6164" y="331"/>
                </a:lnTo>
                <a:lnTo>
                  <a:pt x="6162" y="329"/>
                </a:lnTo>
                <a:lnTo>
                  <a:pt x="6162" y="327"/>
                </a:lnTo>
                <a:lnTo>
                  <a:pt x="6160" y="325"/>
                </a:lnTo>
                <a:lnTo>
                  <a:pt x="6158" y="323"/>
                </a:lnTo>
                <a:lnTo>
                  <a:pt x="6155" y="322"/>
                </a:lnTo>
                <a:lnTo>
                  <a:pt x="6153" y="320"/>
                </a:lnTo>
                <a:lnTo>
                  <a:pt x="6151" y="320"/>
                </a:lnTo>
                <a:lnTo>
                  <a:pt x="6149" y="320"/>
                </a:lnTo>
                <a:lnTo>
                  <a:pt x="6149" y="322"/>
                </a:lnTo>
                <a:lnTo>
                  <a:pt x="6147" y="323"/>
                </a:lnTo>
                <a:lnTo>
                  <a:pt x="6147" y="325"/>
                </a:lnTo>
                <a:lnTo>
                  <a:pt x="6147" y="327"/>
                </a:lnTo>
                <a:lnTo>
                  <a:pt x="6145" y="331"/>
                </a:lnTo>
                <a:lnTo>
                  <a:pt x="6145" y="336"/>
                </a:lnTo>
                <a:lnTo>
                  <a:pt x="6145" y="340"/>
                </a:lnTo>
                <a:lnTo>
                  <a:pt x="6145" y="346"/>
                </a:lnTo>
                <a:lnTo>
                  <a:pt x="6145" y="349"/>
                </a:lnTo>
                <a:lnTo>
                  <a:pt x="6145" y="353"/>
                </a:lnTo>
                <a:lnTo>
                  <a:pt x="6145" y="361"/>
                </a:lnTo>
                <a:lnTo>
                  <a:pt x="6143" y="364"/>
                </a:lnTo>
                <a:lnTo>
                  <a:pt x="6143" y="366"/>
                </a:lnTo>
                <a:lnTo>
                  <a:pt x="6143" y="370"/>
                </a:lnTo>
                <a:lnTo>
                  <a:pt x="6142" y="374"/>
                </a:lnTo>
                <a:lnTo>
                  <a:pt x="6142" y="377"/>
                </a:lnTo>
                <a:lnTo>
                  <a:pt x="6140" y="379"/>
                </a:lnTo>
                <a:lnTo>
                  <a:pt x="6140" y="383"/>
                </a:lnTo>
                <a:lnTo>
                  <a:pt x="6138" y="385"/>
                </a:lnTo>
                <a:lnTo>
                  <a:pt x="6136" y="390"/>
                </a:lnTo>
                <a:lnTo>
                  <a:pt x="6134" y="392"/>
                </a:lnTo>
                <a:lnTo>
                  <a:pt x="6132" y="396"/>
                </a:lnTo>
                <a:lnTo>
                  <a:pt x="6129" y="400"/>
                </a:lnTo>
                <a:lnTo>
                  <a:pt x="6127" y="402"/>
                </a:lnTo>
                <a:lnTo>
                  <a:pt x="6125" y="403"/>
                </a:lnTo>
                <a:lnTo>
                  <a:pt x="6123" y="405"/>
                </a:lnTo>
                <a:lnTo>
                  <a:pt x="6121" y="409"/>
                </a:lnTo>
                <a:lnTo>
                  <a:pt x="6116" y="411"/>
                </a:lnTo>
                <a:lnTo>
                  <a:pt x="6114" y="413"/>
                </a:lnTo>
                <a:lnTo>
                  <a:pt x="6110" y="415"/>
                </a:lnTo>
                <a:lnTo>
                  <a:pt x="6106" y="418"/>
                </a:lnTo>
                <a:lnTo>
                  <a:pt x="6102" y="418"/>
                </a:lnTo>
                <a:lnTo>
                  <a:pt x="6099" y="420"/>
                </a:lnTo>
                <a:lnTo>
                  <a:pt x="6093" y="420"/>
                </a:lnTo>
                <a:lnTo>
                  <a:pt x="6088" y="418"/>
                </a:lnTo>
                <a:lnTo>
                  <a:pt x="6084" y="418"/>
                </a:lnTo>
                <a:lnTo>
                  <a:pt x="6078" y="416"/>
                </a:lnTo>
                <a:lnTo>
                  <a:pt x="6075" y="415"/>
                </a:lnTo>
                <a:lnTo>
                  <a:pt x="6071" y="413"/>
                </a:lnTo>
                <a:lnTo>
                  <a:pt x="6067" y="411"/>
                </a:lnTo>
                <a:lnTo>
                  <a:pt x="6063" y="407"/>
                </a:lnTo>
                <a:lnTo>
                  <a:pt x="6060" y="403"/>
                </a:lnTo>
                <a:lnTo>
                  <a:pt x="6056" y="400"/>
                </a:lnTo>
                <a:lnTo>
                  <a:pt x="6050" y="396"/>
                </a:lnTo>
                <a:lnTo>
                  <a:pt x="6047" y="394"/>
                </a:lnTo>
                <a:lnTo>
                  <a:pt x="6032" y="387"/>
                </a:lnTo>
                <a:lnTo>
                  <a:pt x="6017" y="377"/>
                </a:lnTo>
                <a:lnTo>
                  <a:pt x="6017" y="376"/>
                </a:lnTo>
                <a:lnTo>
                  <a:pt x="6015" y="376"/>
                </a:lnTo>
                <a:lnTo>
                  <a:pt x="6013" y="376"/>
                </a:lnTo>
                <a:lnTo>
                  <a:pt x="6011" y="377"/>
                </a:lnTo>
                <a:lnTo>
                  <a:pt x="6009" y="377"/>
                </a:lnTo>
                <a:lnTo>
                  <a:pt x="6008" y="379"/>
                </a:lnTo>
                <a:lnTo>
                  <a:pt x="6008" y="381"/>
                </a:lnTo>
                <a:lnTo>
                  <a:pt x="6006" y="383"/>
                </a:lnTo>
                <a:lnTo>
                  <a:pt x="6006" y="385"/>
                </a:lnTo>
                <a:lnTo>
                  <a:pt x="6006" y="389"/>
                </a:lnTo>
                <a:lnTo>
                  <a:pt x="6008" y="390"/>
                </a:lnTo>
                <a:lnTo>
                  <a:pt x="6008" y="400"/>
                </a:lnTo>
                <a:lnTo>
                  <a:pt x="6008" y="409"/>
                </a:lnTo>
                <a:lnTo>
                  <a:pt x="6008" y="442"/>
                </a:lnTo>
                <a:lnTo>
                  <a:pt x="6008" y="444"/>
                </a:lnTo>
                <a:lnTo>
                  <a:pt x="6008" y="457"/>
                </a:lnTo>
                <a:lnTo>
                  <a:pt x="6008" y="461"/>
                </a:lnTo>
                <a:lnTo>
                  <a:pt x="6009" y="467"/>
                </a:lnTo>
                <a:lnTo>
                  <a:pt x="6009" y="472"/>
                </a:lnTo>
                <a:lnTo>
                  <a:pt x="6009" y="480"/>
                </a:lnTo>
                <a:lnTo>
                  <a:pt x="6009" y="483"/>
                </a:lnTo>
                <a:lnTo>
                  <a:pt x="6009" y="487"/>
                </a:lnTo>
                <a:lnTo>
                  <a:pt x="6009" y="489"/>
                </a:lnTo>
                <a:lnTo>
                  <a:pt x="6011" y="504"/>
                </a:lnTo>
                <a:lnTo>
                  <a:pt x="6011" y="519"/>
                </a:lnTo>
                <a:lnTo>
                  <a:pt x="6013" y="548"/>
                </a:lnTo>
                <a:lnTo>
                  <a:pt x="6013" y="576"/>
                </a:lnTo>
                <a:lnTo>
                  <a:pt x="6011" y="584"/>
                </a:lnTo>
                <a:lnTo>
                  <a:pt x="6011" y="586"/>
                </a:lnTo>
                <a:lnTo>
                  <a:pt x="6011" y="587"/>
                </a:lnTo>
                <a:lnTo>
                  <a:pt x="6011" y="591"/>
                </a:lnTo>
                <a:lnTo>
                  <a:pt x="6011" y="606"/>
                </a:lnTo>
                <a:lnTo>
                  <a:pt x="6009" y="613"/>
                </a:lnTo>
                <a:lnTo>
                  <a:pt x="6009" y="615"/>
                </a:lnTo>
                <a:lnTo>
                  <a:pt x="6009" y="617"/>
                </a:lnTo>
                <a:lnTo>
                  <a:pt x="6009" y="621"/>
                </a:lnTo>
                <a:lnTo>
                  <a:pt x="6008" y="625"/>
                </a:lnTo>
                <a:lnTo>
                  <a:pt x="6008" y="626"/>
                </a:lnTo>
                <a:lnTo>
                  <a:pt x="6008" y="628"/>
                </a:lnTo>
                <a:lnTo>
                  <a:pt x="6006" y="636"/>
                </a:lnTo>
                <a:lnTo>
                  <a:pt x="6004" y="638"/>
                </a:lnTo>
                <a:lnTo>
                  <a:pt x="6004" y="639"/>
                </a:lnTo>
                <a:lnTo>
                  <a:pt x="6004" y="641"/>
                </a:lnTo>
                <a:lnTo>
                  <a:pt x="6000" y="647"/>
                </a:lnTo>
                <a:lnTo>
                  <a:pt x="5998" y="652"/>
                </a:lnTo>
                <a:lnTo>
                  <a:pt x="5996" y="654"/>
                </a:lnTo>
                <a:lnTo>
                  <a:pt x="5995" y="656"/>
                </a:lnTo>
                <a:lnTo>
                  <a:pt x="5995" y="658"/>
                </a:lnTo>
                <a:lnTo>
                  <a:pt x="5993" y="660"/>
                </a:lnTo>
                <a:lnTo>
                  <a:pt x="5993" y="664"/>
                </a:lnTo>
                <a:lnTo>
                  <a:pt x="5991" y="664"/>
                </a:lnTo>
                <a:lnTo>
                  <a:pt x="5991" y="666"/>
                </a:lnTo>
                <a:lnTo>
                  <a:pt x="5989" y="666"/>
                </a:lnTo>
                <a:lnTo>
                  <a:pt x="5989" y="667"/>
                </a:lnTo>
                <a:lnTo>
                  <a:pt x="5987" y="671"/>
                </a:lnTo>
                <a:lnTo>
                  <a:pt x="5983" y="673"/>
                </a:lnTo>
                <a:lnTo>
                  <a:pt x="5982" y="673"/>
                </a:lnTo>
                <a:lnTo>
                  <a:pt x="5978" y="675"/>
                </a:lnTo>
                <a:lnTo>
                  <a:pt x="5976" y="675"/>
                </a:lnTo>
                <a:lnTo>
                  <a:pt x="5974" y="675"/>
                </a:lnTo>
                <a:lnTo>
                  <a:pt x="5969" y="667"/>
                </a:lnTo>
                <a:lnTo>
                  <a:pt x="5967" y="662"/>
                </a:lnTo>
                <a:lnTo>
                  <a:pt x="5965" y="658"/>
                </a:lnTo>
                <a:lnTo>
                  <a:pt x="5961" y="649"/>
                </a:lnTo>
                <a:lnTo>
                  <a:pt x="5957" y="639"/>
                </a:lnTo>
                <a:lnTo>
                  <a:pt x="5956" y="628"/>
                </a:lnTo>
                <a:lnTo>
                  <a:pt x="5954" y="615"/>
                </a:lnTo>
                <a:lnTo>
                  <a:pt x="5954" y="610"/>
                </a:lnTo>
                <a:lnTo>
                  <a:pt x="5954" y="604"/>
                </a:lnTo>
                <a:lnTo>
                  <a:pt x="5954" y="591"/>
                </a:lnTo>
                <a:lnTo>
                  <a:pt x="5952" y="591"/>
                </a:lnTo>
                <a:lnTo>
                  <a:pt x="5952" y="573"/>
                </a:lnTo>
                <a:lnTo>
                  <a:pt x="5952" y="554"/>
                </a:lnTo>
                <a:lnTo>
                  <a:pt x="5954" y="554"/>
                </a:lnTo>
                <a:lnTo>
                  <a:pt x="5954" y="545"/>
                </a:lnTo>
                <a:lnTo>
                  <a:pt x="5954" y="537"/>
                </a:lnTo>
                <a:lnTo>
                  <a:pt x="5954" y="528"/>
                </a:lnTo>
                <a:lnTo>
                  <a:pt x="5956" y="521"/>
                </a:lnTo>
                <a:lnTo>
                  <a:pt x="5957" y="504"/>
                </a:lnTo>
                <a:lnTo>
                  <a:pt x="5957" y="496"/>
                </a:lnTo>
                <a:lnTo>
                  <a:pt x="5957" y="491"/>
                </a:lnTo>
                <a:lnTo>
                  <a:pt x="5959" y="489"/>
                </a:lnTo>
                <a:lnTo>
                  <a:pt x="5959" y="487"/>
                </a:lnTo>
                <a:lnTo>
                  <a:pt x="5961" y="455"/>
                </a:lnTo>
                <a:lnTo>
                  <a:pt x="5963" y="424"/>
                </a:lnTo>
                <a:lnTo>
                  <a:pt x="5967" y="394"/>
                </a:lnTo>
                <a:lnTo>
                  <a:pt x="5970" y="364"/>
                </a:lnTo>
                <a:lnTo>
                  <a:pt x="5972" y="349"/>
                </a:lnTo>
                <a:lnTo>
                  <a:pt x="5974" y="335"/>
                </a:lnTo>
                <a:lnTo>
                  <a:pt x="5976" y="303"/>
                </a:lnTo>
                <a:lnTo>
                  <a:pt x="5978" y="286"/>
                </a:lnTo>
                <a:lnTo>
                  <a:pt x="5978" y="271"/>
                </a:lnTo>
                <a:lnTo>
                  <a:pt x="5980" y="268"/>
                </a:lnTo>
                <a:lnTo>
                  <a:pt x="5978" y="262"/>
                </a:lnTo>
                <a:lnTo>
                  <a:pt x="5978" y="258"/>
                </a:lnTo>
                <a:lnTo>
                  <a:pt x="5978" y="255"/>
                </a:lnTo>
                <a:lnTo>
                  <a:pt x="5976" y="247"/>
                </a:lnTo>
                <a:lnTo>
                  <a:pt x="5974" y="242"/>
                </a:lnTo>
                <a:lnTo>
                  <a:pt x="5972" y="236"/>
                </a:lnTo>
                <a:lnTo>
                  <a:pt x="5969" y="231"/>
                </a:lnTo>
                <a:lnTo>
                  <a:pt x="5967" y="225"/>
                </a:lnTo>
                <a:lnTo>
                  <a:pt x="5963" y="221"/>
                </a:lnTo>
                <a:lnTo>
                  <a:pt x="5959" y="216"/>
                </a:lnTo>
                <a:lnTo>
                  <a:pt x="5956" y="212"/>
                </a:lnTo>
                <a:lnTo>
                  <a:pt x="5952" y="206"/>
                </a:lnTo>
                <a:lnTo>
                  <a:pt x="5950" y="201"/>
                </a:lnTo>
                <a:lnTo>
                  <a:pt x="5948" y="197"/>
                </a:lnTo>
                <a:lnTo>
                  <a:pt x="5946" y="195"/>
                </a:lnTo>
                <a:lnTo>
                  <a:pt x="5944" y="190"/>
                </a:lnTo>
                <a:lnTo>
                  <a:pt x="5950" y="190"/>
                </a:lnTo>
                <a:lnTo>
                  <a:pt x="5956" y="190"/>
                </a:lnTo>
                <a:lnTo>
                  <a:pt x="5961" y="191"/>
                </a:lnTo>
                <a:lnTo>
                  <a:pt x="5967" y="191"/>
                </a:lnTo>
                <a:lnTo>
                  <a:pt x="5970" y="193"/>
                </a:lnTo>
                <a:lnTo>
                  <a:pt x="5976" y="195"/>
                </a:lnTo>
                <a:lnTo>
                  <a:pt x="5980" y="197"/>
                </a:lnTo>
                <a:lnTo>
                  <a:pt x="5983" y="199"/>
                </a:lnTo>
                <a:lnTo>
                  <a:pt x="5985" y="199"/>
                </a:lnTo>
                <a:lnTo>
                  <a:pt x="5985" y="201"/>
                </a:lnTo>
                <a:lnTo>
                  <a:pt x="5995" y="210"/>
                </a:lnTo>
                <a:lnTo>
                  <a:pt x="6000" y="216"/>
                </a:lnTo>
                <a:lnTo>
                  <a:pt x="6004" y="221"/>
                </a:lnTo>
                <a:lnTo>
                  <a:pt x="6008" y="227"/>
                </a:lnTo>
                <a:lnTo>
                  <a:pt x="6013" y="232"/>
                </a:lnTo>
                <a:lnTo>
                  <a:pt x="6021" y="245"/>
                </a:lnTo>
                <a:lnTo>
                  <a:pt x="6021" y="249"/>
                </a:lnTo>
                <a:lnTo>
                  <a:pt x="6021" y="251"/>
                </a:lnTo>
                <a:lnTo>
                  <a:pt x="6019" y="255"/>
                </a:lnTo>
                <a:lnTo>
                  <a:pt x="6019" y="258"/>
                </a:lnTo>
                <a:lnTo>
                  <a:pt x="6019" y="262"/>
                </a:lnTo>
                <a:lnTo>
                  <a:pt x="6017" y="266"/>
                </a:lnTo>
                <a:lnTo>
                  <a:pt x="6015" y="271"/>
                </a:lnTo>
                <a:lnTo>
                  <a:pt x="6013" y="277"/>
                </a:lnTo>
                <a:lnTo>
                  <a:pt x="6011" y="283"/>
                </a:lnTo>
                <a:lnTo>
                  <a:pt x="6009" y="288"/>
                </a:lnTo>
                <a:lnTo>
                  <a:pt x="6009" y="294"/>
                </a:lnTo>
                <a:lnTo>
                  <a:pt x="6006" y="305"/>
                </a:lnTo>
                <a:lnTo>
                  <a:pt x="6006" y="320"/>
                </a:lnTo>
                <a:lnTo>
                  <a:pt x="6004" y="323"/>
                </a:lnTo>
                <a:lnTo>
                  <a:pt x="6004" y="329"/>
                </a:lnTo>
                <a:lnTo>
                  <a:pt x="6004" y="333"/>
                </a:lnTo>
                <a:lnTo>
                  <a:pt x="6006" y="336"/>
                </a:lnTo>
                <a:lnTo>
                  <a:pt x="6006" y="340"/>
                </a:lnTo>
                <a:lnTo>
                  <a:pt x="6008" y="344"/>
                </a:lnTo>
                <a:lnTo>
                  <a:pt x="6008" y="348"/>
                </a:lnTo>
                <a:lnTo>
                  <a:pt x="6009" y="351"/>
                </a:lnTo>
                <a:lnTo>
                  <a:pt x="6011" y="351"/>
                </a:lnTo>
                <a:lnTo>
                  <a:pt x="6013" y="353"/>
                </a:lnTo>
                <a:lnTo>
                  <a:pt x="6015" y="355"/>
                </a:lnTo>
                <a:lnTo>
                  <a:pt x="6019" y="355"/>
                </a:lnTo>
                <a:lnTo>
                  <a:pt x="6021" y="355"/>
                </a:lnTo>
                <a:lnTo>
                  <a:pt x="6024" y="357"/>
                </a:lnTo>
                <a:lnTo>
                  <a:pt x="6028" y="357"/>
                </a:lnTo>
                <a:lnTo>
                  <a:pt x="6032" y="357"/>
                </a:lnTo>
                <a:lnTo>
                  <a:pt x="6041" y="355"/>
                </a:lnTo>
                <a:lnTo>
                  <a:pt x="6050" y="353"/>
                </a:lnTo>
                <a:lnTo>
                  <a:pt x="6060" y="353"/>
                </a:lnTo>
                <a:lnTo>
                  <a:pt x="6063" y="351"/>
                </a:lnTo>
                <a:lnTo>
                  <a:pt x="6069" y="351"/>
                </a:lnTo>
                <a:lnTo>
                  <a:pt x="6073" y="351"/>
                </a:lnTo>
                <a:lnTo>
                  <a:pt x="6075" y="349"/>
                </a:lnTo>
                <a:lnTo>
                  <a:pt x="6076" y="349"/>
                </a:lnTo>
                <a:lnTo>
                  <a:pt x="6078" y="348"/>
                </a:lnTo>
                <a:lnTo>
                  <a:pt x="6082" y="348"/>
                </a:lnTo>
                <a:lnTo>
                  <a:pt x="6086" y="346"/>
                </a:lnTo>
                <a:lnTo>
                  <a:pt x="6088" y="344"/>
                </a:lnTo>
                <a:lnTo>
                  <a:pt x="6089" y="342"/>
                </a:lnTo>
                <a:lnTo>
                  <a:pt x="6093" y="340"/>
                </a:lnTo>
                <a:lnTo>
                  <a:pt x="6093" y="329"/>
                </a:lnTo>
                <a:lnTo>
                  <a:pt x="6091" y="323"/>
                </a:lnTo>
                <a:lnTo>
                  <a:pt x="6091" y="320"/>
                </a:lnTo>
                <a:lnTo>
                  <a:pt x="6091" y="316"/>
                </a:lnTo>
                <a:lnTo>
                  <a:pt x="6089" y="310"/>
                </a:lnTo>
                <a:lnTo>
                  <a:pt x="6089" y="307"/>
                </a:lnTo>
                <a:lnTo>
                  <a:pt x="6088" y="303"/>
                </a:lnTo>
                <a:lnTo>
                  <a:pt x="6086" y="299"/>
                </a:lnTo>
                <a:lnTo>
                  <a:pt x="6084" y="296"/>
                </a:lnTo>
                <a:lnTo>
                  <a:pt x="6080" y="290"/>
                </a:lnTo>
                <a:lnTo>
                  <a:pt x="6078" y="286"/>
                </a:lnTo>
                <a:lnTo>
                  <a:pt x="6075" y="284"/>
                </a:lnTo>
                <a:lnTo>
                  <a:pt x="6073" y="283"/>
                </a:lnTo>
                <a:lnTo>
                  <a:pt x="6069" y="281"/>
                </a:lnTo>
                <a:lnTo>
                  <a:pt x="6065" y="275"/>
                </a:lnTo>
                <a:lnTo>
                  <a:pt x="6060" y="271"/>
                </a:lnTo>
                <a:lnTo>
                  <a:pt x="6052" y="262"/>
                </a:lnTo>
                <a:lnTo>
                  <a:pt x="6047" y="258"/>
                </a:lnTo>
                <a:lnTo>
                  <a:pt x="6043" y="253"/>
                </a:lnTo>
                <a:lnTo>
                  <a:pt x="6036" y="244"/>
                </a:lnTo>
                <a:lnTo>
                  <a:pt x="6043" y="232"/>
                </a:lnTo>
                <a:lnTo>
                  <a:pt x="6050" y="223"/>
                </a:lnTo>
                <a:lnTo>
                  <a:pt x="6058" y="214"/>
                </a:lnTo>
                <a:lnTo>
                  <a:pt x="6065" y="206"/>
                </a:lnTo>
                <a:lnTo>
                  <a:pt x="6067" y="204"/>
                </a:lnTo>
                <a:lnTo>
                  <a:pt x="6067" y="203"/>
                </a:lnTo>
                <a:lnTo>
                  <a:pt x="6071" y="197"/>
                </a:lnTo>
                <a:lnTo>
                  <a:pt x="6073" y="193"/>
                </a:lnTo>
                <a:lnTo>
                  <a:pt x="6075" y="191"/>
                </a:lnTo>
                <a:lnTo>
                  <a:pt x="6076" y="188"/>
                </a:lnTo>
                <a:lnTo>
                  <a:pt x="6078" y="184"/>
                </a:lnTo>
                <a:lnTo>
                  <a:pt x="6082" y="177"/>
                </a:lnTo>
                <a:lnTo>
                  <a:pt x="6084" y="171"/>
                </a:lnTo>
                <a:lnTo>
                  <a:pt x="6086" y="164"/>
                </a:lnTo>
                <a:lnTo>
                  <a:pt x="6089" y="156"/>
                </a:lnTo>
                <a:lnTo>
                  <a:pt x="6089" y="152"/>
                </a:lnTo>
                <a:lnTo>
                  <a:pt x="6091" y="149"/>
                </a:lnTo>
                <a:lnTo>
                  <a:pt x="6084" y="147"/>
                </a:lnTo>
                <a:lnTo>
                  <a:pt x="6082" y="147"/>
                </a:lnTo>
                <a:lnTo>
                  <a:pt x="6078" y="147"/>
                </a:lnTo>
                <a:lnTo>
                  <a:pt x="6073" y="149"/>
                </a:lnTo>
                <a:lnTo>
                  <a:pt x="6069" y="151"/>
                </a:lnTo>
                <a:lnTo>
                  <a:pt x="6065" y="151"/>
                </a:lnTo>
                <a:lnTo>
                  <a:pt x="6063" y="152"/>
                </a:lnTo>
                <a:lnTo>
                  <a:pt x="6060" y="154"/>
                </a:lnTo>
                <a:lnTo>
                  <a:pt x="6056" y="156"/>
                </a:lnTo>
                <a:lnTo>
                  <a:pt x="6054" y="156"/>
                </a:lnTo>
                <a:lnTo>
                  <a:pt x="6052" y="158"/>
                </a:lnTo>
                <a:lnTo>
                  <a:pt x="6047" y="160"/>
                </a:lnTo>
                <a:lnTo>
                  <a:pt x="6045" y="160"/>
                </a:lnTo>
                <a:lnTo>
                  <a:pt x="6043" y="160"/>
                </a:lnTo>
                <a:lnTo>
                  <a:pt x="6041" y="160"/>
                </a:lnTo>
                <a:lnTo>
                  <a:pt x="6034" y="162"/>
                </a:lnTo>
                <a:lnTo>
                  <a:pt x="6030" y="162"/>
                </a:lnTo>
                <a:lnTo>
                  <a:pt x="6026" y="162"/>
                </a:lnTo>
                <a:lnTo>
                  <a:pt x="6019" y="164"/>
                </a:lnTo>
                <a:lnTo>
                  <a:pt x="6015" y="164"/>
                </a:lnTo>
                <a:lnTo>
                  <a:pt x="6011" y="164"/>
                </a:lnTo>
                <a:lnTo>
                  <a:pt x="6004" y="164"/>
                </a:lnTo>
                <a:lnTo>
                  <a:pt x="5998" y="164"/>
                </a:lnTo>
                <a:lnTo>
                  <a:pt x="5995" y="164"/>
                </a:lnTo>
                <a:lnTo>
                  <a:pt x="5991" y="162"/>
                </a:lnTo>
                <a:lnTo>
                  <a:pt x="5987" y="162"/>
                </a:lnTo>
                <a:lnTo>
                  <a:pt x="5983" y="162"/>
                </a:lnTo>
                <a:lnTo>
                  <a:pt x="5980" y="160"/>
                </a:lnTo>
                <a:lnTo>
                  <a:pt x="5978" y="158"/>
                </a:lnTo>
                <a:lnTo>
                  <a:pt x="5974" y="158"/>
                </a:lnTo>
                <a:lnTo>
                  <a:pt x="5972" y="156"/>
                </a:lnTo>
                <a:lnTo>
                  <a:pt x="5970" y="154"/>
                </a:lnTo>
                <a:lnTo>
                  <a:pt x="5969" y="152"/>
                </a:lnTo>
                <a:lnTo>
                  <a:pt x="5967" y="152"/>
                </a:lnTo>
                <a:lnTo>
                  <a:pt x="5952" y="141"/>
                </a:lnTo>
                <a:lnTo>
                  <a:pt x="5952" y="139"/>
                </a:lnTo>
                <a:lnTo>
                  <a:pt x="5956" y="138"/>
                </a:lnTo>
                <a:lnTo>
                  <a:pt x="5957" y="136"/>
                </a:lnTo>
                <a:lnTo>
                  <a:pt x="5959" y="134"/>
                </a:lnTo>
                <a:lnTo>
                  <a:pt x="5963" y="132"/>
                </a:lnTo>
                <a:lnTo>
                  <a:pt x="5967" y="132"/>
                </a:lnTo>
                <a:lnTo>
                  <a:pt x="5970" y="132"/>
                </a:lnTo>
                <a:lnTo>
                  <a:pt x="5974" y="132"/>
                </a:lnTo>
                <a:lnTo>
                  <a:pt x="5976" y="132"/>
                </a:lnTo>
                <a:lnTo>
                  <a:pt x="5978" y="132"/>
                </a:lnTo>
                <a:lnTo>
                  <a:pt x="5983" y="130"/>
                </a:lnTo>
                <a:lnTo>
                  <a:pt x="5991" y="128"/>
                </a:lnTo>
                <a:lnTo>
                  <a:pt x="6004" y="125"/>
                </a:lnTo>
                <a:lnTo>
                  <a:pt x="6017" y="121"/>
                </a:lnTo>
                <a:lnTo>
                  <a:pt x="6023" y="119"/>
                </a:lnTo>
                <a:lnTo>
                  <a:pt x="6028" y="117"/>
                </a:lnTo>
                <a:lnTo>
                  <a:pt x="6036" y="115"/>
                </a:lnTo>
                <a:lnTo>
                  <a:pt x="6041" y="113"/>
                </a:lnTo>
                <a:lnTo>
                  <a:pt x="6047" y="112"/>
                </a:lnTo>
                <a:lnTo>
                  <a:pt x="6054" y="110"/>
                </a:lnTo>
                <a:lnTo>
                  <a:pt x="6065" y="104"/>
                </a:lnTo>
                <a:lnTo>
                  <a:pt x="6078" y="100"/>
                </a:lnTo>
                <a:lnTo>
                  <a:pt x="6084" y="99"/>
                </a:lnTo>
                <a:lnTo>
                  <a:pt x="6089" y="97"/>
                </a:lnTo>
                <a:lnTo>
                  <a:pt x="6101" y="95"/>
                </a:lnTo>
                <a:close/>
                <a:moveTo>
                  <a:pt x="6400" y="316"/>
                </a:moveTo>
                <a:lnTo>
                  <a:pt x="6408" y="318"/>
                </a:lnTo>
                <a:lnTo>
                  <a:pt x="6409" y="320"/>
                </a:lnTo>
                <a:lnTo>
                  <a:pt x="6413" y="320"/>
                </a:lnTo>
                <a:lnTo>
                  <a:pt x="6415" y="322"/>
                </a:lnTo>
                <a:lnTo>
                  <a:pt x="6419" y="323"/>
                </a:lnTo>
                <a:lnTo>
                  <a:pt x="6422" y="327"/>
                </a:lnTo>
                <a:lnTo>
                  <a:pt x="6424" y="333"/>
                </a:lnTo>
                <a:lnTo>
                  <a:pt x="6426" y="336"/>
                </a:lnTo>
                <a:lnTo>
                  <a:pt x="6428" y="340"/>
                </a:lnTo>
                <a:lnTo>
                  <a:pt x="6428" y="346"/>
                </a:lnTo>
                <a:lnTo>
                  <a:pt x="6428" y="349"/>
                </a:lnTo>
                <a:lnTo>
                  <a:pt x="6428" y="355"/>
                </a:lnTo>
                <a:lnTo>
                  <a:pt x="6428" y="359"/>
                </a:lnTo>
                <a:lnTo>
                  <a:pt x="6426" y="364"/>
                </a:lnTo>
                <a:lnTo>
                  <a:pt x="6426" y="368"/>
                </a:lnTo>
                <a:lnTo>
                  <a:pt x="6424" y="372"/>
                </a:lnTo>
                <a:lnTo>
                  <a:pt x="6424" y="374"/>
                </a:lnTo>
                <a:lnTo>
                  <a:pt x="6422" y="377"/>
                </a:lnTo>
                <a:lnTo>
                  <a:pt x="6421" y="381"/>
                </a:lnTo>
                <a:lnTo>
                  <a:pt x="6417" y="385"/>
                </a:lnTo>
                <a:lnTo>
                  <a:pt x="6415" y="385"/>
                </a:lnTo>
                <a:lnTo>
                  <a:pt x="6415" y="387"/>
                </a:lnTo>
                <a:lnTo>
                  <a:pt x="6411" y="390"/>
                </a:lnTo>
                <a:lnTo>
                  <a:pt x="6408" y="392"/>
                </a:lnTo>
                <a:lnTo>
                  <a:pt x="6404" y="396"/>
                </a:lnTo>
                <a:lnTo>
                  <a:pt x="6400" y="398"/>
                </a:lnTo>
                <a:lnTo>
                  <a:pt x="6396" y="402"/>
                </a:lnTo>
                <a:lnTo>
                  <a:pt x="6394" y="402"/>
                </a:lnTo>
                <a:lnTo>
                  <a:pt x="6393" y="403"/>
                </a:lnTo>
                <a:lnTo>
                  <a:pt x="6389" y="405"/>
                </a:lnTo>
                <a:lnTo>
                  <a:pt x="6381" y="409"/>
                </a:lnTo>
                <a:lnTo>
                  <a:pt x="6372" y="413"/>
                </a:lnTo>
                <a:lnTo>
                  <a:pt x="6365" y="415"/>
                </a:lnTo>
                <a:lnTo>
                  <a:pt x="6374" y="424"/>
                </a:lnTo>
                <a:lnTo>
                  <a:pt x="6385" y="431"/>
                </a:lnTo>
                <a:lnTo>
                  <a:pt x="6394" y="441"/>
                </a:lnTo>
                <a:lnTo>
                  <a:pt x="6404" y="450"/>
                </a:lnTo>
                <a:lnTo>
                  <a:pt x="6408" y="454"/>
                </a:lnTo>
                <a:lnTo>
                  <a:pt x="6409" y="455"/>
                </a:lnTo>
                <a:lnTo>
                  <a:pt x="6409" y="457"/>
                </a:lnTo>
                <a:lnTo>
                  <a:pt x="6409" y="461"/>
                </a:lnTo>
                <a:lnTo>
                  <a:pt x="6411" y="463"/>
                </a:lnTo>
                <a:lnTo>
                  <a:pt x="6411" y="468"/>
                </a:lnTo>
                <a:lnTo>
                  <a:pt x="6413" y="470"/>
                </a:lnTo>
                <a:lnTo>
                  <a:pt x="6413" y="474"/>
                </a:lnTo>
                <a:lnTo>
                  <a:pt x="6413" y="478"/>
                </a:lnTo>
                <a:lnTo>
                  <a:pt x="6411" y="481"/>
                </a:lnTo>
                <a:lnTo>
                  <a:pt x="6411" y="483"/>
                </a:lnTo>
                <a:lnTo>
                  <a:pt x="6409" y="487"/>
                </a:lnTo>
                <a:lnTo>
                  <a:pt x="6406" y="493"/>
                </a:lnTo>
                <a:lnTo>
                  <a:pt x="6402" y="498"/>
                </a:lnTo>
                <a:lnTo>
                  <a:pt x="6398" y="507"/>
                </a:lnTo>
                <a:lnTo>
                  <a:pt x="6394" y="519"/>
                </a:lnTo>
                <a:lnTo>
                  <a:pt x="6391" y="530"/>
                </a:lnTo>
                <a:lnTo>
                  <a:pt x="6387" y="541"/>
                </a:lnTo>
                <a:lnTo>
                  <a:pt x="6385" y="552"/>
                </a:lnTo>
                <a:lnTo>
                  <a:pt x="6381" y="563"/>
                </a:lnTo>
                <a:lnTo>
                  <a:pt x="6380" y="576"/>
                </a:lnTo>
                <a:lnTo>
                  <a:pt x="6380" y="589"/>
                </a:lnTo>
                <a:lnTo>
                  <a:pt x="6378" y="593"/>
                </a:lnTo>
                <a:lnTo>
                  <a:pt x="6380" y="597"/>
                </a:lnTo>
                <a:lnTo>
                  <a:pt x="6380" y="606"/>
                </a:lnTo>
                <a:lnTo>
                  <a:pt x="6381" y="608"/>
                </a:lnTo>
                <a:lnTo>
                  <a:pt x="6381" y="610"/>
                </a:lnTo>
                <a:lnTo>
                  <a:pt x="6381" y="612"/>
                </a:lnTo>
                <a:lnTo>
                  <a:pt x="6387" y="613"/>
                </a:lnTo>
                <a:lnTo>
                  <a:pt x="6389" y="615"/>
                </a:lnTo>
                <a:lnTo>
                  <a:pt x="6393" y="617"/>
                </a:lnTo>
                <a:lnTo>
                  <a:pt x="6394" y="617"/>
                </a:lnTo>
                <a:lnTo>
                  <a:pt x="6398" y="619"/>
                </a:lnTo>
                <a:lnTo>
                  <a:pt x="6400" y="619"/>
                </a:lnTo>
                <a:lnTo>
                  <a:pt x="6404" y="621"/>
                </a:lnTo>
                <a:lnTo>
                  <a:pt x="6411" y="623"/>
                </a:lnTo>
                <a:lnTo>
                  <a:pt x="6415" y="623"/>
                </a:lnTo>
                <a:lnTo>
                  <a:pt x="6419" y="623"/>
                </a:lnTo>
                <a:lnTo>
                  <a:pt x="6428" y="623"/>
                </a:lnTo>
                <a:lnTo>
                  <a:pt x="6432" y="623"/>
                </a:lnTo>
                <a:lnTo>
                  <a:pt x="6435" y="623"/>
                </a:lnTo>
                <a:lnTo>
                  <a:pt x="6467" y="621"/>
                </a:lnTo>
                <a:lnTo>
                  <a:pt x="6499" y="617"/>
                </a:lnTo>
                <a:lnTo>
                  <a:pt x="6501" y="617"/>
                </a:lnTo>
                <a:lnTo>
                  <a:pt x="6502" y="617"/>
                </a:lnTo>
                <a:lnTo>
                  <a:pt x="6506" y="617"/>
                </a:lnTo>
                <a:lnTo>
                  <a:pt x="6514" y="615"/>
                </a:lnTo>
                <a:lnTo>
                  <a:pt x="6521" y="615"/>
                </a:lnTo>
                <a:lnTo>
                  <a:pt x="6527" y="613"/>
                </a:lnTo>
                <a:lnTo>
                  <a:pt x="6534" y="613"/>
                </a:lnTo>
                <a:lnTo>
                  <a:pt x="6541" y="612"/>
                </a:lnTo>
                <a:lnTo>
                  <a:pt x="6547" y="610"/>
                </a:lnTo>
                <a:lnTo>
                  <a:pt x="6554" y="608"/>
                </a:lnTo>
                <a:lnTo>
                  <a:pt x="6560" y="606"/>
                </a:lnTo>
                <a:lnTo>
                  <a:pt x="6567" y="604"/>
                </a:lnTo>
                <a:lnTo>
                  <a:pt x="6575" y="602"/>
                </a:lnTo>
                <a:lnTo>
                  <a:pt x="6592" y="599"/>
                </a:lnTo>
                <a:lnTo>
                  <a:pt x="6594" y="597"/>
                </a:lnTo>
                <a:lnTo>
                  <a:pt x="6597" y="595"/>
                </a:lnTo>
                <a:lnTo>
                  <a:pt x="6603" y="593"/>
                </a:lnTo>
                <a:lnTo>
                  <a:pt x="6608" y="591"/>
                </a:lnTo>
                <a:lnTo>
                  <a:pt x="6614" y="589"/>
                </a:lnTo>
                <a:lnTo>
                  <a:pt x="6616" y="589"/>
                </a:lnTo>
                <a:lnTo>
                  <a:pt x="6618" y="587"/>
                </a:lnTo>
                <a:lnTo>
                  <a:pt x="6620" y="582"/>
                </a:lnTo>
                <a:lnTo>
                  <a:pt x="6621" y="576"/>
                </a:lnTo>
                <a:lnTo>
                  <a:pt x="6623" y="569"/>
                </a:lnTo>
                <a:lnTo>
                  <a:pt x="6625" y="563"/>
                </a:lnTo>
                <a:lnTo>
                  <a:pt x="6625" y="560"/>
                </a:lnTo>
                <a:lnTo>
                  <a:pt x="6625" y="558"/>
                </a:lnTo>
                <a:lnTo>
                  <a:pt x="6625" y="556"/>
                </a:lnTo>
                <a:lnTo>
                  <a:pt x="6627" y="548"/>
                </a:lnTo>
                <a:lnTo>
                  <a:pt x="6627" y="541"/>
                </a:lnTo>
                <a:lnTo>
                  <a:pt x="6627" y="535"/>
                </a:lnTo>
                <a:lnTo>
                  <a:pt x="6627" y="534"/>
                </a:lnTo>
                <a:lnTo>
                  <a:pt x="6627" y="532"/>
                </a:lnTo>
                <a:lnTo>
                  <a:pt x="6627" y="526"/>
                </a:lnTo>
                <a:lnTo>
                  <a:pt x="6627" y="521"/>
                </a:lnTo>
                <a:lnTo>
                  <a:pt x="6627" y="509"/>
                </a:lnTo>
                <a:lnTo>
                  <a:pt x="6627" y="504"/>
                </a:lnTo>
                <a:lnTo>
                  <a:pt x="6627" y="498"/>
                </a:lnTo>
                <a:lnTo>
                  <a:pt x="6625" y="487"/>
                </a:lnTo>
                <a:lnTo>
                  <a:pt x="6625" y="481"/>
                </a:lnTo>
                <a:lnTo>
                  <a:pt x="6625" y="480"/>
                </a:lnTo>
                <a:lnTo>
                  <a:pt x="6625" y="478"/>
                </a:lnTo>
                <a:lnTo>
                  <a:pt x="6627" y="474"/>
                </a:lnTo>
                <a:lnTo>
                  <a:pt x="6629" y="472"/>
                </a:lnTo>
                <a:lnTo>
                  <a:pt x="6631" y="474"/>
                </a:lnTo>
                <a:lnTo>
                  <a:pt x="6633" y="476"/>
                </a:lnTo>
                <a:lnTo>
                  <a:pt x="6633" y="478"/>
                </a:lnTo>
                <a:lnTo>
                  <a:pt x="6634" y="480"/>
                </a:lnTo>
                <a:lnTo>
                  <a:pt x="6634" y="481"/>
                </a:lnTo>
                <a:lnTo>
                  <a:pt x="6634" y="483"/>
                </a:lnTo>
                <a:lnTo>
                  <a:pt x="6634" y="487"/>
                </a:lnTo>
                <a:lnTo>
                  <a:pt x="6634" y="491"/>
                </a:lnTo>
                <a:lnTo>
                  <a:pt x="6636" y="494"/>
                </a:lnTo>
                <a:lnTo>
                  <a:pt x="6638" y="507"/>
                </a:lnTo>
                <a:lnTo>
                  <a:pt x="6640" y="521"/>
                </a:lnTo>
                <a:lnTo>
                  <a:pt x="6644" y="535"/>
                </a:lnTo>
                <a:lnTo>
                  <a:pt x="6647" y="548"/>
                </a:lnTo>
                <a:lnTo>
                  <a:pt x="6651" y="561"/>
                </a:lnTo>
                <a:lnTo>
                  <a:pt x="6655" y="574"/>
                </a:lnTo>
                <a:lnTo>
                  <a:pt x="6659" y="586"/>
                </a:lnTo>
                <a:lnTo>
                  <a:pt x="6664" y="599"/>
                </a:lnTo>
                <a:lnTo>
                  <a:pt x="6668" y="608"/>
                </a:lnTo>
                <a:lnTo>
                  <a:pt x="6672" y="619"/>
                </a:lnTo>
                <a:lnTo>
                  <a:pt x="6672" y="621"/>
                </a:lnTo>
                <a:lnTo>
                  <a:pt x="6672" y="623"/>
                </a:lnTo>
                <a:lnTo>
                  <a:pt x="6672" y="625"/>
                </a:lnTo>
                <a:lnTo>
                  <a:pt x="6672" y="628"/>
                </a:lnTo>
                <a:lnTo>
                  <a:pt x="6672" y="630"/>
                </a:lnTo>
                <a:lnTo>
                  <a:pt x="6672" y="634"/>
                </a:lnTo>
                <a:lnTo>
                  <a:pt x="6672" y="636"/>
                </a:lnTo>
                <a:lnTo>
                  <a:pt x="6670" y="639"/>
                </a:lnTo>
                <a:lnTo>
                  <a:pt x="6670" y="641"/>
                </a:lnTo>
                <a:lnTo>
                  <a:pt x="6668" y="645"/>
                </a:lnTo>
                <a:lnTo>
                  <a:pt x="6666" y="647"/>
                </a:lnTo>
                <a:lnTo>
                  <a:pt x="6664" y="649"/>
                </a:lnTo>
                <a:lnTo>
                  <a:pt x="6662" y="651"/>
                </a:lnTo>
                <a:lnTo>
                  <a:pt x="6660" y="652"/>
                </a:lnTo>
                <a:lnTo>
                  <a:pt x="6659" y="654"/>
                </a:lnTo>
                <a:lnTo>
                  <a:pt x="6657" y="654"/>
                </a:lnTo>
                <a:lnTo>
                  <a:pt x="6657" y="656"/>
                </a:lnTo>
                <a:lnTo>
                  <a:pt x="6655" y="656"/>
                </a:lnTo>
                <a:lnTo>
                  <a:pt x="6653" y="656"/>
                </a:lnTo>
                <a:lnTo>
                  <a:pt x="6653" y="658"/>
                </a:lnTo>
                <a:lnTo>
                  <a:pt x="6646" y="660"/>
                </a:lnTo>
                <a:lnTo>
                  <a:pt x="6640" y="662"/>
                </a:lnTo>
                <a:lnTo>
                  <a:pt x="6634" y="664"/>
                </a:lnTo>
                <a:lnTo>
                  <a:pt x="6629" y="667"/>
                </a:lnTo>
                <a:lnTo>
                  <a:pt x="6616" y="671"/>
                </a:lnTo>
                <a:lnTo>
                  <a:pt x="6603" y="675"/>
                </a:lnTo>
                <a:lnTo>
                  <a:pt x="6601" y="675"/>
                </a:lnTo>
                <a:lnTo>
                  <a:pt x="6599" y="677"/>
                </a:lnTo>
                <a:lnTo>
                  <a:pt x="6595" y="677"/>
                </a:lnTo>
                <a:lnTo>
                  <a:pt x="6588" y="679"/>
                </a:lnTo>
                <a:lnTo>
                  <a:pt x="6580" y="679"/>
                </a:lnTo>
                <a:lnTo>
                  <a:pt x="6573" y="679"/>
                </a:lnTo>
                <a:lnTo>
                  <a:pt x="6558" y="680"/>
                </a:lnTo>
                <a:lnTo>
                  <a:pt x="6543" y="682"/>
                </a:lnTo>
                <a:lnTo>
                  <a:pt x="6528" y="682"/>
                </a:lnTo>
                <a:lnTo>
                  <a:pt x="6512" y="682"/>
                </a:lnTo>
                <a:lnTo>
                  <a:pt x="6497" y="684"/>
                </a:lnTo>
                <a:lnTo>
                  <a:pt x="6480" y="684"/>
                </a:lnTo>
                <a:lnTo>
                  <a:pt x="6476" y="684"/>
                </a:lnTo>
                <a:lnTo>
                  <a:pt x="6473" y="684"/>
                </a:lnTo>
                <a:lnTo>
                  <a:pt x="6463" y="684"/>
                </a:lnTo>
                <a:lnTo>
                  <a:pt x="6458" y="684"/>
                </a:lnTo>
                <a:lnTo>
                  <a:pt x="6448" y="684"/>
                </a:lnTo>
                <a:lnTo>
                  <a:pt x="6445" y="682"/>
                </a:lnTo>
                <a:lnTo>
                  <a:pt x="6441" y="682"/>
                </a:lnTo>
                <a:lnTo>
                  <a:pt x="6434" y="682"/>
                </a:lnTo>
                <a:lnTo>
                  <a:pt x="6430" y="682"/>
                </a:lnTo>
                <a:lnTo>
                  <a:pt x="6428" y="682"/>
                </a:lnTo>
                <a:lnTo>
                  <a:pt x="6422" y="680"/>
                </a:lnTo>
                <a:lnTo>
                  <a:pt x="6417" y="679"/>
                </a:lnTo>
                <a:lnTo>
                  <a:pt x="6409" y="677"/>
                </a:lnTo>
                <a:lnTo>
                  <a:pt x="6400" y="677"/>
                </a:lnTo>
                <a:lnTo>
                  <a:pt x="6393" y="675"/>
                </a:lnTo>
                <a:lnTo>
                  <a:pt x="6383" y="673"/>
                </a:lnTo>
                <a:lnTo>
                  <a:pt x="6376" y="671"/>
                </a:lnTo>
                <a:lnTo>
                  <a:pt x="6368" y="669"/>
                </a:lnTo>
                <a:lnTo>
                  <a:pt x="6361" y="666"/>
                </a:lnTo>
                <a:lnTo>
                  <a:pt x="6355" y="664"/>
                </a:lnTo>
                <a:lnTo>
                  <a:pt x="6348" y="660"/>
                </a:lnTo>
                <a:lnTo>
                  <a:pt x="6344" y="647"/>
                </a:lnTo>
                <a:lnTo>
                  <a:pt x="6342" y="639"/>
                </a:lnTo>
                <a:lnTo>
                  <a:pt x="6342" y="634"/>
                </a:lnTo>
                <a:lnTo>
                  <a:pt x="6341" y="626"/>
                </a:lnTo>
                <a:lnTo>
                  <a:pt x="6339" y="619"/>
                </a:lnTo>
                <a:lnTo>
                  <a:pt x="6339" y="604"/>
                </a:lnTo>
                <a:lnTo>
                  <a:pt x="6337" y="587"/>
                </a:lnTo>
                <a:lnTo>
                  <a:pt x="6337" y="573"/>
                </a:lnTo>
                <a:lnTo>
                  <a:pt x="6337" y="558"/>
                </a:lnTo>
                <a:lnTo>
                  <a:pt x="6341" y="543"/>
                </a:lnTo>
                <a:lnTo>
                  <a:pt x="6342" y="530"/>
                </a:lnTo>
                <a:lnTo>
                  <a:pt x="6344" y="522"/>
                </a:lnTo>
                <a:lnTo>
                  <a:pt x="6346" y="517"/>
                </a:lnTo>
                <a:lnTo>
                  <a:pt x="6348" y="509"/>
                </a:lnTo>
                <a:lnTo>
                  <a:pt x="6350" y="504"/>
                </a:lnTo>
                <a:lnTo>
                  <a:pt x="6354" y="498"/>
                </a:lnTo>
                <a:lnTo>
                  <a:pt x="6355" y="493"/>
                </a:lnTo>
                <a:lnTo>
                  <a:pt x="6357" y="489"/>
                </a:lnTo>
                <a:lnTo>
                  <a:pt x="6359" y="485"/>
                </a:lnTo>
                <a:lnTo>
                  <a:pt x="6359" y="483"/>
                </a:lnTo>
                <a:lnTo>
                  <a:pt x="6361" y="480"/>
                </a:lnTo>
                <a:lnTo>
                  <a:pt x="6361" y="476"/>
                </a:lnTo>
                <a:lnTo>
                  <a:pt x="6363" y="472"/>
                </a:lnTo>
                <a:lnTo>
                  <a:pt x="6365" y="465"/>
                </a:lnTo>
                <a:lnTo>
                  <a:pt x="6365" y="459"/>
                </a:lnTo>
                <a:lnTo>
                  <a:pt x="6365" y="457"/>
                </a:lnTo>
                <a:lnTo>
                  <a:pt x="6363" y="454"/>
                </a:lnTo>
                <a:lnTo>
                  <a:pt x="6363" y="450"/>
                </a:lnTo>
                <a:lnTo>
                  <a:pt x="6361" y="448"/>
                </a:lnTo>
                <a:lnTo>
                  <a:pt x="6359" y="446"/>
                </a:lnTo>
                <a:lnTo>
                  <a:pt x="6357" y="444"/>
                </a:lnTo>
                <a:lnTo>
                  <a:pt x="6355" y="442"/>
                </a:lnTo>
                <a:lnTo>
                  <a:pt x="6354" y="439"/>
                </a:lnTo>
                <a:lnTo>
                  <a:pt x="6352" y="437"/>
                </a:lnTo>
                <a:lnTo>
                  <a:pt x="6350" y="435"/>
                </a:lnTo>
                <a:lnTo>
                  <a:pt x="6348" y="433"/>
                </a:lnTo>
                <a:lnTo>
                  <a:pt x="6346" y="433"/>
                </a:lnTo>
                <a:lnTo>
                  <a:pt x="6344" y="435"/>
                </a:lnTo>
                <a:lnTo>
                  <a:pt x="6342" y="437"/>
                </a:lnTo>
                <a:lnTo>
                  <a:pt x="6341" y="439"/>
                </a:lnTo>
                <a:lnTo>
                  <a:pt x="6341" y="441"/>
                </a:lnTo>
                <a:lnTo>
                  <a:pt x="6339" y="441"/>
                </a:lnTo>
                <a:lnTo>
                  <a:pt x="6335" y="446"/>
                </a:lnTo>
                <a:lnTo>
                  <a:pt x="6331" y="450"/>
                </a:lnTo>
                <a:lnTo>
                  <a:pt x="6328" y="455"/>
                </a:lnTo>
                <a:lnTo>
                  <a:pt x="6324" y="461"/>
                </a:lnTo>
                <a:lnTo>
                  <a:pt x="6318" y="470"/>
                </a:lnTo>
                <a:lnTo>
                  <a:pt x="6311" y="481"/>
                </a:lnTo>
                <a:lnTo>
                  <a:pt x="6305" y="491"/>
                </a:lnTo>
                <a:lnTo>
                  <a:pt x="6300" y="502"/>
                </a:lnTo>
                <a:lnTo>
                  <a:pt x="6292" y="511"/>
                </a:lnTo>
                <a:lnTo>
                  <a:pt x="6285" y="521"/>
                </a:lnTo>
                <a:lnTo>
                  <a:pt x="6281" y="526"/>
                </a:lnTo>
                <a:lnTo>
                  <a:pt x="6277" y="530"/>
                </a:lnTo>
                <a:lnTo>
                  <a:pt x="6274" y="535"/>
                </a:lnTo>
                <a:lnTo>
                  <a:pt x="6272" y="539"/>
                </a:lnTo>
                <a:lnTo>
                  <a:pt x="6268" y="543"/>
                </a:lnTo>
                <a:lnTo>
                  <a:pt x="6261" y="552"/>
                </a:lnTo>
                <a:lnTo>
                  <a:pt x="6255" y="561"/>
                </a:lnTo>
                <a:lnTo>
                  <a:pt x="6248" y="571"/>
                </a:lnTo>
                <a:lnTo>
                  <a:pt x="6242" y="582"/>
                </a:lnTo>
                <a:lnTo>
                  <a:pt x="6240" y="582"/>
                </a:lnTo>
                <a:lnTo>
                  <a:pt x="6240" y="584"/>
                </a:lnTo>
                <a:lnTo>
                  <a:pt x="6223" y="600"/>
                </a:lnTo>
                <a:lnTo>
                  <a:pt x="6216" y="610"/>
                </a:lnTo>
                <a:lnTo>
                  <a:pt x="6207" y="619"/>
                </a:lnTo>
                <a:lnTo>
                  <a:pt x="6175" y="652"/>
                </a:lnTo>
                <a:lnTo>
                  <a:pt x="6171" y="656"/>
                </a:lnTo>
                <a:lnTo>
                  <a:pt x="6166" y="662"/>
                </a:lnTo>
                <a:lnTo>
                  <a:pt x="6160" y="667"/>
                </a:lnTo>
                <a:lnTo>
                  <a:pt x="6153" y="673"/>
                </a:lnTo>
                <a:lnTo>
                  <a:pt x="6151" y="673"/>
                </a:lnTo>
                <a:lnTo>
                  <a:pt x="6151" y="675"/>
                </a:lnTo>
                <a:lnTo>
                  <a:pt x="6149" y="675"/>
                </a:lnTo>
                <a:lnTo>
                  <a:pt x="6147" y="677"/>
                </a:lnTo>
                <a:lnTo>
                  <a:pt x="6143" y="679"/>
                </a:lnTo>
                <a:lnTo>
                  <a:pt x="6142" y="679"/>
                </a:lnTo>
                <a:lnTo>
                  <a:pt x="6140" y="680"/>
                </a:lnTo>
                <a:lnTo>
                  <a:pt x="6136" y="679"/>
                </a:lnTo>
                <a:lnTo>
                  <a:pt x="6134" y="677"/>
                </a:lnTo>
                <a:lnTo>
                  <a:pt x="6134" y="673"/>
                </a:lnTo>
                <a:lnTo>
                  <a:pt x="6132" y="671"/>
                </a:lnTo>
                <a:lnTo>
                  <a:pt x="6130" y="667"/>
                </a:lnTo>
                <a:lnTo>
                  <a:pt x="6130" y="666"/>
                </a:lnTo>
                <a:lnTo>
                  <a:pt x="6129" y="662"/>
                </a:lnTo>
                <a:lnTo>
                  <a:pt x="6129" y="658"/>
                </a:lnTo>
                <a:lnTo>
                  <a:pt x="6129" y="643"/>
                </a:lnTo>
                <a:lnTo>
                  <a:pt x="6127" y="630"/>
                </a:lnTo>
                <a:lnTo>
                  <a:pt x="6155" y="593"/>
                </a:lnTo>
                <a:lnTo>
                  <a:pt x="6184" y="556"/>
                </a:lnTo>
                <a:lnTo>
                  <a:pt x="6188" y="550"/>
                </a:lnTo>
                <a:lnTo>
                  <a:pt x="6192" y="545"/>
                </a:lnTo>
                <a:lnTo>
                  <a:pt x="6205" y="528"/>
                </a:lnTo>
                <a:lnTo>
                  <a:pt x="6218" y="511"/>
                </a:lnTo>
                <a:lnTo>
                  <a:pt x="6231" y="493"/>
                </a:lnTo>
                <a:lnTo>
                  <a:pt x="6246" y="474"/>
                </a:lnTo>
                <a:lnTo>
                  <a:pt x="6248" y="472"/>
                </a:lnTo>
                <a:lnTo>
                  <a:pt x="6253" y="465"/>
                </a:lnTo>
                <a:lnTo>
                  <a:pt x="6262" y="457"/>
                </a:lnTo>
                <a:lnTo>
                  <a:pt x="6277" y="441"/>
                </a:lnTo>
                <a:lnTo>
                  <a:pt x="6292" y="426"/>
                </a:lnTo>
                <a:lnTo>
                  <a:pt x="6294" y="424"/>
                </a:lnTo>
                <a:lnTo>
                  <a:pt x="6296" y="422"/>
                </a:lnTo>
                <a:lnTo>
                  <a:pt x="6300" y="420"/>
                </a:lnTo>
                <a:lnTo>
                  <a:pt x="6302" y="416"/>
                </a:lnTo>
                <a:lnTo>
                  <a:pt x="6303" y="413"/>
                </a:lnTo>
                <a:lnTo>
                  <a:pt x="6305" y="411"/>
                </a:lnTo>
                <a:lnTo>
                  <a:pt x="6305" y="409"/>
                </a:lnTo>
                <a:lnTo>
                  <a:pt x="6303" y="409"/>
                </a:lnTo>
                <a:lnTo>
                  <a:pt x="6290" y="413"/>
                </a:lnTo>
                <a:lnTo>
                  <a:pt x="6279" y="418"/>
                </a:lnTo>
                <a:lnTo>
                  <a:pt x="6266" y="422"/>
                </a:lnTo>
                <a:lnTo>
                  <a:pt x="6255" y="426"/>
                </a:lnTo>
                <a:lnTo>
                  <a:pt x="6249" y="428"/>
                </a:lnTo>
                <a:lnTo>
                  <a:pt x="6244" y="429"/>
                </a:lnTo>
                <a:lnTo>
                  <a:pt x="6235" y="431"/>
                </a:lnTo>
                <a:lnTo>
                  <a:pt x="6229" y="431"/>
                </a:lnTo>
                <a:lnTo>
                  <a:pt x="6223" y="433"/>
                </a:lnTo>
                <a:lnTo>
                  <a:pt x="6218" y="433"/>
                </a:lnTo>
                <a:lnTo>
                  <a:pt x="6212" y="435"/>
                </a:lnTo>
                <a:lnTo>
                  <a:pt x="6207" y="435"/>
                </a:lnTo>
                <a:lnTo>
                  <a:pt x="6201" y="435"/>
                </a:lnTo>
                <a:lnTo>
                  <a:pt x="6195" y="435"/>
                </a:lnTo>
                <a:lnTo>
                  <a:pt x="6190" y="433"/>
                </a:lnTo>
                <a:lnTo>
                  <a:pt x="6184" y="433"/>
                </a:lnTo>
                <a:lnTo>
                  <a:pt x="6181" y="431"/>
                </a:lnTo>
                <a:lnTo>
                  <a:pt x="6175" y="431"/>
                </a:lnTo>
                <a:lnTo>
                  <a:pt x="6171" y="429"/>
                </a:lnTo>
                <a:lnTo>
                  <a:pt x="6168" y="426"/>
                </a:lnTo>
                <a:lnTo>
                  <a:pt x="6164" y="420"/>
                </a:lnTo>
                <a:lnTo>
                  <a:pt x="6162" y="416"/>
                </a:lnTo>
                <a:lnTo>
                  <a:pt x="6158" y="411"/>
                </a:lnTo>
                <a:lnTo>
                  <a:pt x="6156" y="405"/>
                </a:lnTo>
                <a:lnTo>
                  <a:pt x="6155" y="400"/>
                </a:lnTo>
                <a:lnTo>
                  <a:pt x="6151" y="394"/>
                </a:lnTo>
                <a:lnTo>
                  <a:pt x="6151" y="389"/>
                </a:lnTo>
                <a:lnTo>
                  <a:pt x="6149" y="387"/>
                </a:lnTo>
                <a:lnTo>
                  <a:pt x="6151" y="385"/>
                </a:lnTo>
                <a:lnTo>
                  <a:pt x="6153" y="383"/>
                </a:lnTo>
                <a:lnTo>
                  <a:pt x="6155" y="383"/>
                </a:lnTo>
                <a:lnTo>
                  <a:pt x="6158" y="383"/>
                </a:lnTo>
                <a:lnTo>
                  <a:pt x="6160" y="385"/>
                </a:lnTo>
                <a:lnTo>
                  <a:pt x="6162" y="385"/>
                </a:lnTo>
                <a:lnTo>
                  <a:pt x="6164" y="387"/>
                </a:lnTo>
                <a:lnTo>
                  <a:pt x="6166" y="390"/>
                </a:lnTo>
                <a:lnTo>
                  <a:pt x="6168" y="390"/>
                </a:lnTo>
                <a:lnTo>
                  <a:pt x="6169" y="390"/>
                </a:lnTo>
                <a:lnTo>
                  <a:pt x="6177" y="390"/>
                </a:lnTo>
                <a:lnTo>
                  <a:pt x="6179" y="390"/>
                </a:lnTo>
                <a:lnTo>
                  <a:pt x="6182" y="390"/>
                </a:lnTo>
                <a:lnTo>
                  <a:pt x="6186" y="390"/>
                </a:lnTo>
                <a:lnTo>
                  <a:pt x="6194" y="390"/>
                </a:lnTo>
                <a:lnTo>
                  <a:pt x="6197" y="390"/>
                </a:lnTo>
                <a:lnTo>
                  <a:pt x="6199" y="390"/>
                </a:lnTo>
                <a:lnTo>
                  <a:pt x="6201" y="390"/>
                </a:lnTo>
                <a:lnTo>
                  <a:pt x="6203" y="389"/>
                </a:lnTo>
                <a:lnTo>
                  <a:pt x="6205" y="389"/>
                </a:lnTo>
                <a:lnTo>
                  <a:pt x="6209" y="389"/>
                </a:lnTo>
                <a:lnTo>
                  <a:pt x="6210" y="389"/>
                </a:lnTo>
                <a:lnTo>
                  <a:pt x="6212" y="389"/>
                </a:lnTo>
                <a:lnTo>
                  <a:pt x="6216" y="387"/>
                </a:lnTo>
                <a:lnTo>
                  <a:pt x="6223" y="387"/>
                </a:lnTo>
                <a:lnTo>
                  <a:pt x="6227" y="385"/>
                </a:lnTo>
                <a:lnTo>
                  <a:pt x="6229" y="385"/>
                </a:lnTo>
                <a:lnTo>
                  <a:pt x="6231" y="385"/>
                </a:lnTo>
                <a:lnTo>
                  <a:pt x="6242" y="381"/>
                </a:lnTo>
                <a:lnTo>
                  <a:pt x="6255" y="377"/>
                </a:lnTo>
                <a:lnTo>
                  <a:pt x="6268" y="374"/>
                </a:lnTo>
                <a:lnTo>
                  <a:pt x="6283" y="370"/>
                </a:lnTo>
                <a:lnTo>
                  <a:pt x="6288" y="370"/>
                </a:lnTo>
                <a:lnTo>
                  <a:pt x="6296" y="368"/>
                </a:lnTo>
                <a:lnTo>
                  <a:pt x="6300" y="368"/>
                </a:lnTo>
                <a:lnTo>
                  <a:pt x="6305" y="366"/>
                </a:lnTo>
                <a:lnTo>
                  <a:pt x="6309" y="366"/>
                </a:lnTo>
                <a:lnTo>
                  <a:pt x="6313" y="364"/>
                </a:lnTo>
                <a:lnTo>
                  <a:pt x="6316" y="362"/>
                </a:lnTo>
                <a:lnTo>
                  <a:pt x="6320" y="362"/>
                </a:lnTo>
                <a:lnTo>
                  <a:pt x="6322" y="361"/>
                </a:lnTo>
                <a:lnTo>
                  <a:pt x="6326" y="359"/>
                </a:lnTo>
                <a:lnTo>
                  <a:pt x="6328" y="357"/>
                </a:lnTo>
                <a:lnTo>
                  <a:pt x="6331" y="357"/>
                </a:lnTo>
                <a:lnTo>
                  <a:pt x="6333" y="355"/>
                </a:lnTo>
                <a:lnTo>
                  <a:pt x="6335" y="355"/>
                </a:lnTo>
                <a:lnTo>
                  <a:pt x="6339" y="355"/>
                </a:lnTo>
                <a:lnTo>
                  <a:pt x="6348" y="353"/>
                </a:lnTo>
                <a:lnTo>
                  <a:pt x="6355" y="349"/>
                </a:lnTo>
                <a:lnTo>
                  <a:pt x="6363" y="348"/>
                </a:lnTo>
                <a:lnTo>
                  <a:pt x="6365" y="348"/>
                </a:lnTo>
                <a:lnTo>
                  <a:pt x="6367" y="346"/>
                </a:lnTo>
                <a:lnTo>
                  <a:pt x="6368" y="344"/>
                </a:lnTo>
                <a:lnTo>
                  <a:pt x="6370" y="344"/>
                </a:lnTo>
                <a:lnTo>
                  <a:pt x="6370" y="342"/>
                </a:lnTo>
                <a:lnTo>
                  <a:pt x="6372" y="340"/>
                </a:lnTo>
                <a:lnTo>
                  <a:pt x="6374" y="338"/>
                </a:lnTo>
                <a:lnTo>
                  <a:pt x="6374" y="336"/>
                </a:lnTo>
                <a:lnTo>
                  <a:pt x="6376" y="335"/>
                </a:lnTo>
                <a:lnTo>
                  <a:pt x="6376" y="333"/>
                </a:lnTo>
                <a:lnTo>
                  <a:pt x="6376" y="331"/>
                </a:lnTo>
                <a:lnTo>
                  <a:pt x="6376" y="329"/>
                </a:lnTo>
                <a:lnTo>
                  <a:pt x="6376" y="327"/>
                </a:lnTo>
                <a:lnTo>
                  <a:pt x="6376" y="325"/>
                </a:lnTo>
                <a:lnTo>
                  <a:pt x="6376" y="323"/>
                </a:lnTo>
                <a:lnTo>
                  <a:pt x="6376" y="322"/>
                </a:lnTo>
                <a:lnTo>
                  <a:pt x="6376" y="320"/>
                </a:lnTo>
                <a:lnTo>
                  <a:pt x="6378" y="316"/>
                </a:lnTo>
                <a:lnTo>
                  <a:pt x="6381" y="314"/>
                </a:lnTo>
                <a:lnTo>
                  <a:pt x="6383" y="314"/>
                </a:lnTo>
                <a:lnTo>
                  <a:pt x="6385" y="314"/>
                </a:lnTo>
                <a:lnTo>
                  <a:pt x="6389" y="312"/>
                </a:lnTo>
                <a:lnTo>
                  <a:pt x="6393" y="314"/>
                </a:lnTo>
                <a:lnTo>
                  <a:pt x="6396" y="314"/>
                </a:lnTo>
                <a:lnTo>
                  <a:pt x="6400" y="316"/>
                </a:lnTo>
                <a:close/>
                <a:moveTo>
                  <a:pt x="5381" y="11"/>
                </a:moveTo>
                <a:lnTo>
                  <a:pt x="5383" y="11"/>
                </a:lnTo>
                <a:lnTo>
                  <a:pt x="5383" y="9"/>
                </a:lnTo>
                <a:lnTo>
                  <a:pt x="5383" y="7"/>
                </a:lnTo>
                <a:lnTo>
                  <a:pt x="5392" y="7"/>
                </a:lnTo>
                <a:lnTo>
                  <a:pt x="5396" y="9"/>
                </a:lnTo>
                <a:lnTo>
                  <a:pt x="5401" y="9"/>
                </a:lnTo>
                <a:lnTo>
                  <a:pt x="5405" y="11"/>
                </a:lnTo>
                <a:lnTo>
                  <a:pt x="5409" y="11"/>
                </a:lnTo>
                <a:lnTo>
                  <a:pt x="5416" y="15"/>
                </a:lnTo>
                <a:lnTo>
                  <a:pt x="5424" y="19"/>
                </a:lnTo>
                <a:lnTo>
                  <a:pt x="5429" y="22"/>
                </a:lnTo>
                <a:lnTo>
                  <a:pt x="5435" y="26"/>
                </a:lnTo>
                <a:lnTo>
                  <a:pt x="5439" y="28"/>
                </a:lnTo>
                <a:lnTo>
                  <a:pt x="5440" y="32"/>
                </a:lnTo>
                <a:lnTo>
                  <a:pt x="5448" y="39"/>
                </a:lnTo>
                <a:lnTo>
                  <a:pt x="5450" y="43"/>
                </a:lnTo>
                <a:lnTo>
                  <a:pt x="5453" y="46"/>
                </a:lnTo>
                <a:lnTo>
                  <a:pt x="5459" y="56"/>
                </a:lnTo>
                <a:lnTo>
                  <a:pt x="5463" y="65"/>
                </a:lnTo>
                <a:lnTo>
                  <a:pt x="5466" y="74"/>
                </a:lnTo>
                <a:lnTo>
                  <a:pt x="5470" y="86"/>
                </a:lnTo>
                <a:lnTo>
                  <a:pt x="5474" y="97"/>
                </a:lnTo>
                <a:lnTo>
                  <a:pt x="5476" y="108"/>
                </a:lnTo>
                <a:lnTo>
                  <a:pt x="5476" y="110"/>
                </a:lnTo>
                <a:lnTo>
                  <a:pt x="5476" y="112"/>
                </a:lnTo>
                <a:lnTo>
                  <a:pt x="5476" y="113"/>
                </a:lnTo>
                <a:lnTo>
                  <a:pt x="5476" y="115"/>
                </a:lnTo>
                <a:lnTo>
                  <a:pt x="5476" y="117"/>
                </a:lnTo>
                <a:lnTo>
                  <a:pt x="5474" y="119"/>
                </a:lnTo>
                <a:lnTo>
                  <a:pt x="5474" y="121"/>
                </a:lnTo>
                <a:lnTo>
                  <a:pt x="5470" y="125"/>
                </a:lnTo>
                <a:lnTo>
                  <a:pt x="5466" y="126"/>
                </a:lnTo>
                <a:lnTo>
                  <a:pt x="5465" y="128"/>
                </a:lnTo>
                <a:lnTo>
                  <a:pt x="5463" y="130"/>
                </a:lnTo>
                <a:lnTo>
                  <a:pt x="5459" y="132"/>
                </a:lnTo>
                <a:lnTo>
                  <a:pt x="5455" y="134"/>
                </a:lnTo>
                <a:lnTo>
                  <a:pt x="5452" y="136"/>
                </a:lnTo>
                <a:lnTo>
                  <a:pt x="5446" y="136"/>
                </a:lnTo>
                <a:lnTo>
                  <a:pt x="5442" y="138"/>
                </a:lnTo>
                <a:lnTo>
                  <a:pt x="5439" y="138"/>
                </a:lnTo>
                <a:lnTo>
                  <a:pt x="5435" y="138"/>
                </a:lnTo>
                <a:lnTo>
                  <a:pt x="5431" y="138"/>
                </a:lnTo>
                <a:lnTo>
                  <a:pt x="5427" y="138"/>
                </a:lnTo>
                <a:lnTo>
                  <a:pt x="5425" y="138"/>
                </a:lnTo>
                <a:lnTo>
                  <a:pt x="5422" y="136"/>
                </a:lnTo>
                <a:lnTo>
                  <a:pt x="5420" y="134"/>
                </a:lnTo>
                <a:lnTo>
                  <a:pt x="5418" y="132"/>
                </a:lnTo>
                <a:lnTo>
                  <a:pt x="5414" y="130"/>
                </a:lnTo>
                <a:lnTo>
                  <a:pt x="5412" y="128"/>
                </a:lnTo>
                <a:lnTo>
                  <a:pt x="5409" y="126"/>
                </a:lnTo>
                <a:lnTo>
                  <a:pt x="5407" y="125"/>
                </a:lnTo>
                <a:lnTo>
                  <a:pt x="5405" y="121"/>
                </a:lnTo>
                <a:lnTo>
                  <a:pt x="5403" y="117"/>
                </a:lnTo>
                <a:lnTo>
                  <a:pt x="5403" y="113"/>
                </a:lnTo>
                <a:lnTo>
                  <a:pt x="5401" y="108"/>
                </a:lnTo>
                <a:lnTo>
                  <a:pt x="5399" y="99"/>
                </a:lnTo>
                <a:lnTo>
                  <a:pt x="5398" y="89"/>
                </a:lnTo>
                <a:lnTo>
                  <a:pt x="5392" y="76"/>
                </a:lnTo>
                <a:lnTo>
                  <a:pt x="5388" y="63"/>
                </a:lnTo>
                <a:lnTo>
                  <a:pt x="5386" y="48"/>
                </a:lnTo>
                <a:lnTo>
                  <a:pt x="5385" y="41"/>
                </a:lnTo>
                <a:lnTo>
                  <a:pt x="5383" y="33"/>
                </a:lnTo>
                <a:lnTo>
                  <a:pt x="5381" y="22"/>
                </a:lnTo>
                <a:lnTo>
                  <a:pt x="5381" y="11"/>
                </a:lnTo>
                <a:close/>
                <a:moveTo>
                  <a:pt x="5286" y="20"/>
                </a:moveTo>
                <a:lnTo>
                  <a:pt x="5292" y="22"/>
                </a:lnTo>
                <a:lnTo>
                  <a:pt x="5297" y="26"/>
                </a:lnTo>
                <a:lnTo>
                  <a:pt x="5303" y="28"/>
                </a:lnTo>
                <a:lnTo>
                  <a:pt x="5308" y="32"/>
                </a:lnTo>
                <a:lnTo>
                  <a:pt x="5312" y="35"/>
                </a:lnTo>
                <a:lnTo>
                  <a:pt x="5318" y="39"/>
                </a:lnTo>
                <a:lnTo>
                  <a:pt x="5321" y="43"/>
                </a:lnTo>
                <a:lnTo>
                  <a:pt x="5325" y="46"/>
                </a:lnTo>
                <a:lnTo>
                  <a:pt x="5329" y="52"/>
                </a:lnTo>
                <a:lnTo>
                  <a:pt x="5332" y="56"/>
                </a:lnTo>
                <a:lnTo>
                  <a:pt x="5336" y="61"/>
                </a:lnTo>
                <a:lnTo>
                  <a:pt x="5338" y="67"/>
                </a:lnTo>
                <a:lnTo>
                  <a:pt x="5342" y="72"/>
                </a:lnTo>
                <a:lnTo>
                  <a:pt x="5344" y="78"/>
                </a:lnTo>
                <a:lnTo>
                  <a:pt x="5346" y="86"/>
                </a:lnTo>
                <a:lnTo>
                  <a:pt x="5347" y="93"/>
                </a:lnTo>
                <a:lnTo>
                  <a:pt x="5347" y="95"/>
                </a:lnTo>
                <a:lnTo>
                  <a:pt x="5349" y="104"/>
                </a:lnTo>
                <a:lnTo>
                  <a:pt x="5351" y="110"/>
                </a:lnTo>
                <a:lnTo>
                  <a:pt x="5351" y="113"/>
                </a:lnTo>
                <a:lnTo>
                  <a:pt x="5351" y="119"/>
                </a:lnTo>
                <a:lnTo>
                  <a:pt x="5351" y="125"/>
                </a:lnTo>
                <a:lnTo>
                  <a:pt x="5349" y="134"/>
                </a:lnTo>
                <a:lnTo>
                  <a:pt x="5347" y="138"/>
                </a:lnTo>
                <a:lnTo>
                  <a:pt x="5347" y="139"/>
                </a:lnTo>
                <a:lnTo>
                  <a:pt x="5347" y="141"/>
                </a:lnTo>
                <a:lnTo>
                  <a:pt x="5346" y="143"/>
                </a:lnTo>
                <a:lnTo>
                  <a:pt x="5346" y="145"/>
                </a:lnTo>
                <a:lnTo>
                  <a:pt x="5344" y="149"/>
                </a:lnTo>
                <a:lnTo>
                  <a:pt x="5340" y="151"/>
                </a:lnTo>
                <a:lnTo>
                  <a:pt x="5338" y="154"/>
                </a:lnTo>
                <a:lnTo>
                  <a:pt x="5334" y="156"/>
                </a:lnTo>
                <a:lnTo>
                  <a:pt x="5331" y="158"/>
                </a:lnTo>
                <a:lnTo>
                  <a:pt x="5327" y="158"/>
                </a:lnTo>
                <a:lnTo>
                  <a:pt x="5323" y="160"/>
                </a:lnTo>
                <a:lnTo>
                  <a:pt x="5319" y="160"/>
                </a:lnTo>
                <a:lnTo>
                  <a:pt x="5318" y="160"/>
                </a:lnTo>
                <a:lnTo>
                  <a:pt x="5314" y="160"/>
                </a:lnTo>
                <a:lnTo>
                  <a:pt x="5310" y="158"/>
                </a:lnTo>
                <a:lnTo>
                  <a:pt x="5308" y="156"/>
                </a:lnTo>
                <a:lnTo>
                  <a:pt x="5306" y="154"/>
                </a:lnTo>
                <a:lnTo>
                  <a:pt x="5301" y="151"/>
                </a:lnTo>
                <a:lnTo>
                  <a:pt x="5297" y="145"/>
                </a:lnTo>
                <a:lnTo>
                  <a:pt x="5293" y="141"/>
                </a:lnTo>
                <a:lnTo>
                  <a:pt x="5292" y="136"/>
                </a:lnTo>
                <a:lnTo>
                  <a:pt x="5288" y="130"/>
                </a:lnTo>
                <a:lnTo>
                  <a:pt x="5286" y="125"/>
                </a:lnTo>
                <a:lnTo>
                  <a:pt x="5284" y="119"/>
                </a:lnTo>
                <a:lnTo>
                  <a:pt x="5282" y="113"/>
                </a:lnTo>
                <a:lnTo>
                  <a:pt x="5279" y="102"/>
                </a:lnTo>
                <a:lnTo>
                  <a:pt x="5277" y="91"/>
                </a:lnTo>
                <a:lnTo>
                  <a:pt x="5275" y="80"/>
                </a:lnTo>
                <a:lnTo>
                  <a:pt x="5273" y="71"/>
                </a:lnTo>
                <a:lnTo>
                  <a:pt x="5271" y="58"/>
                </a:lnTo>
                <a:lnTo>
                  <a:pt x="5269" y="46"/>
                </a:lnTo>
                <a:lnTo>
                  <a:pt x="5266" y="26"/>
                </a:lnTo>
                <a:lnTo>
                  <a:pt x="5267" y="22"/>
                </a:lnTo>
                <a:lnTo>
                  <a:pt x="5269" y="20"/>
                </a:lnTo>
                <a:lnTo>
                  <a:pt x="5271" y="20"/>
                </a:lnTo>
                <a:lnTo>
                  <a:pt x="5275" y="19"/>
                </a:lnTo>
                <a:lnTo>
                  <a:pt x="5277" y="19"/>
                </a:lnTo>
                <a:lnTo>
                  <a:pt x="5280" y="19"/>
                </a:lnTo>
                <a:lnTo>
                  <a:pt x="5282" y="19"/>
                </a:lnTo>
                <a:lnTo>
                  <a:pt x="5286" y="20"/>
                </a:lnTo>
                <a:close/>
                <a:moveTo>
                  <a:pt x="5652" y="26"/>
                </a:moveTo>
                <a:lnTo>
                  <a:pt x="5654" y="32"/>
                </a:lnTo>
                <a:lnTo>
                  <a:pt x="5654" y="39"/>
                </a:lnTo>
                <a:lnTo>
                  <a:pt x="5654" y="45"/>
                </a:lnTo>
                <a:lnTo>
                  <a:pt x="5654" y="46"/>
                </a:lnTo>
                <a:lnTo>
                  <a:pt x="5654" y="48"/>
                </a:lnTo>
                <a:lnTo>
                  <a:pt x="5654" y="52"/>
                </a:lnTo>
                <a:lnTo>
                  <a:pt x="5652" y="54"/>
                </a:lnTo>
                <a:lnTo>
                  <a:pt x="5652" y="56"/>
                </a:lnTo>
                <a:lnTo>
                  <a:pt x="5652" y="58"/>
                </a:lnTo>
                <a:lnTo>
                  <a:pt x="5652" y="61"/>
                </a:lnTo>
                <a:lnTo>
                  <a:pt x="5651" y="61"/>
                </a:lnTo>
                <a:lnTo>
                  <a:pt x="5651" y="63"/>
                </a:lnTo>
                <a:lnTo>
                  <a:pt x="5647" y="71"/>
                </a:lnTo>
                <a:lnTo>
                  <a:pt x="5645" y="76"/>
                </a:lnTo>
                <a:lnTo>
                  <a:pt x="5639" y="80"/>
                </a:lnTo>
                <a:lnTo>
                  <a:pt x="5638" y="86"/>
                </a:lnTo>
                <a:lnTo>
                  <a:pt x="5632" y="89"/>
                </a:lnTo>
                <a:lnTo>
                  <a:pt x="5628" y="93"/>
                </a:lnTo>
                <a:lnTo>
                  <a:pt x="5617" y="106"/>
                </a:lnTo>
                <a:lnTo>
                  <a:pt x="5604" y="117"/>
                </a:lnTo>
                <a:lnTo>
                  <a:pt x="5591" y="128"/>
                </a:lnTo>
                <a:lnTo>
                  <a:pt x="5580" y="141"/>
                </a:lnTo>
                <a:lnTo>
                  <a:pt x="5576" y="143"/>
                </a:lnTo>
                <a:lnTo>
                  <a:pt x="5572" y="147"/>
                </a:lnTo>
                <a:lnTo>
                  <a:pt x="5571" y="151"/>
                </a:lnTo>
                <a:lnTo>
                  <a:pt x="5567" y="154"/>
                </a:lnTo>
                <a:lnTo>
                  <a:pt x="5565" y="160"/>
                </a:lnTo>
                <a:lnTo>
                  <a:pt x="5565" y="162"/>
                </a:lnTo>
                <a:lnTo>
                  <a:pt x="5565" y="164"/>
                </a:lnTo>
                <a:lnTo>
                  <a:pt x="5567" y="164"/>
                </a:lnTo>
                <a:lnTo>
                  <a:pt x="5569" y="164"/>
                </a:lnTo>
                <a:lnTo>
                  <a:pt x="5571" y="164"/>
                </a:lnTo>
                <a:lnTo>
                  <a:pt x="5572" y="164"/>
                </a:lnTo>
                <a:lnTo>
                  <a:pt x="5576" y="164"/>
                </a:lnTo>
                <a:lnTo>
                  <a:pt x="5591" y="162"/>
                </a:lnTo>
                <a:lnTo>
                  <a:pt x="5608" y="162"/>
                </a:lnTo>
                <a:lnTo>
                  <a:pt x="5623" y="160"/>
                </a:lnTo>
                <a:lnTo>
                  <a:pt x="5639" y="160"/>
                </a:lnTo>
                <a:lnTo>
                  <a:pt x="5647" y="160"/>
                </a:lnTo>
                <a:lnTo>
                  <a:pt x="5654" y="160"/>
                </a:lnTo>
                <a:lnTo>
                  <a:pt x="5671" y="162"/>
                </a:lnTo>
                <a:lnTo>
                  <a:pt x="5678" y="162"/>
                </a:lnTo>
                <a:lnTo>
                  <a:pt x="5686" y="162"/>
                </a:lnTo>
                <a:lnTo>
                  <a:pt x="5693" y="164"/>
                </a:lnTo>
                <a:lnTo>
                  <a:pt x="5701" y="164"/>
                </a:lnTo>
                <a:lnTo>
                  <a:pt x="5706" y="165"/>
                </a:lnTo>
                <a:lnTo>
                  <a:pt x="5714" y="167"/>
                </a:lnTo>
                <a:lnTo>
                  <a:pt x="5719" y="169"/>
                </a:lnTo>
                <a:lnTo>
                  <a:pt x="5727" y="171"/>
                </a:lnTo>
                <a:lnTo>
                  <a:pt x="5732" y="173"/>
                </a:lnTo>
                <a:lnTo>
                  <a:pt x="5738" y="177"/>
                </a:lnTo>
                <a:lnTo>
                  <a:pt x="5742" y="180"/>
                </a:lnTo>
                <a:lnTo>
                  <a:pt x="5747" y="184"/>
                </a:lnTo>
                <a:lnTo>
                  <a:pt x="5751" y="186"/>
                </a:lnTo>
                <a:lnTo>
                  <a:pt x="5757" y="191"/>
                </a:lnTo>
                <a:lnTo>
                  <a:pt x="5760" y="195"/>
                </a:lnTo>
                <a:lnTo>
                  <a:pt x="5764" y="201"/>
                </a:lnTo>
                <a:lnTo>
                  <a:pt x="5766" y="204"/>
                </a:lnTo>
                <a:lnTo>
                  <a:pt x="5770" y="210"/>
                </a:lnTo>
                <a:lnTo>
                  <a:pt x="5771" y="216"/>
                </a:lnTo>
                <a:lnTo>
                  <a:pt x="5775" y="223"/>
                </a:lnTo>
                <a:lnTo>
                  <a:pt x="5775" y="227"/>
                </a:lnTo>
                <a:lnTo>
                  <a:pt x="5777" y="231"/>
                </a:lnTo>
                <a:lnTo>
                  <a:pt x="5777" y="232"/>
                </a:lnTo>
                <a:lnTo>
                  <a:pt x="5777" y="236"/>
                </a:lnTo>
                <a:lnTo>
                  <a:pt x="5777" y="240"/>
                </a:lnTo>
                <a:lnTo>
                  <a:pt x="5777" y="244"/>
                </a:lnTo>
                <a:lnTo>
                  <a:pt x="5777" y="247"/>
                </a:lnTo>
                <a:lnTo>
                  <a:pt x="5777" y="249"/>
                </a:lnTo>
                <a:lnTo>
                  <a:pt x="5775" y="251"/>
                </a:lnTo>
                <a:lnTo>
                  <a:pt x="5771" y="253"/>
                </a:lnTo>
                <a:lnTo>
                  <a:pt x="5770" y="255"/>
                </a:lnTo>
                <a:lnTo>
                  <a:pt x="5768" y="255"/>
                </a:lnTo>
                <a:lnTo>
                  <a:pt x="5766" y="257"/>
                </a:lnTo>
                <a:lnTo>
                  <a:pt x="5762" y="257"/>
                </a:lnTo>
                <a:lnTo>
                  <a:pt x="5760" y="258"/>
                </a:lnTo>
                <a:lnTo>
                  <a:pt x="5758" y="258"/>
                </a:lnTo>
                <a:lnTo>
                  <a:pt x="5757" y="258"/>
                </a:lnTo>
                <a:lnTo>
                  <a:pt x="5753" y="260"/>
                </a:lnTo>
                <a:lnTo>
                  <a:pt x="5738" y="260"/>
                </a:lnTo>
                <a:lnTo>
                  <a:pt x="5723" y="262"/>
                </a:lnTo>
                <a:lnTo>
                  <a:pt x="5708" y="264"/>
                </a:lnTo>
                <a:lnTo>
                  <a:pt x="5693" y="266"/>
                </a:lnTo>
                <a:lnTo>
                  <a:pt x="5680" y="268"/>
                </a:lnTo>
                <a:lnTo>
                  <a:pt x="5675" y="270"/>
                </a:lnTo>
                <a:lnTo>
                  <a:pt x="5669" y="270"/>
                </a:lnTo>
                <a:lnTo>
                  <a:pt x="5662" y="270"/>
                </a:lnTo>
                <a:lnTo>
                  <a:pt x="5654" y="271"/>
                </a:lnTo>
                <a:lnTo>
                  <a:pt x="5652" y="271"/>
                </a:lnTo>
                <a:lnTo>
                  <a:pt x="5649" y="271"/>
                </a:lnTo>
                <a:lnTo>
                  <a:pt x="5641" y="271"/>
                </a:lnTo>
                <a:lnTo>
                  <a:pt x="5634" y="271"/>
                </a:lnTo>
                <a:lnTo>
                  <a:pt x="5626" y="271"/>
                </a:lnTo>
                <a:lnTo>
                  <a:pt x="5621" y="271"/>
                </a:lnTo>
                <a:lnTo>
                  <a:pt x="5617" y="271"/>
                </a:lnTo>
                <a:lnTo>
                  <a:pt x="5611" y="271"/>
                </a:lnTo>
                <a:lnTo>
                  <a:pt x="5608" y="271"/>
                </a:lnTo>
                <a:lnTo>
                  <a:pt x="5604" y="271"/>
                </a:lnTo>
                <a:lnTo>
                  <a:pt x="5600" y="270"/>
                </a:lnTo>
                <a:lnTo>
                  <a:pt x="5597" y="270"/>
                </a:lnTo>
                <a:lnTo>
                  <a:pt x="5595" y="268"/>
                </a:lnTo>
                <a:lnTo>
                  <a:pt x="5593" y="268"/>
                </a:lnTo>
                <a:lnTo>
                  <a:pt x="5593" y="266"/>
                </a:lnTo>
                <a:lnTo>
                  <a:pt x="5598" y="262"/>
                </a:lnTo>
                <a:lnTo>
                  <a:pt x="5604" y="260"/>
                </a:lnTo>
                <a:lnTo>
                  <a:pt x="5610" y="257"/>
                </a:lnTo>
                <a:lnTo>
                  <a:pt x="5615" y="257"/>
                </a:lnTo>
                <a:lnTo>
                  <a:pt x="5617" y="255"/>
                </a:lnTo>
                <a:lnTo>
                  <a:pt x="5621" y="255"/>
                </a:lnTo>
                <a:lnTo>
                  <a:pt x="5624" y="255"/>
                </a:lnTo>
                <a:lnTo>
                  <a:pt x="5626" y="253"/>
                </a:lnTo>
                <a:lnTo>
                  <a:pt x="5628" y="253"/>
                </a:lnTo>
                <a:lnTo>
                  <a:pt x="5632" y="251"/>
                </a:lnTo>
                <a:lnTo>
                  <a:pt x="5634" y="251"/>
                </a:lnTo>
                <a:lnTo>
                  <a:pt x="5638" y="249"/>
                </a:lnTo>
                <a:lnTo>
                  <a:pt x="5641" y="247"/>
                </a:lnTo>
                <a:lnTo>
                  <a:pt x="5647" y="245"/>
                </a:lnTo>
                <a:lnTo>
                  <a:pt x="5651" y="242"/>
                </a:lnTo>
                <a:lnTo>
                  <a:pt x="5654" y="240"/>
                </a:lnTo>
                <a:lnTo>
                  <a:pt x="5658" y="238"/>
                </a:lnTo>
                <a:lnTo>
                  <a:pt x="5662" y="236"/>
                </a:lnTo>
                <a:lnTo>
                  <a:pt x="5667" y="234"/>
                </a:lnTo>
                <a:lnTo>
                  <a:pt x="5671" y="231"/>
                </a:lnTo>
                <a:lnTo>
                  <a:pt x="5675" y="229"/>
                </a:lnTo>
                <a:lnTo>
                  <a:pt x="5678" y="225"/>
                </a:lnTo>
                <a:lnTo>
                  <a:pt x="5680" y="223"/>
                </a:lnTo>
                <a:lnTo>
                  <a:pt x="5684" y="219"/>
                </a:lnTo>
                <a:lnTo>
                  <a:pt x="5688" y="216"/>
                </a:lnTo>
                <a:lnTo>
                  <a:pt x="5686" y="214"/>
                </a:lnTo>
                <a:lnTo>
                  <a:pt x="5684" y="210"/>
                </a:lnTo>
                <a:lnTo>
                  <a:pt x="5682" y="208"/>
                </a:lnTo>
                <a:lnTo>
                  <a:pt x="5680" y="206"/>
                </a:lnTo>
                <a:lnTo>
                  <a:pt x="5677" y="204"/>
                </a:lnTo>
                <a:lnTo>
                  <a:pt x="5675" y="203"/>
                </a:lnTo>
                <a:lnTo>
                  <a:pt x="5671" y="203"/>
                </a:lnTo>
                <a:lnTo>
                  <a:pt x="5667" y="201"/>
                </a:lnTo>
                <a:lnTo>
                  <a:pt x="5654" y="199"/>
                </a:lnTo>
                <a:lnTo>
                  <a:pt x="5649" y="197"/>
                </a:lnTo>
                <a:lnTo>
                  <a:pt x="5643" y="197"/>
                </a:lnTo>
                <a:lnTo>
                  <a:pt x="5638" y="197"/>
                </a:lnTo>
                <a:lnTo>
                  <a:pt x="5632" y="195"/>
                </a:lnTo>
                <a:lnTo>
                  <a:pt x="5626" y="195"/>
                </a:lnTo>
                <a:lnTo>
                  <a:pt x="5621" y="195"/>
                </a:lnTo>
                <a:lnTo>
                  <a:pt x="5615" y="195"/>
                </a:lnTo>
                <a:lnTo>
                  <a:pt x="5608" y="197"/>
                </a:lnTo>
                <a:lnTo>
                  <a:pt x="5593" y="197"/>
                </a:lnTo>
                <a:lnTo>
                  <a:pt x="5578" y="199"/>
                </a:lnTo>
                <a:lnTo>
                  <a:pt x="5522" y="208"/>
                </a:lnTo>
                <a:lnTo>
                  <a:pt x="5509" y="210"/>
                </a:lnTo>
                <a:lnTo>
                  <a:pt x="5494" y="212"/>
                </a:lnTo>
                <a:lnTo>
                  <a:pt x="5479" y="214"/>
                </a:lnTo>
                <a:lnTo>
                  <a:pt x="5466" y="217"/>
                </a:lnTo>
                <a:lnTo>
                  <a:pt x="5452" y="219"/>
                </a:lnTo>
                <a:lnTo>
                  <a:pt x="5440" y="223"/>
                </a:lnTo>
                <a:lnTo>
                  <a:pt x="5433" y="225"/>
                </a:lnTo>
                <a:lnTo>
                  <a:pt x="5429" y="225"/>
                </a:lnTo>
                <a:lnTo>
                  <a:pt x="5425" y="227"/>
                </a:lnTo>
                <a:lnTo>
                  <a:pt x="5424" y="227"/>
                </a:lnTo>
                <a:lnTo>
                  <a:pt x="5422" y="227"/>
                </a:lnTo>
                <a:lnTo>
                  <a:pt x="5418" y="227"/>
                </a:lnTo>
                <a:lnTo>
                  <a:pt x="5414" y="227"/>
                </a:lnTo>
                <a:lnTo>
                  <a:pt x="5412" y="227"/>
                </a:lnTo>
                <a:lnTo>
                  <a:pt x="5409" y="227"/>
                </a:lnTo>
                <a:lnTo>
                  <a:pt x="5398" y="227"/>
                </a:lnTo>
                <a:lnTo>
                  <a:pt x="5388" y="229"/>
                </a:lnTo>
                <a:lnTo>
                  <a:pt x="5377" y="231"/>
                </a:lnTo>
                <a:lnTo>
                  <a:pt x="5368" y="232"/>
                </a:lnTo>
                <a:lnTo>
                  <a:pt x="5359" y="234"/>
                </a:lnTo>
                <a:lnTo>
                  <a:pt x="5351" y="234"/>
                </a:lnTo>
                <a:lnTo>
                  <a:pt x="5347" y="234"/>
                </a:lnTo>
                <a:lnTo>
                  <a:pt x="5344" y="234"/>
                </a:lnTo>
                <a:lnTo>
                  <a:pt x="5336" y="234"/>
                </a:lnTo>
                <a:lnTo>
                  <a:pt x="5323" y="236"/>
                </a:lnTo>
                <a:lnTo>
                  <a:pt x="5316" y="236"/>
                </a:lnTo>
                <a:lnTo>
                  <a:pt x="5308" y="236"/>
                </a:lnTo>
                <a:lnTo>
                  <a:pt x="5305" y="236"/>
                </a:lnTo>
                <a:lnTo>
                  <a:pt x="5301" y="236"/>
                </a:lnTo>
                <a:lnTo>
                  <a:pt x="5293" y="236"/>
                </a:lnTo>
                <a:lnTo>
                  <a:pt x="5280" y="234"/>
                </a:lnTo>
                <a:lnTo>
                  <a:pt x="5267" y="234"/>
                </a:lnTo>
                <a:lnTo>
                  <a:pt x="5254" y="232"/>
                </a:lnTo>
                <a:lnTo>
                  <a:pt x="5241" y="229"/>
                </a:lnTo>
                <a:lnTo>
                  <a:pt x="5234" y="238"/>
                </a:lnTo>
                <a:lnTo>
                  <a:pt x="5225" y="247"/>
                </a:lnTo>
                <a:lnTo>
                  <a:pt x="5217" y="257"/>
                </a:lnTo>
                <a:lnTo>
                  <a:pt x="5212" y="266"/>
                </a:lnTo>
                <a:lnTo>
                  <a:pt x="5204" y="275"/>
                </a:lnTo>
                <a:lnTo>
                  <a:pt x="5199" y="286"/>
                </a:lnTo>
                <a:lnTo>
                  <a:pt x="5193" y="297"/>
                </a:lnTo>
                <a:lnTo>
                  <a:pt x="5187" y="309"/>
                </a:lnTo>
                <a:lnTo>
                  <a:pt x="5186" y="312"/>
                </a:lnTo>
                <a:lnTo>
                  <a:pt x="5184" y="318"/>
                </a:lnTo>
                <a:lnTo>
                  <a:pt x="5182" y="320"/>
                </a:lnTo>
                <a:lnTo>
                  <a:pt x="5182" y="322"/>
                </a:lnTo>
                <a:lnTo>
                  <a:pt x="5180" y="325"/>
                </a:lnTo>
                <a:lnTo>
                  <a:pt x="5178" y="329"/>
                </a:lnTo>
                <a:lnTo>
                  <a:pt x="5174" y="335"/>
                </a:lnTo>
                <a:lnTo>
                  <a:pt x="5171" y="340"/>
                </a:lnTo>
                <a:lnTo>
                  <a:pt x="5169" y="342"/>
                </a:lnTo>
                <a:lnTo>
                  <a:pt x="5169" y="344"/>
                </a:lnTo>
                <a:lnTo>
                  <a:pt x="5167" y="346"/>
                </a:lnTo>
                <a:lnTo>
                  <a:pt x="5165" y="351"/>
                </a:lnTo>
                <a:lnTo>
                  <a:pt x="5161" y="355"/>
                </a:lnTo>
                <a:lnTo>
                  <a:pt x="5160" y="357"/>
                </a:lnTo>
                <a:lnTo>
                  <a:pt x="5158" y="357"/>
                </a:lnTo>
                <a:lnTo>
                  <a:pt x="5158" y="359"/>
                </a:lnTo>
                <a:lnTo>
                  <a:pt x="5156" y="359"/>
                </a:lnTo>
                <a:lnTo>
                  <a:pt x="5154" y="359"/>
                </a:lnTo>
                <a:lnTo>
                  <a:pt x="5148" y="355"/>
                </a:lnTo>
                <a:lnTo>
                  <a:pt x="5146" y="353"/>
                </a:lnTo>
                <a:lnTo>
                  <a:pt x="5143" y="351"/>
                </a:lnTo>
                <a:lnTo>
                  <a:pt x="5139" y="346"/>
                </a:lnTo>
                <a:lnTo>
                  <a:pt x="5135" y="340"/>
                </a:lnTo>
                <a:lnTo>
                  <a:pt x="5133" y="336"/>
                </a:lnTo>
                <a:lnTo>
                  <a:pt x="5132" y="335"/>
                </a:lnTo>
                <a:lnTo>
                  <a:pt x="5130" y="331"/>
                </a:lnTo>
                <a:lnTo>
                  <a:pt x="5128" y="327"/>
                </a:lnTo>
                <a:lnTo>
                  <a:pt x="5128" y="323"/>
                </a:lnTo>
                <a:lnTo>
                  <a:pt x="5128" y="320"/>
                </a:lnTo>
                <a:lnTo>
                  <a:pt x="5128" y="314"/>
                </a:lnTo>
                <a:lnTo>
                  <a:pt x="5128" y="310"/>
                </a:lnTo>
                <a:lnTo>
                  <a:pt x="5132" y="305"/>
                </a:lnTo>
                <a:lnTo>
                  <a:pt x="5135" y="301"/>
                </a:lnTo>
                <a:lnTo>
                  <a:pt x="5137" y="299"/>
                </a:lnTo>
                <a:lnTo>
                  <a:pt x="5137" y="297"/>
                </a:lnTo>
                <a:lnTo>
                  <a:pt x="5139" y="297"/>
                </a:lnTo>
                <a:lnTo>
                  <a:pt x="5139" y="296"/>
                </a:lnTo>
                <a:lnTo>
                  <a:pt x="5143" y="292"/>
                </a:lnTo>
                <a:lnTo>
                  <a:pt x="5146" y="286"/>
                </a:lnTo>
                <a:lnTo>
                  <a:pt x="5148" y="284"/>
                </a:lnTo>
                <a:lnTo>
                  <a:pt x="5148" y="283"/>
                </a:lnTo>
                <a:lnTo>
                  <a:pt x="5150" y="283"/>
                </a:lnTo>
                <a:lnTo>
                  <a:pt x="5156" y="271"/>
                </a:lnTo>
                <a:lnTo>
                  <a:pt x="5160" y="266"/>
                </a:lnTo>
                <a:lnTo>
                  <a:pt x="5160" y="264"/>
                </a:lnTo>
                <a:lnTo>
                  <a:pt x="5161" y="264"/>
                </a:lnTo>
                <a:lnTo>
                  <a:pt x="5163" y="260"/>
                </a:lnTo>
                <a:lnTo>
                  <a:pt x="5165" y="255"/>
                </a:lnTo>
                <a:lnTo>
                  <a:pt x="5169" y="251"/>
                </a:lnTo>
                <a:lnTo>
                  <a:pt x="5171" y="244"/>
                </a:lnTo>
                <a:lnTo>
                  <a:pt x="5173" y="242"/>
                </a:lnTo>
                <a:lnTo>
                  <a:pt x="5173" y="240"/>
                </a:lnTo>
                <a:lnTo>
                  <a:pt x="5173" y="238"/>
                </a:lnTo>
                <a:lnTo>
                  <a:pt x="5178" y="227"/>
                </a:lnTo>
                <a:lnTo>
                  <a:pt x="5178" y="225"/>
                </a:lnTo>
                <a:lnTo>
                  <a:pt x="5180" y="223"/>
                </a:lnTo>
                <a:lnTo>
                  <a:pt x="5180" y="219"/>
                </a:lnTo>
                <a:lnTo>
                  <a:pt x="5182" y="217"/>
                </a:lnTo>
                <a:lnTo>
                  <a:pt x="5182" y="214"/>
                </a:lnTo>
                <a:lnTo>
                  <a:pt x="5182" y="212"/>
                </a:lnTo>
                <a:lnTo>
                  <a:pt x="5184" y="206"/>
                </a:lnTo>
                <a:lnTo>
                  <a:pt x="5184" y="201"/>
                </a:lnTo>
                <a:lnTo>
                  <a:pt x="5184" y="195"/>
                </a:lnTo>
                <a:lnTo>
                  <a:pt x="5184" y="188"/>
                </a:lnTo>
                <a:lnTo>
                  <a:pt x="5184" y="182"/>
                </a:lnTo>
                <a:lnTo>
                  <a:pt x="5184" y="165"/>
                </a:lnTo>
                <a:lnTo>
                  <a:pt x="5182" y="151"/>
                </a:lnTo>
                <a:lnTo>
                  <a:pt x="5184" y="151"/>
                </a:lnTo>
                <a:lnTo>
                  <a:pt x="5193" y="151"/>
                </a:lnTo>
                <a:lnTo>
                  <a:pt x="5197" y="152"/>
                </a:lnTo>
                <a:lnTo>
                  <a:pt x="5200" y="154"/>
                </a:lnTo>
                <a:lnTo>
                  <a:pt x="5204" y="154"/>
                </a:lnTo>
                <a:lnTo>
                  <a:pt x="5206" y="158"/>
                </a:lnTo>
                <a:lnTo>
                  <a:pt x="5210" y="160"/>
                </a:lnTo>
                <a:lnTo>
                  <a:pt x="5212" y="162"/>
                </a:lnTo>
                <a:lnTo>
                  <a:pt x="5213" y="164"/>
                </a:lnTo>
                <a:lnTo>
                  <a:pt x="5217" y="167"/>
                </a:lnTo>
                <a:lnTo>
                  <a:pt x="5219" y="171"/>
                </a:lnTo>
                <a:lnTo>
                  <a:pt x="5221" y="173"/>
                </a:lnTo>
                <a:lnTo>
                  <a:pt x="5223" y="177"/>
                </a:lnTo>
                <a:lnTo>
                  <a:pt x="5223" y="180"/>
                </a:lnTo>
                <a:lnTo>
                  <a:pt x="5225" y="184"/>
                </a:lnTo>
                <a:lnTo>
                  <a:pt x="5225" y="190"/>
                </a:lnTo>
                <a:lnTo>
                  <a:pt x="5226" y="193"/>
                </a:lnTo>
                <a:lnTo>
                  <a:pt x="5226" y="197"/>
                </a:lnTo>
                <a:lnTo>
                  <a:pt x="5228" y="197"/>
                </a:lnTo>
                <a:lnTo>
                  <a:pt x="5236" y="199"/>
                </a:lnTo>
                <a:lnTo>
                  <a:pt x="5238" y="201"/>
                </a:lnTo>
                <a:lnTo>
                  <a:pt x="5241" y="201"/>
                </a:lnTo>
                <a:lnTo>
                  <a:pt x="5245" y="201"/>
                </a:lnTo>
                <a:lnTo>
                  <a:pt x="5249" y="199"/>
                </a:lnTo>
                <a:lnTo>
                  <a:pt x="5256" y="197"/>
                </a:lnTo>
                <a:lnTo>
                  <a:pt x="5262" y="195"/>
                </a:lnTo>
                <a:lnTo>
                  <a:pt x="5267" y="195"/>
                </a:lnTo>
                <a:lnTo>
                  <a:pt x="5280" y="191"/>
                </a:lnTo>
                <a:lnTo>
                  <a:pt x="5295" y="190"/>
                </a:lnTo>
                <a:lnTo>
                  <a:pt x="5310" y="190"/>
                </a:lnTo>
                <a:lnTo>
                  <a:pt x="5327" y="188"/>
                </a:lnTo>
                <a:lnTo>
                  <a:pt x="5342" y="188"/>
                </a:lnTo>
                <a:lnTo>
                  <a:pt x="5349" y="186"/>
                </a:lnTo>
                <a:lnTo>
                  <a:pt x="5357" y="186"/>
                </a:lnTo>
                <a:lnTo>
                  <a:pt x="5364" y="184"/>
                </a:lnTo>
                <a:lnTo>
                  <a:pt x="5372" y="184"/>
                </a:lnTo>
                <a:lnTo>
                  <a:pt x="5379" y="182"/>
                </a:lnTo>
                <a:lnTo>
                  <a:pt x="5386" y="182"/>
                </a:lnTo>
                <a:lnTo>
                  <a:pt x="5399" y="178"/>
                </a:lnTo>
                <a:lnTo>
                  <a:pt x="5407" y="178"/>
                </a:lnTo>
                <a:lnTo>
                  <a:pt x="5412" y="177"/>
                </a:lnTo>
                <a:lnTo>
                  <a:pt x="5427" y="173"/>
                </a:lnTo>
                <a:lnTo>
                  <a:pt x="5433" y="171"/>
                </a:lnTo>
                <a:lnTo>
                  <a:pt x="5440" y="171"/>
                </a:lnTo>
                <a:lnTo>
                  <a:pt x="5448" y="167"/>
                </a:lnTo>
                <a:lnTo>
                  <a:pt x="5453" y="165"/>
                </a:lnTo>
                <a:lnTo>
                  <a:pt x="5457" y="164"/>
                </a:lnTo>
                <a:lnTo>
                  <a:pt x="5461" y="162"/>
                </a:lnTo>
                <a:lnTo>
                  <a:pt x="5466" y="160"/>
                </a:lnTo>
                <a:lnTo>
                  <a:pt x="5472" y="156"/>
                </a:lnTo>
                <a:lnTo>
                  <a:pt x="5474" y="154"/>
                </a:lnTo>
                <a:lnTo>
                  <a:pt x="5476" y="152"/>
                </a:lnTo>
                <a:lnTo>
                  <a:pt x="5478" y="152"/>
                </a:lnTo>
                <a:lnTo>
                  <a:pt x="5483" y="149"/>
                </a:lnTo>
                <a:lnTo>
                  <a:pt x="5487" y="147"/>
                </a:lnTo>
                <a:lnTo>
                  <a:pt x="5496" y="139"/>
                </a:lnTo>
                <a:lnTo>
                  <a:pt x="5502" y="136"/>
                </a:lnTo>
                <a:lnTo>
                  <a:pt x="5502" y="134"/>
                </a:lnTo>
                <a:lnTo>
                  <a:pt x="5504" y="134"/>
                </a:lnTo>
                <a:lnTo>
                  <a:pt x="5505" y="132"/>
                </a:lnTo>
                <a:lnTo>
                  <a:pt x="5515" y="125"/>
                </a:lnTo>
                <a:lnTo>
                  <a:pt x="5518" y="119"/>
                </a:lnTo>
                <a:lnTo>
                  <a:pt x="5522" y="117"/>
                </a:lnTo>
                <a:lnTo>
                  <a:pt x="5524" y="115"/>
                </a:lnTo>
                <a:lnTo>
                  <a:pt x="5531" y="106"/>
                </a:lnTo>
                <a:lnTo>
                  <a:pt x="5539" y="99"/>
                </a:lnTo>
                <a:lnTo>
                  <a:pt x="5545" y="91"/>
                </a:lnTo>
                <a:lnTo>
                  <a:pt x="5550" y="87"/>
                </a:lnTo>
                <a:lnTo>
                  <a:pt x="5556" y="82"/>
                </a:lnTo>
                <a:lnTo>
                  <a:pt x="5561" y="76"/>
                </a:lnTo>
                <a:lnTo>
                  <a:pt x="5563" y="74"/>
                </a:lnTo>
                <a:lnTo>
                  <a:pt x="5565" y="72"/>
                </a:lnTo>
                <a:lnTo>
                  <a:pt x="5569" y="69"/>
                </a:lnTo>
                <a:lnTo>
                  <a:pt x="5571" y="65"/>
                </a:lnTo>
                <a:lnTo>
                  <a:pt x="5574" y="61"/>
                </a:lnTo>
                <a:lnTo>
                  <a:pt x="5576" y="56"/>
                </a:lnTo>
                <a:lnTo>
                  <a:pt x="5578" y="54"/>
                </a:lnTo>
                <a:lnTo>
                  <a:pt x="5578" y="52"/>
                </a:lnTo>
                <a:lnTo>
                  <a:pt x="5578" y="50"/>
                </a:lnTo>
                <a:lnTo>
                  <a:pt x="5578" y="48"/>
                </a:lnTo>
                <a:lnTo>
                  <a:pt x="5580" y="46"/>
                </a:lnTo>
                <a:lnTo>
                  <a:pt x="5582" y="41"/>
                </a:lnTo>
                <a:lnTo>
                  <a:pt x="5582" y="35"/>
                </a:lnTo>
                <a:lnTo>
                  <a:pt x="5582" y="32"/>
                </a:lnTo>
                <a:lnTo>
                  <a:pt x="5582" y="28"/>
                </a:lnTo>
                <a:lnTo>
                  <a:pt x="5580" y="26"/>
                </a:lnTo>
                <a:lnTo>
                  <a:pt x="5578" y="24"/>
                </a:lnTo>
                <a:lnTo>
                  <a:pt x="5576" y="22"/>
                </a:lnTo>
                <a:lnTo>
                  <a:pt x="5572" y="19"/>
                </a:lnTo>
                <a:lnTo>
                  <a:pt x="5571" y="15"/>
                </a:lnTo>
                <a:lnTo>
                  <a:pt x="5571" y="13"/>
                </a:lnTo>
                <a:lnTo>
                  <a:pt x="5569" y="9"/>
                </a:lnTo>
                <a:lnTo>
                  <a:pt x="5569" y="7"/>
                </a:lnTo>
                <a:lnTo>
                  <a:pt x="5571" y="6"/>
                </a:lnTo>
                <a:lnTo>
                  <a:pt x="5574" y="4"/>
                </a:lnTo>
                <a:lnTo>
                  <a:pt x="5576" y="4"/>
                </a:lnTo>
                <a:lnTo>
                  <a:pt x="5580" y="2"/>
                </a:lnTo>
                <a:lnTo>
                  <a:pt x="5591" y="0"/>
                </a:lnTo>
                <a:lnTo>
                  <a:pt x="5600" y="0"/>
                </a:lnTo>
                <a:lnTo>
                  <a:pt x="5611" y="2"/>
                </a:lnTo>
                <a:lnTo>
                  <a:pt x="5617" y="2"/>
                </a:lnTo>
                <a:lnTo>
                  <a:pt x="5623" y="4"/>
                </a:lnTo>
                <a:lnTo>
                  <a:pt x="5628" y="6"/>
                </a:lnTo>
                <a:lnTo>
                  <a:pt x="5632" y="7"/>
                </a:lnTo>
                <a:lnTo>
                  <a:pt x="5636" y="9"/>
                </a:lnTo>
                <a:lnTo>
                  <a:pt x="5639" y="11"/>
                </a:lnTo>
                <a:lnTo>
                  <a:pt x="5643" y="15"/>
                </a:lnTo>
                <a:lnTo>
                  <a:pt x="5647" y="19"/>
                </a:lnTo>
                <a:lnTo>
                  <a:pt x="5649" y="22"/>
                </a:lnTo>
                <a:lnTo>
                  <a:pt x="5652" y="26"/>
                </a:lnTo>
                <a:close/>
                <a:moveTo>
                  <a:pt x="5202" y="455"/>
                </a:moveTo>
                <a:lnTo>
                  <a:pt x="5212" y="448"/>
                </a:lnTo>
                <a:lnTo>
                  <a:pt x="5223" y="442"/>
                </a:lnTo>
                <a:lnTo>
                  <a:pt x="5234" y="437"/>
                </a:lnTo>
                <a:lnTo>
                  <a:pt x="5247" y="433"/>
                </a:lnTo>
                <a:lnTo>
                  <a:pt x="5258" y="429"/>
                </a:lnTo>
                <a:lnTo>
                  <a:pt x="5273" y="426"/>
                </a:lnTo>
                <a:lnTo>
                  <a:pt x="5286" y="424"/>
                </a:lnTo>
                <a:lnTo>
                  <a:pt x="5303" y="422"/>
                </a:lnTo>
                <a:lnTo>
                  <a:pt x="5308" y="422"/>
                </a:lnTo>
                <a:lnTo>
                  <a:pt x="5316" y="422"/>
                </a:lnTo>
                <a:lnTo>
                  <a:pt x="5331" y="420"/>
                </a:lnTo>
                <a:lnTo>
                  <a:pt x="5353" y="418"/>
                </a:lnTo>
                <a:lnTo>
                  <a:pt x="5373" y="416"/>
                </a:lnTo>
                <a:lnTo>
                  <a:pt x="5396" y="416"/>
                </a:lnTo>
                <a:lnTo>
                  <a:pt x="5418" y="415"/>
                </a:lnTo>
                <a:lnTo>
                  <a:pt x="5424" y="403"/>
                </a:lnTo>
                <a:lnTo>
                  <a:pt x="5431" y="394"/>
                </a:lnTo>
                <a:lnTo>
                  <a:pt x="5433" y="389"/>
                </a:lnTo>
                <a:lnTo>
                  <a:pt x="5437" y="385"/>
                </a:lnTo>
                <a:lnTo>
                  <a:pt x="5444" y="376"/>
                </a:lnTo>
                <a:lnTo>
                  <a:pt x="5487" y="329"/>
                </a:lnTo>
                <a:lnTo>
                  <a:pt x="5492" y="323"/>
                </a:lnTo>
                <a:lnTo>
                  <a:pt x="5492" y="322"/>
                </a:lnTo>
                <a:lnTo>
                  <a:pt x="5494" y="320"/>
                </a:lnTo>
                <a:lnTo>
                  <a:pt x="5496" y="318"/>
                </a:lnTo>
                <a:lnTo>
                  <a:pt x="5498" y="316"/>
                </a:lnTo>
                <a:lnTo>
                  <a:pt x="5498" y="314"/>
                </a:lnTo>
                <a:lnTo>
                  <a:pt x="5498" y="312"/>
                </a:lnTo>
                <a:lnTo>
                  <a:pt x="5498" y="310"/>
                </a:lnTo>
                <a:lnTo>
                  <a:pt x="5500" y="310"/>
                </a:lnTo>
                <a:lnTo>
                  <a:pt x="5496" y="309"/>
                </a:lnTo>
                <a:lnTo>
                  <a:pt x="5492" y="309"/>
                </a:lnTo>
                <a:lnTo>
                  <a:pt x="5489" y="307"/>
                </a:lnTo>
                <a:lnTo>
                  <a:pt x="5485" y="307"/>
                </a:lnTo>
                <a:lnTo>
                  <a:pt x="5478" y="309"/>
                </a:lnTo>
                <a:lnTo>
                  <a:pt x="5474" y="309"/>
                </a:lnTo>
                <a:lnTo>
                  <a:pt x="5470" y="309"/>
                </a:lnTo>
                <a:lnTo>
                  <a:pt x="5457" y="312"/>
                </a:lnTo>
                <a:lnTo>
                  <a:pt x="5442" y="316"/>
                </a:lnTo>
                <a:lnTo>
                  <a:pt x="5435" y="316"/>
                </a:lnTo>
                <a:lnTo>
                  <a:pt x="5433" y="316"/>
                </a:lnTo>
                <a:lnTo>
                  <a:pt x="5431" y="318"/>
                </a:lnTo>
                <a:lnTo>
                  <a:pt x="5429" y="318"/>
                </a:lnTo>
                <a:lnTo>
                  <a:pt x="5414" y="322"/>
                </a:lnTo>
                <a:lnTo>
                  <a:pt x="5401" y="323"/>
                </a:lnTo>
                <a:lnTo>
                  <a:pt x="5390" y="327"/>
                </a:lnTo>
                <a:lnTo>
                  <a:pt x="5377" y="331"/>
                </a:lnTo>
                <a:lnTo>
                  <a:pt x="5364" y="335"/>
                </a:lnTo>
                <a:lnTo>
                  <a:pt x="5340" y="342"/>
                </a:lnTo>
                <a:lnTo>
                  <a:pt x="5316" y="351"/>
                </a:lnTo>
                <a:lnTo>
                  <a:pt x="5303" y="357"/>
                </a:lnTo>
                <a:lnTo>
                  <a:pt x="5292" y="362"/>
                </a:lnTo>
                <a:lnTo>
                  <a:pt x="5290" y="362"/>
                </a:lnTo>
                <a:lnTo>
                  <a:pt x="5288" y="362"/>
                </a:lnTo>
                <a:lnTo>
                  <a:pt x="5284" y="364"/>
                </a:lnTo>
                <a:lnTo>
                  <a:pt x="5282" y="364"/>
                </a:lnTo>
                <a:lnTo>
                  <a:pt x="5280" y="362"/>
                </a:lnTo>
                <a:lnTo>
                  <a:pt x="5279" y="362"/>
                </a:lnTo>
                <a:lnTo>
                  <a:pt x="5277" y="361"/>
                </a:lnTo>
                <a:lnTo>
                  <a:pt x="5277" y="359"/>
                </a:lnTo>
                <a:lnTo>
                  <a:pt x="5273" y="357"/>
                </a:lnTo>
                <a:lnTo>
                  <a:pt x="5271" y="353"/>
                </a:lnTo>
                <a:lnTo>
                  <a:pt x="5269" y="349"/>
                </a:lnTo>
                <a:lnTo>
                  <a:pt x="5269" y="346"/>
                </a:lnTo>
                <a:lnTo>
                  <a:pt x="5267" y="342"/>
                </a:lnTo>
                <a:lnTo>
                  <a:pt x="5267" y="336"/>
                </a:lnTo>
                <a:lnTo>
                  <a:pt x="5266" y="333"/>
                </a:lnTo>
                <a:lnTo>
                  <a:pt x="5266" y="327"/>
                </a:lnTo>
                <a:lnTo>
                  <a:pt x="5266" y="323"/>
                </a:lnTo>
                <a:lnTo>
                  <a:pt x="5267" y="318"/>
                </a:lnTo>
                <a:lnTo>
                  <a:pt x="5267" y="314"/>
                </a:lnTo>
                <a:lnTo>
                  <a:pt x="5269" y="310"/>
                </a:lnTo>
                <a:lnTo>
                  <a:pt x="5269" y="305"/>
                </a:lnTo>
                <a:lnTo>
                  <a:pt x="5271" y="303"/>
                </a:lnTo>
                <a:lnTo>
                  <a:pt x="5273" y="299"/>
                </a:lnTo>
                <a:lnTo>
                  <a:pt x="5277" y="297"/>
                </a:lnTo>
                <a:lnTo>
                  <a:pt x="5279" y="296"/>
                </a:lnTo>
                <a:lnTo>
                  <a:pt x="5280" y="294"/>
                </a:lnTo>
                <a:lnTo>
                  <a:pt x="5282" y="292"/>
                </a:lnTo>
                <a:lnTo>
                  <a:pt x="5286" y="292"/>
                </a:lnTo>
                <a:lnTo>
                  <a:pt x="5288" y="290"/>
                </a:lnTo>
                <a:lnTo>
                  <a:pt x="5292" y="290"/>
                </a:lnTo>
                <a:lnTo>
                  <a:pt x="5295" y="290"/>
                </a:lnTo>
                <a:lnTo>
                  <a:pt x="5301" y="290"/>
                </a:lnTo>
                <a:lnTo>
                  <a:pt x="5306" y="290"/>
                </a:lnTo>
                <a:lnTo>
                  <a:pt x="5312" y="290"/>
                </a:lnTo>
                <a:lnTo>
                  <a:pt x="5318" y="290"/>
                </a:lnTo>
                <a:lnTo>
                  <a:pt x="5323" y="290"/>
                </a:lnTo>
                <a:lnTo>
                  <a:pt x="5329" y="290"/>
                </a:lnTo>
                <a:lnTo>
                  <a:pt x="5334" y="290"/>
                </a:lnTo>
                <a:lnTo>
                  <a:pt x="5338" y="288"/>
                </a:lnTo>
                <a:lnTo>
                  <a:pt x="5342" y="288"/>
                </a:lnTo>
                <a:lnTo>
                  <a:pt x="5344" y="288"/>
                </a:lnTo>
                <a:lnTo>
                  <a:pt x="5379" y="281"/>
                </a:lnTo>
                <a:lnTo>
                  <a:pt x="5394" y="277"/>
                </a:lnTo>
                <a:lnTo>
                  <a:pt x="5412" y="273"/>
                </a:lnTo>
                <a:lnTo>
                  <a:pt x="5429" y="270"/>
                </a:lnTo>
                <a:lnTo>
                  <a:pt x="5446" y="268"/>
                </a:lnTo>
                <a:lnTo>
                  <a:pt x="5463" y="264"/>
                </a:lnTo>
                <a:lnTo>
                  <a:pt x="5481" y="262"/>
                </a:lnTo>
                <a:lnTo>
                  <a:pt x="5487" y="262"/>
                </a:lnTo>
                <a:lnTo>
                  <a:pt x="5494" y="262"/>
                </a:lnTo>
                <a:lnTo>
                  <a:pt x="5502" y="262"/>
                </a:lnTo>
                <a:lnTo>
                  <a:pt x="5511" y="262"/>
                </a:lnTo>
                <a:lnTo>
                  <a:pt x="5517" y="262"/>
                </a:lnTo>
                <a:lnTo>
                  <a:pt x="5524" y="262"/>
                </a:lnTo>
                <a:lnTo>
                  <a:pt x="5531" y="264"/>
                </a:lnTo>
                <a:lnTo>
                  <a:pt x="5537" y="266"/>
                </a:lnTo>
                <a:lnTo>
                  <a:pt x="5543" y="268"/>
                </a:lnTo>
                <a:lnTo>
                  <a:pt x="5548" y="270"/>
                </a:lnTo>
                <a:lnTo>
                  <a:pt x="5554" y="271"/>
                </a:lnTo>
                <a:lnTo>
                  <a:pt x="5558" y="275"/>
                </a:lnTo>
                <a:lnTo>
                  <a:pt x="5563" y="277"/>
                </a:lnTo>
                <a:lnTo>
                  <a:pt x="5567" y="281"/>
                </a:lnTo>
                <a:lnTo>
                  <a:pt x="5571" y="284"/>
                </a:lnTo>
                <a:lnTo>
                  <a:pt x="5574" y="290"/>
                </a:lnTo>
                <a:lnTo>
                  <a:pt x="5576" y="294"/>
                </a:lnTo>
                <a:lnTo>
                  <a:pt x="5580" y="299"/>
                </a:lnTo>
                <a:lnTo>
                  <a:pt x="5582" y="305"/>
                </a:lnTo>
                <a:lnTo>
                  <a:pt x="5584" y="310"/>
                </a:lnTo>
                <a:lnTo>
                  <a:pt x="5582" y="316"/>
                </a:lnTo>
                <a:lnTo>
                  <a:pt x="5578" y="322"/>
                </a:lnTo>
                <a:lnTo>
                  <a:pt x="5576" y="323"/>
                </a:lnTo>
                <a:lnTo>
                  <a:pt x="5576" y="325"/>
                </a:lnTo>
                <a:lnTo>
                  <a:pt x="5576" y="327"/>
                </a:lnTo>
                <a:lnTo>
                  <a:pt x="5572" y="331"/>
                </a:lnTo>
                <a:lnTo>
                  <a:pt x="5569" y="336"/>
                </a:lnTo>
                <a:lnTo>
                  <a:pt x="5565" y="340"/>
                </a:lnTo>
                <a:lnTo>
                  <a:pt x="5561" y="344"/>
                </a:lnTo>
                <a:lnTo>
                  <a:pt x="5558" y="349"/>
                </a:lnTo>
                <a:lnTo>
                  <a:pt x="5546" y="357"/>
                </a:lnTo>
                <a:lnTo>
                  <a:pt x="5537" y="366"/>
                </a:lnTo>
                <a:lnTo>
                  <a:pt x="5528" y="377"/>
                </a:lnTo>
                <a:lnTo>
                  <a:pt x="5517" y="387"/>
                </a:lnTo>
                <a:lnTo>
                  <a:pt x="5507" y="398"/>
                </a:lnTo>
                <a:lnTo>
                  <a:pt x="5511" y="398"/>
                </a:lnTo>
                <a:lnTo>
                  <a:pt x="5515" y="400"/>
                </a:lnTo>
                <a:lnTo>
                  <a:pt x="5518" y="400"/>
                </a:lnTo>
                <a:lnTo>
                  <a:pt x="5522" y="400"/>
                </a:lnTo>
                <a:lnTo>
                  <a:pt x="5526" y="400"/>
                </a:lnTo>
                <a:lnTo>
                  <a:pt x="5530" y="400"/>
                </a:lnTo>
                <a:lnTo>
                  <a:pt x="5537" y="400"/>
                </a:lnTo>
                <a:lnTo>
                  <a:pt x="5550" y="396"/>
                </a:lnTo>
                <a:lnTo>
                  <a:pt x="5565" y="394"/>
                </a:lnTo>
                <a:lnTo>
                  <a:pt x="5580" y="392"/>
                </a:lnTo>
                <a:lnTo>
                  <a:pt x="5595" y="390"/>
                </a:lnTo>
                <a:lnTo>
                  <a:pt x="5602" y="390"/>
                </a:lnTo>
                <a:lnTo>
                  <a:pt x="5608" y="390"/>
                </a:lnTo>
                <a:lnTo>
                  <a:pt x="5619" y="390"/>
                </a:lnTo>
                <a:lnTo>
                  <a:pt x="5632" y="392"/>
                </a:lnTo>
                <a:lnTo>
                  <a:pt x="5638" y="392"/>
                </a:lnTo>
                <a:lnTo>
                  <a:pt x="5643" y="392"/>
                </a:lnTo>
                <a:lnTo>
                  <a:pt x="5652" y="394"/>
                </a:lnTo>
                <a:lnTo>
                  <a:pt x="5658" y="394"/>
                </a:lnTo>
                <a:lnTo>
                  <a:pt x="5664" y="396"/>
                </a:lnTo>
                <a:lnTo>
                  <a:pt x="5673" y="398"/>
                </a:lnTo>
                <a:lnTo>
                  <a:pt x="5682" y="402"/>
                </a:lnTo>
                <a:lnTo>
                  <a:pt x="5688" y="403"/>
                </a:lnTo>
                <a:lnTo>
                  <a:pt x="5691" y="405"/>
                </a:lnTo>
                <a:lnTo>
                  <a:pt x="5695" y="409"/>
                </a:lnTo>
                <a:lnTo>
                  <a:pt x="5697" y="411"/>
                </a:lnTo>
                <a:lnTo>
                  <a:pt x="5701" y="415"/>
                </a:lnTo>
                <a:lnTo>
                  <a:pt x="5703" y="418"/>
                </a:lnTo>
                <a:lnTo>
                  <a:pt x="5704" y="422"/>
                </a:lnTo>
                <a:lnTo>
                  <a:pt x="5706" y="428"/>
                </a:lnTo>
                <a:lnTo>
                  <a:pt x="5706" y="429"/>
                </a:lnTo>
                <a:lnTo>
                  <a:pt x="5706" y="431"/>
                </a:lnTo>
                <a:lnTo>
                  <a:pt x="5706" y="433"/>
                </a:lnTo>
                <a:lnTo>
                  <a:pt x="5706" y="435"/>
                </a:lnTo>
                <a:lnTo>
                  <a:pt x="5706" y="437"/>
                </a:lnTo>
                <a:lnTo>
                  <a:pt x="5704" y="437"/>
                </a:lnTo>
                <a:lnTo>
                  <a:pt x="5704" y="439"/>
                </a:lnTo>
                <a:lnTo>
                  <a:pt x="5703" y="439"/>
                </a:lnTo>
                <a:lnTo>
                  <a:pt x="5703" y="441"/>
                </a:lnTo>
                <a:lnTo>
                  <a:pt x="5701" y="441"/>
                </a:lnTo>
                <a:lnTo>
                  <a:pt x="5699" y="442"/>
                </a:lnTo>
                <a:lnTo>
                  <a:pt x="5697" y="444"/>
                </a:lnTo>
                <a:lnTo>
                  <a:pt x="5691" y="446"/>
                </a:lnTo>
                <a:lnTo>
                  <a:pt x="5686" y="450"/>
                </a:lnTo>
                <a:lnTo>
                  <a:pt x="5680" y="452"/>
                </a:lnTo>
                <a:lnTo>
                  <a:pt x="5673" y="454"/>
                </a:lnTo>
                <a:lnTo>
                  <a:pt x="5667" y="454"/>
                </a:lnTo>
                <a:lnTo>
                  <a:pt x="5660" y="455"/>
                </a:lnTo>
                <a:lnTo>
                  <a:pt x="5652" y="457"/>
                </a:lnTo>
                <a:lnTo>
                  <a:pt x="5645" y="457"/>
                </a:lnTo>
                <a:lnTo>
                  <a:pt x="5634" y="457"/>
                </a:lnTo>
                <a:lnTo>
                  <a:pt x="5621" y="459"/>
                </a:lnTo>
                <a:lnTo>
                  <a:pt x="5608" y="459"/>
                </a:lnTo>
                <a:lnTo>
                  <a:pt x="5595" y="459"/>
                </a:lnTo>
                <a:lnTo>
                  <a:pt x="5582" y="459"/>
                </a:lnTo>
                <a:lnTo>
                  <a:pt x="5576" y="459"/>
                </a:lnTo>
                <a:lnTo>
                  <a:pt x="5569" y="459"/>
                </a:lnTo>
                <a:lnTo>
                  <a:pt x="5563" y="459"/>
                </a:lnTo>
                <a:lnTo>
                  <a:pt x="5556" y="459"/>
                </a:lnTo>
                <a:lnTo>
                  <a:pt x="5543" y="459"/>
                </a:lnTo>
                <a:lnTo>
                  <a:pt x="5539" y="459"/>
                </a:lnTo>
                <a:lnTo>
                  <a:pt x="5535" y="459"/>
                </a:lnTo>
                <a:lnTo>
                  <a:pt x="5531" y="461"/>
                </a:lnTo>
                <a:lnTo>
                  <a:pt x="5530" y="463"/>
                </a:lnTo>
                <a:lnTo>
                  <a:pt x="5528" y="465"/>
                </a:lnTo>
                <a:lnTo>
                  <a:pt x="5526" y="468"/>
                </a:lnTo>
                <a:lnTo>
                  <a:pt x="5526" y="470"/>
                </a:lnTo>
                <a:lnTo>
                  <a:pt x="5524" y="474"/>
                </a:lnTo>
                <a:lnTo>
                  <a:pt x="5524" y="478"/>
                </a:lnTo>
                <a:lnTo>
                  <a:pt x="5522" y="481"/>
                </a:lnTo>
                <a:lnTo>
                  <a:pt x="5522" y="489"/>
                </a:lnTo>
                <a:lnTo>
                  <a:pt x="5520" y="506"/>
                </a:lnTo>
                <a:lnTo>
                  <a:pt x="5520" y="521"/>
                </a:lnTo>
                <a:lnTo>
                  <a:pt x="5518" y="535"/>
                </a:lnTo>
                <a:lnTo>
                  <a:pt x="5517" y="543"/>
                </a:lnTo>
                <a:lnTo>
                  <a:pt x="5517" y="547"/>
                </a:lnTo>
                <a:lnTo>
                  <a:pt x="5517" y="548"/>
                </a:lnTo>
                <a:lnTo>
                  <a:pt x="5517" y="550"/>
                </a:lnTo>
                <a:lnTo>
                  <a:pt x="5517" y="552"/>
                </a:lnTo>
                <a:lnTo>
                  <a:pt x="5517" y="554"/>
                </a:lnTo>
                <a:lnTo>
                  <a:pt x="5515" y="558"/>
                </a:lnTo>
                <a:lnTo>
                  <a:pt x="5515" y="565"/>
                </a:lnTo>
                <a:lnTo>
                  <a:pt x="5513" y="580"/>
                </a:lnTo>
                <a:lnTo>
                  <a:pt x="5511" y="595"/>
                </a:lnTo>
                <a:lnTo>
                  <a:pt x="5511" y="597"/>
                </a:lnTo>
                <a:lnTo>
                  <a:pt x="5511" y="599"/>
                </a:lnTo>
                <a:lnTo>
                  <a:pt x="5509" y="602"/>
                </a:lnTo>
                <a:lnTo>
                  <a:pt x="5509" y="610"/>
                </a:lnTo>
                <a:lnTo>
                  <a:pt x="5509" y="612"/>
                </a:lnTo>
                <a:lnTo>
                  <a:pt x="5509" y="613"/>
                </a:lnTo>
                <a:lnTo>
                  <a:pt x="5507" y="619"/>
                </a:lnTo>
                <a:lnTo>
                  <a:pt x="5505" y="626"/>
                </a:lnTo>
                <a:lnTo>
                  <a:pt x="5504" y="632"/>
                </a:lnTo>
                <a:lnTo>
                  <a:pt x="5502" y="639"/>
                </a:lnTo>
                <a:lnTo>
                  <a:pt x="5498" y="645"/>
                </a:lnTo>
                <a:lnTo>
                  <a:pt x="5496" y="651"/>
                </a:lnTo>
                <a:lnTo>
                  <a:pt x="5492" y="656"/>
                </a:lnTo>
                <a:lnTo>
                  <a:pt x="5491" y="662"/>
                </a:lnTo>
                <a:lnTo>
                  <a:pt x="5487" y="667"/>
                </a:lnTo>
                <a:lnTo>
                  <a:pt x="5483" y="673"/>
                </a:lnTo>
                <a:lnTo>
                  <a:pt x="5479" y="677"/>
                </a:lnTo>
                <a:lnTo>
                  <a:pt x="5476" y="682"/>
                </a:lnTo>
                <a:lnTo>
                  <a:pt x="5472" y="686"/>
                </a:lnTo>
                <a:lnTo>
                  <a:pt x="5468" y="690"/>
                </a:lnTo>
                <a:lnTo>
                  <a:pt x="5463" y="693"/>
                </a:lnTo>
                <a:lnTo>
                  <a:pt x="5459" y="697"/>
                </a:lnTo>
                <a:lnTo>
                  <a:pt x="5455" y="699"/>
                </a:lnTo>
                <a:lnTo>
                  <a:pt x="5452" y="701"/>
                </a:lnTo>
                <a:lnTo>
                  <a:pt x="5448" y="705"/>
                </a:lnTo>
                <a:lnTo>
                  <a:pt x="5442" y="706"/>
                </a:lnTo>
                <a:lnTo>
                  <a:pt x="5439" y="708"/>
                </a:lnTo>
                <a:lnTo>
                  <a:pt x="5433" y="708"/>
                </a:lnTo>
                <a:lnTo>
                  <a:pt x="5427" y="710"/>
                </a:lnTo>
                <a:lnTo>
                  <a:pt x="5422" y="710"/>
                </a:lnTo>
                <a:lnTo>
                  <a:pt x="5416" y="712"/>
                </a:lnTo>
                <a:lnTo>
                  <a:pt x="5405" y="706"/>
                </a:lnTo>
                <a:lnTo>
                  <a:pt x="5394" y="701"/>
                </a:lnTo>
                <a:lnTo>
                  <a:pt x="5385" y="693"/>
                </a:lnTo>
                <a:lnTo>
                  <a:pt x="5375" y="688"/>
                </a:lnTo>
                <a:lnTo>
                  <a:pt x="5364" y="680"/>
                </a:lnTo>
                <a:lnTo>
                  <a:pt x="5355" y="673"/>
                </a:lnTo>
                <a:lnTo>
                  <a:pt x="5334" y="660"/>
                </a:lnTo>
                <a:lnTo>
                  <a:pt x="5321" y="652"/>
                </a:lnTo>
                <a:lnTo>
                  <a:pt x="5308" y="645"/>
                </a:lnTo>
                <a:lnTo>
                  <a:pt x="5295" y="636"/>
                </a:lnTo>
                <a:lnTo>
                  <a:pt x="5303" y="634"/>
                </a:lnTo>
                <a:lnTo>
                  <a:pt x="5310" y="632"/>
                </a:lnTo>
                <a:lnTo>
                  <a:pt x="5318" y="632"/>
                </a:lnTo>
                <a:lnTo>
                  <a:pt x="5325" y="634"/>
                </a:lnTo>
                <a:lnTo>
                  <a:pt x="5336" y="636"/>
                </a:lnTo>
                <a:lnTo>
                  <a:pt x="5346" y="638"/>
                </a:lnTo>
                <a:lnTo>
                  <a:pt x="5351" y="638"/>
                </a:lnTo>
                <a:lnTo>
                  <a:pt x="5357" y="638"/>
                </a:lnTo>
                <a:lnTo>
                  <a:pt x="5366" y="639"/>
                </a:lnTo>
                <a:lnTo>
                  <a:pt x="5370" y="639"/>
                </a:lnTo>
                <a:lnTo>
                  <a:pt x="5372" y="641"/>
                </a:lnTo>
                <a:lnTo>
                  <a:pt x="5379" y="641"/>
                </a:lnTo>
                <a:lnTo>
                  <a:pt x="5385" y="641"/>
                </a:lnTo>
                <a:lnTo>
                  <a:pt x="5390" y="641"/>
                </a:lnTo>
                <a:lnTo>
                  <a:pt x="5396" y="641"/>
                </a:lnTo>
                <a:lnTo>
                  <a:pt x="5401" y="641"/>
                </a:lnTo>
                <a:lnTo>
                  <a:pt x="5403" y="641"/>
                </a:lnTo>
                <a:lnTo>
                  <a:pt x="5405" y="639"/>
                </a:lnTo>
                <a:lnTo>
                  <a:pt x="5407" y="639"/>
                </a:lnTo>
                <a:lnTo>
                  <a:pt x="5409" y="639"/>
                </a:lnTo>
                <a:lnTo>
                  <a:pt x="5411" y="639"/>
                </a:lnTo>
                <a:lnTo>
                  <a:pt x="5412" y="639"/>
                </a:lnTo>
                <a:lnTo>
                  <a:pt x="5416" y="636"/>
                </a:lnTo>
                <a:lnTo>
                  <a:pt x="5420" y="632"/>
                </a:lnTo>
                <a:lnTo>
                  <a:pt x="5422" y="630"/>
                </a:lnTo>
                <a:lnTo>
                  <a:pt x="5424" y="626"/>
                </a:lnTo>
                <a:lnTo>
                  <a:pt x="5427" y="623"/>
                </a:lnTo>
                <a:lnTo>
                  <a:pt x="5431" y="617"/>
                </a:lnTo>
                <a:lnTo>
                  <a:pt x="5435" y="613"/>
                </a:lnTo>
                <a:lnTo>
                  <a:pt x="5439" y="608"/>
                </a:lnTo>
                <a:lnTo>
                  <a:pt x="5440" y="602"/>
                </a:lnTo>
                <a:lnTo>
                  <a:pt x="5442" y="597"/>
                </a:lnTo>
                <a:lnTo>
                  <a:pt x="5444" y="593"/>
                </a:lnTo>
                <a:lnTo>
                  <a:pt x="5446" y="591"/>
                </a:lnTo>
                <a:lnTo>
                  <a:pt x="5450" y="578"/>
                </a:lnTo>
                <a:lnTo>
                  <a:pt x="5452" y="573"/>
                </a:lnTo>
                <a:lnTo>
                  <a:pt x="5453" y="565"/>
                </a:lnTo>
                <a:lnTo>
                  <a:pt x="5453" y="560"/>
                </a:lnTo>
                <a:lnTo>
                  <a:pt x="5455" y="556"/>
                </a:lnTo>
                <a:lnTo>
                  <a:pt x="5455" y="552"/>
                </a:lnTo>
                <a:lnTo>
                  <a:pt x="5455" y="548"/>
                </a:lnTo>
                <a:lnTo>
                  <a:pt x="5457" y="547"/>
                </a:lnTo>
                <a:lnTo>
                  <a:pt x="5457" y="539"/>
                </a:lnTo>
                <a:lnTo>
                  <a:pt x="5457" y="537"/>
                </a:lnTo>
                <a:lnTo>
                  <a:pt x="5457" y="535"/>
                </a:lnTo>
                <a:lnTo>
                  <a:pt x="5459" y="532"/>
                </a:lnTo>
                <a:lnTo>
                  <a:pt x="5459" y="524"/>
                </a:lnTo>
                <a:lnTo>
                  <a:pt x="5459" y="517"/>
                </a:lnTo>
                <a:lnTo>
                  <a:pt x="5459" y="509"/>
                </a:lnTo>
                <a:lnTo>
                  <a:pt x="5459" y="502"/>
                </a:lnTo>
                <a:lnTo>
                  <a:pt x="5459" y="496"/>
                </a:lnTo>
                <a:lnTo>
                  <a:pt x="5457" y="489"/>
                </a:lnTo>
                <a:lnTo>
                  <a:pt x="5457" y="483"/>
                </a:lnTo>
                <a:lnTo>
                  <a:pt x="5455" y="478"/>
                </a:lnTo>
                <a:lnTo>
                  <a:pt x="5453" y="472"/>
                </a:lnTo>
                <a:lnTo>
                  <a:pt x="5446" y="470"/>
                </a:lnTo>
                <a:lnTo>
                  <a:pt x="5442" y="468"/>
                </a:lnTo>
                <a:lnTo>
                  <a:pt x="5439" y="468"/>
                </a:lnTo>
                <a:lnTo>
                  <a:pt x="5433" y="468"/>
                </a:lnTo>
                <a:lnTo>
                  <a:pt x="5427" y="468"/>
                </a:lnTo>
                <a:lnTo>
                  <a:pt x="5416" y="468"/>
                </a:lnTo>
                <a:lnTo>
                  <a:pt x="5407" y="468"/>
                </a:lnTo>
                <a:lnTo>
                  <a:pt x="5399" y="468"/>
                </a:lnTo>
                <a:lnTo>
                  <a:pt x="5390" y="468"/>
                </a:lnTo>
                <a:lnTo>
                  <a:pt x="5388" y="468"/>
                </a:lnTo>
                <a:lnTo>
                  <a:pt x="5386" y="468"/>
                </a:lnTo>
                <a:lnTo>
                  <a:pt x="5383" y="470"/>
                </a:lnTo>
                <a:lnTo>
                  <a:pt x="5370" y="472"/>
                </a:lnTo>
                <a:lnTo>
                  <a:pt x="5355" y="474"/>
                </a:lnTo>
                <a:lnTo>
                  <a:pt x="5329" y="480"/>
                </a:lnTo>
                <a:lnTo>
                  <a:pt x="5323" y="481"/>
                </a:lnTo>
                <a:lnTo>
                  <a:pt x="5318" y="481"/>
                </a:lnTo>
                <a:lnTo>
                  <a:pt x="5312" y="483"/>
                </a:lnTo>
                <a:lnTo>
                  <a:pt x="5308" y="483"/>
                </a:lnTo>
                <a:lnTo>
                  <a:pt x="5297" y="485"/>
                </a:lnTo>
                <a:lnTo>
                  <a:pt x="5295" y="485"/>
                </a:lnTo>
                <a:lnTo>
                  <a:pt x="5292" y="485"/>
                </a:lnTo>
                <a:lnTo>
                  <a:pt x="5288" y="487"/>
                </a:lnTo>
                <a:lnTo>
                  <a:pt x="5271" y="489"/>
                </a:lnTo>
                <a:lnTo>
                  <a:pt x="5258" y="491"/>
                </a:lnTo>
                <a:lnTo>
                  <a:pt x="5253" y="491"/>
                </a:lnTo>
                <a:lnTo>
                  <a:pt x="5247" y="491"/>
                </a:lnTo>
                <a:lnTo>
                  <a:pt x="5241" y="491"/>
                </a:lnTo>
                <a:lnTo>
                  <a:pt x="5238" y="491"/>
                </a:lnTo>
                <a:lnTo>
                  <a:pt x="5230" y="489"/>
                </a:lnTo>
                <a:lnTo>
                  <a:pt x="5225" y="487"/>
                </a:lnTo>
                <a:lnTo>
                  <a:pt x="5223" y="485"/>
                </a:lnTo>
                <a:lnTo>
                  <a:pt x="5219" y="485"/>
                </a:lnTo>
                <a:lnTo>
                  <a:pt x="5215" y="481"/>
                </a:lnTo>
                <a:lnTo>
                  <a:pt x="5212" y="478"/>
                </a:lnTo>
                <a:lnTo>
                  <a:pt x="5210" y="476"/>
                </a:lnTo>
                <a:lnTo>
                  <a:pt x="5208" y="474"/>
                </a:lnTo>
                <a:lnTo>
                  <a:pt x="5206" y="470"/>
                </a:lnTo>
                <a:lnTo>
                  <a:pt x="5204" y="465"/>
                </a:lnTo>
                <a:lnTo>
                  <a:pt x="5202" y="459"/>
                </a:lnTo>
                <a:lnTo>
                  <a:pt x="5202" y="455"/>
                </a:lnTo>
                <a:close/>
                <a:moveTo>
                  <a:pt x="6703" y="1080"/>
                </a:moveTo>
                <a:lnTo>
                  <a:pt x="6720" y="1080"/>
                </a:lnTo>
                <a:lnTo>
                  <a:pt x="6720" y="1087"/>
                </a:lnTo>
                <a:lnTo>
                  <a:pt x="6660" y="1087"/>
                </a:lnTo>
                <a:lnTo>
                  <a:pt x="6660" y="1080"/>
                </a:lnTo>
                <a:lnTo>
                  <a:pt x="6677" y="1080"/>
                </a:lnTo>
                <a:lnTo>
                  <a:pt x="6677" y="989"/>
                </a:lnTo>
                <a:lnTo>
                  <a:pt x="6677" y="985"/>
                </a:lnTo>
                <a:lnTo>
                  <a:pt x="6677" y="983"/>
                </a:lnTo>
                <a:lnTo>
                  <a:pt x="6677" y="980"/>
                </a:lnTo>
                <a:lnTo>
                  <a:pt x="6677" y="976"/>
                </a:lnTo>
                <a:lnTo>
                  <a:pt x="6675" y="974"/>
                </a:lnTo>
                <a:lnTo>
                  <a:pt x="6675" y="972"/>
                </a:lnTo>
                <a:lnTo>
                  <a:pt x="6673" y="970"/>
                </a:lnTo>
                <a:lnTo>
                  <a:pt x="6672" y="969"/>
                </a:lnTo>
                <a:lnTo>
                  <a:pt x="6672" y="967"/>
                </a:lnTo>
                <a:lnTo>
                  <a:pt x="6670" y="965"/>
                </a:lnTo>
                <a:lnTo>
                  <a:pt x="6668" y="963"/>
                </a:lnTo>
                <a:lnTo>
                  <a:pt x="6666" y="963"/>
                </a:lnTo>
                <a:lnTo>
                  <a:pt x="6664" y="963"/>
                </a:lnTo>
                <a:lnTo>
                  <a:pt x="6662" y="963"/>
                </a:lnTo>
                <a:lnTo>
                  <a:pt x="6660" y="963"/>
                </a:lnTo>
                <a:lnTo>
                  <a:pt x="6657" y="963"/>
                </a:lnTo>
                <a:lnTo>
                  <a:pt x="6653" y="963"/>
                </a:lnTo>
                <a:lnTo>
                  <a:pt x="6649" y="963"/>
                </a:lnTo>
                <a:lnTo>
                  <a:pt x="6644" y="967"/>
                </a:lnTo>
                <a:lnTo>
                  <a:pt x="6640" y="969"/>
                </a:lnTo>
                <a:lnTo>
                  <a:pt x="6638" y="970"/>
                </a:lnTo>
                <a:lnTo>
                  <a:pt x="6634" y="974"/>
                </a:lnTo>
                <a:lnTo>
                  <a:pt x="6633" y="976"/>
                </a:lnTo>
                <a:lnTo>
                  <a:pt x="6629" y="982"/>
                </a:lnTo>
                <a:lnTo>
                  <a:pt x="6625" y="987"/>
                </a:lnTo>
                <a:lnTo>
                  <a:pt x="6623" y="991"/>
                </a:lnTo>
                <a:lnTo>
                  <a:pt x="6621" y="996"/>
                </a:lnTo>
                <a:lnTo>
                  <a:pt x="6620" y="1002"/>
                </a:lnTo>
                <a:lnTo>
                  <a:pt x="6620" y="1008"/>
                </a:lnTo>
                <a:lnTo>
                  <a:pt x="6618" y="1013"/>
                </a:lnTo>
                <a:lnTo>
                  <a:pt x="6618" y="1019"/>
                </a:lnTo>
                <a:lnTo>
                  <a:pt x="6618" y="1080"/>
                </a:lnTo>
                <a:lnTo>
                  <a:pt x="6636" y="1080"/>
                </a:lnTo>
                <a:lnTo>
                  <a:pt x="6636" y="1087"/>
                </a:lnTo>
                <a:lnTo>
                  <a:pt x="6575" y="1087"/>
                </a:lnTo>
                <a:lnTo>
                  <a:pt x="6575" y="1080"/>
                </a:lnTo>
                <a:lnTo>
                  <a:pt x="6594" y="1080"/>
                </a:lnTo>
                <a:lnTo>
                  <a:pt x="6594" y="963"/>
                </a:lnTo>
                <a:lnTo>
                  <a:pt x="6575" y="963"/>
                </a:lnTo>
                <a:lnTo>
                  <a:pt x="6575" y="956"/>
                </a:lnTo>
                <a:lnTo>
                  <a:pt x="6582" y="956"/>
                </a:lnTo>
                <a:lnTo>
                  <a:pt x="6584" y="956"/>
                </a:lnTo>
                <a:lnTo>
                  <a:pt x="6588" y="956"/>
                </a:lnTo>
                <a:lnTo>
                  <a:pt x="6590" y="956"/>
                </a:lnTo>
                <a:lnTo>
                  <a:pt x="6592" y="956"/>
                </a:lnTo>
                <a:lnTo>
                  <a:pt x="6594" y="956"/>
                </a:lnTo>
                <a:lnTo>
                  <a:pt x="6595" y="956"/>
                </a:lnTo>
                <a:lnTo>
                  <a:pt x="6597" y="956"/>
                </a:lnTo>
                <a:lnTo>
                  <a:pt x="6601" y="954"/>
                </a:lnTo>
                <a:lnTo>
                  <a:pt x="6603" y="954"/>
                </a:lnTo>
                <a:lnTo>
                  <a:pt x="6607" y="954"/>
                </a:lnTo>
                <a:lnTo>
                  <a:pt x="6610" y="954"/>
                </a:lnTo>
                <a:lnTo>
                  <a:pt x="6614" y="954"/>
                </a:lnTo>
                <a:lnTo>
                  <a:pt x="6616" y="954"/>
                </a:lnTo>
                <a:lnTo>
                  <a:pt x="6616" y="952"/>
                </a:lnTo>
                <a:lnTo>
                  <a:pt x="6618" y="952"/>
                </a:lnTo>
                <a:lnTo>
                  <a:pt x="6618" y="987"/>
                </a:lnTo>
                <a:lnTo>
                  <a:pt x="6620" y="987"/>
                </a:lnTo>
                <a:lnTo>
                  <a:pt x="6623" y="980"/>
                </a:lnTo>
                <a:lnTo>
                  <a:pt x="6625" y="974"/>
                </a:lnTo>
                <a:lnTo>
                  <a:pt x="6627" y="972"/>
                </a:lnTo>
                <a:lnTo>
                  <a:pt x="6633" y="965"/>
                </a:lnTo>
                <a:lnTo>
                  <a:pt x="6634" y="963"/>
                </a:lnTo>
                <a:lnTo>
                  <a:pt x="6638" y="961"/>
                </a:lnTo>
                <a:lnTo>
                  <a:pt x="6640" y="959"/>
                </a:lnTo>
                <a:lnTo>
                  <a:pt x="6644" y="957"/>
                </a:lnTo>
                <a:lnTo>
                  <a:pt x="6649" y="954"/>
                </a:lnTo>
                <a:lnTo>
                  <a:pt x="6653" y="954"/>
                </a:lnTo>
                <a:lnTo>
                  <a:pt x="6657" y="952"/>
                </a:lnTo>
                <a:lnTo>
                  <a:pt x="6664" y="952"/>
                </a:lnTo>
                <a:lnTo>
                  <a:pt x="6670" y="952"/>
                </a:lnTo>
                <a:lnTo>
                  <a:pt x="6673" y="952"/>
                </a:lnTo>
                <a:lnTo>
                  <a:pt x="6677" y="954"/>
                </a:lnTo>
                <a:lnTo>
                  <a:pt x="6681" y="954"/>
                </a:lnTo>
                <a:lnTo>
                  <a:pt x="6685" y="956"/>
                </a:lnTo>
                <a:lnTo>
                  <a:pt x="6687" y="957"/>
                </a:lnTo>
                <a:lnTo>
                  <a:pt x="6690" y="959"/>
                </a:lnTo>
                <a:lnTo>
                  <a:pt x="6692" y="961"/>
                </a:lnTo>
                <a:lnTo>
                  <a:pt x="6696" y="963"/>
                </a:lnTo>
                <a:lnTo>
                  <a:pt x="6698" y="965"/>
                </a:lnTo>
                <a:lnTo>
                  <a:pt x="6698" y="969"/>
                </a:lnTo>
                <a:lnTo>
                  <a:pt x="6700" y="972"/>
                </a:lnTo>
                <a:lnTo>
                  <a:pt x="6701" y="974"/>
                </a:lnTo>
                <a:lnTo>
                  <a:pt x="6701" y="978"/>
                </a:lnTo>
                <a:lnTo>
                  <a:pt x="6703" y="982"/>
                </a:lnTo>
                <a:lnTo>
                  <a:pt x="6703" y="985"/>
                </a:lnTo>
                <a:lnTo>
                  <a:pt x="6703" y="1080"/>
                </a:lnTo>
                <a:close/>
                <a:moveTo>
                  <a:pt x="6487" y="952"/>
                </a:moveTo>
                <a:lnTo>
                  <a:pt x="6482" y="952"/>
                </a:lnTo>
                <a:lnTo>
                  <a:pt x="6474" y="954"/>
                </a:lnTo>
                <a:lnTo>
                  <a:pt x="6469" y="956"/>
                </a:lnTo>
                <a:lnTo>
                  <a:pt x="6463" y="957"/>
                </a:lnTo>
                <a:lnTo>
                  <a:pt x="6458" y="961"/>
                </a:lnTo>
                <a:lnTo>
                  <a:pt x="6452" y="965"/>
                </a:lnTo>
                <a:lnTo>
                  <a:pt x="6447" y="969"/>
                </a:lnTo>
                <a:lnTo>
                  <a:pt x="6443" y="974"/>
                </a:lnTo>
                <a:lnTo>
                  <a:pt x="6437" y="978"/>
                </a:lnTo>
                <a:lnTo>
                  <a:pt x="6434" y="983"/>
                </a:lnTo>
                <a:lnTo>
                  <a:pt x="6432" y="989"/>
                </a:lnTo>
                <a:lnTo>
                  <a:pt x="6430" y="995"/>
                </a:lnTo>
                <a:lnTo>
                  <a:pt x="6426" y="1002"/>
                </a:lnTo>
                <a:lnTo>
                  <a:pt x="6426" y="1008"/>
                </a:lnTo>
                <a:lnTo>
                  <a:pt x="6424" y="1015"/>
                </a:lnTo>
                <a:lnTo>
                  <a:pt x="6424" y="1022"/>
                </a:lnTo>
                <a:lnTo>
                  <a:pt x="6424" y="1028"/>
                </a:lnTo>
                <a:lnTo>
                  <a:pt x="6424" y="1034"/>
                </a:lnTo>
                <a:lnTo>
                  <a:pt x="6426" y="1039"/>
                </a:lnTo>
                <a:lnTo>
                  <a:pt x="6428" y="1045"/>
                </a:lnTo>
                <a:lnTo>
                  <a:pt x="6430" y="1050"/>
                </a:lnTo>
                <a:lnTo>
                  <a:pt x="6432" y="1056"/>
                </a:lnTo>
                <a:lnTo>
                  <a:pt x="6434" y="1060"/>
                </a:lnTo>
                <a:lnTo>
                  <a:pt x="6437" y="1065"/>
                </a:lnTo>
                <a:lnTo>
                  <a:pt x="6441" y="1071"/>
                </a:lnTo>
                <a:lnTo>
                  <a:pt x="6447" y="1074"/>
                </a:lnTo>
                <a:lnTo>
                  <a:pt x="6452" y="1078"/>
                </a:lnTo>
                <a:lnTo>
                  <a:pt x="6458" y="1082"/>
                </a:lnTo>
                <a:lnTo>
                  <a:pt x="6465" y="1086"/>
                </a:lnTo>
                <a:lnTo>
                  <a:pt x="6473" y="1087"/>
                </a:lnTo>
                <a:lnTo>
                  <a:pt x="6480" y="1087"/>
                </a:lnTo>
                <a:lnTo>
                  <a:pt x="6487" y="1089"/>
                </a:lnTo>
                <a:lnTo>
                  <a:pt x="6491" y="1089"/>
                </a:lnTo>
                <a:lnTo>
                  <a:pt x="6495" y="1087"/>
                </a:lnTo>
                <a:lnTo>
                  <a:pt x="6497" y="1087"/>
                </a:lnTo>
                <a:lnTo>
                  <a:pt x="6499" y="1087"/>
                </a:lnTo>
                <a:lnTo>
                  <a:pt x="6502" y="1087"/>
                </a:lnTo>
                <a:lnTo>
                  <a:pt x="6506" y="1086"/>
                </a:lnTo>
                <a:lnTo>
                  <a:pt x="6508" y="1086"/>
                </a:lnTo>
                <a:lnTo>
                  <a:pt x="6510" y="1086"/>
                </a:lnTo>
                <a:lnTo>
                  <a:pt x="6514" y="1084"/>
                </a:lnTo>
                <a:lnTo>
                  <a:pt x="6515" y="1082"/>
                </a:lnTo>
                <a:lnTo>
                  <a:pt x="6519" y="1080"/>
                </a:lnTo>
                <a:lnTo>
                  <a:pt x="6521" y="1078"/>
                </a:lnTo>
                <a:lnTo>
                  <a:pt x="6525" y="1076"/>
                </a:lnTo>
                <a:lnTo>
                  <a:pt x="6527" y="1074"/>
                </a:lnTo>
                <a:lnTo>
                  <a:pt x="6530" y="1073"/>
                </a:lnTo>
                <a:lnTo>
                  <a:pt x="6532" y="1071"/>
                </a:lnTo>
                <a:lnTo>
                  <a:pt x="6536" y="1067"/>
                </a:lnTo>
                <a:lnTo>
                  <a:pt x="6538" y="1065"/>
                </a:lnTo>
                <a:lnTo>
                  <a:pt x="6540" y="1060"/>
                </a:lnTo>
                <a:lnTo>
                  <a:pt x="6543" y="1056"/>
                </a:lnTo>
                <a:lnTo>
                  <a:pt x="6543" y="1052"/>
                </a:lnTo>
                <a:lnTo>
                  <a:pt x="6545" y="1050"/>
                </a:lnTo>
                <a:lnTo>
                  <a:pt x="6545" y="1047"/>
                </a:lnTo>
                <a:lnTo>
                  <a:pt x="6547" y="1045"/>
                </a:lnTo>
                <a:lnTo>
                  <a:pt x="6547" y="1039"/>
                </a:lnTo>
                <a:lnTo>
                  <a:pt x="6549" y="1034"/>
                </a:lnTo>
                <a:lnTo>
                  <a:pt x="6549" y="1028"/>
                </a:lnTo>
                <a:lnTo>
                  <a:pt x="6549" y="1024"/>
                </a:lnTo>
                <a:lnTo>
                  <a:pt x="6551" y="1022"/>
                </a:lnTo>
                <a:lnTo>
                  <a:pt x="6549" y="1015"/>
                </a:lnTo>
                <a:lnTo>
                  <a:pt x="6549" y="1008"/>
                </a:lnTo>
                <a:lnTo>
                  <a:pt x="6547" y="1002"/>
                </a:lnTo>
                <a:lnTo>
                  <a:pt x="6543" y="995"/>
                </a:lnTo>
                <a:lnTo>
                  <a:pt x="6541" y="989"/>
                </a:lnTo>
                <a:lnTo>
                  <a:pt x="6538" y="982"/>
                </a:lnTo>
                <a:lnTo>
                  <a:pt x="6534" y="976"/>
                </a:lnTo>
                <a:lnTo>
                  <a:pt x="6528" y="970"/>
                </a:lnTo>
                <a:lnTo>
                  <a:pt x="6527" y="969"/>
                </a:lnTo>
                <a:lnTo>
                  <a:pt x="6525" y="967"/>
                </a:lnTo>
                <a:lnTo>
                  <a:pt x="6519" y="963"/>
                </a:lnTo>
                <a:lnTo>
                  <a:pt x="6515" y="959"/>
                </a:lnTo>
                <a:lnTo>
                  <a:pt x="6510" y="957"/>
                </a:lnTo>
                <a:lnTo>
                  <a:pt x="6504" y="956"/>
                </a:lnTo>
                <a:lnTo>
                  <a:pt x="6499" y="954"/>
                </a:lnTo>
                <a:lnTo>
                  <a:pt x="6493" y="952"/>
                </a:lnTo>
                <a:lnTo>
                  <a:pt x="6491" y="952"/>
                </a:lnTo>
                <a:lnTo>
                  <a:pt x="6487" y="952"/>
                </a:lnTo>
                <a:close/>
                <a:moveTo>
                  <a:pt x="6454" y="1022"/>
                </a:moveTo>
                <a:lnTo>
                  <a:pt x="6454" y="1015"/>
                </a:lnTo>
                <a:lnTo>
                  <a:pt x="6454" y="1008"/>
                </a:lnTo>
                <a:lnTo>
                  <a:pt x="6454" y="1000"/>
                </a:lnTo>
                <a:lnTo>
                  <a:pt x="6456" y="995"/>
                </a:lnTo>
                <a:lnTo>
                  <a:pt x="6456" y="989"/>
                </a:lnTo>
                <a:lnTo>
                  <a:pt x="6458" y="983"/>
                </a:lnTo>
                <a:lnTo>
                  <a:pt x="6460" y="978"/>
                </a:lnTo>
                <a:lnTo>
                  <a:pt x="6461" y="974"/>
                </a:lnTo>
                <a:lnTo>
                  <a:pt x="6463" y="970"/>
                </a:lnTo>
                <a:lnTo>
                  <a:pt x="6465" y="969"/>
                </a:lnTo>
                <a:lnTo>
                  <a:pt x="6469" y="965"/>
                </a:lnTo>
                <a:lnTo>
                  <a:pt x="6473" y="963"/>
                </a:lnTo>
                <a:lnTo>
                  <a:pt x="6474" y="961"/>
                </a:lnTo>
                <a:lnTo>
                  <a:pt x="6478" y="961"/>
                </a:lnTo>
                <a:lnTo>
                  <a:pt x="6484" y="959"/>
                </a:lnTo>
                <a:lnTo>
                  <a:pt x="6487" y="959"/>
                </a:lnTo>
                <a:lnTo>
                  <a:pt x="6491" y="959"/>
                </a:lnTo>
                <a:lnTo>
                  <a:pt x="6497" y="961"/>
                </a:lnTo>
                <a:lnTo>
                  <a:pt x="6499" y="961"/>
                </a:lnTo>
                <a:lnTo>
                  <a:pt x="6502" y="963"/>
                </a:lnTo>
                <a:lnTo>
                  <a:pt x="6506" y="965"/>
                </a:lnTo>
                <a:lnTo>
                  <a:pt x="6508" y="969"/>
                </a:lnTo>
                <a:lnTo>
                  <a:pt x="6512" y="970"/>
                </a:lnTo>
                <a:lnTo>
                  <a:pt x="6512" y="972"/>
                </a:lnTo>
                <a:lnTo>
                  <a:pt x="6514" y="974"/>
                </a:lnTo>
                <a:lnTo>
                  <a:pt x="6515" y="978"/>
                </a:lnTo>
                <a:lnTo>
                  <a:pt x="6517" y="983"/>
                </a:lnTo>
                <a:lnTo>
                  <a:pt x="6519" y="989"/>
                </a:lnTo>
                <a:lnTo>
                  <a:pt x="6519" y="991"/>
                </a:lnTo>
                <a:lnTo>
                  <a:pt x="6519" y="995"/>
                </a:lnTo>
                <a:lnTo>
                  <a:pt x="6521" y="1000"/>
                </a:lnTo>
                <a:lnTo>
                  <a:pt x="6521" y="1008"/>
                </a:lnTo>
                <a:lnTo>
                  <a:pt x="6521" y="1015"/>
                </a:lnTo>
                <a:lnTo>
                  <a:pt x="6521" y="1022"/>
                </a:lnTo>
                <a:lnTo>
                  <a:pt x="6521" y="1030"/>
                </a:lnTo>
                <a:lnTo>
                  <a:pt x="6521" y="1032"/>
                </a:lnTo>
                <a:lnTo>
                  <a:pt x="6521" y="1034"/>
                </a:lnTo>
                <a:lnTo>
                  <a:pt x="6521" y="1037"/>
                </a:lnTo>
                <a:lnTo>
                  <a:pt x="6521" y="1045"/>
                </a:lnTo>
                <a:lnTo>
                  <a:pt x="6519" y="1047"/>
                </a:lnTo>
                <a:lnTo>
                  <a:pt x="6519" y="1050"/>
                </a:lnTo>
                <a:lnTo>
                  <a:pt x="6519" y="1052"/>
                </a:lnTo>
                <a:lnTo>
                  <a:pt x="6519" y="1054"/>
                </a:lnTo>
                <a:lnTo>
                  <a:pt x="6519" y="1056"/>
                </a:lnTo>
                <a:lnTo>
                  <a:pt x="6517" y="1061"/>
                </a:lnTo>
                <a:lnTo>
                  <a:pt x="6515" y="1065"/>
                </a:lnTo>
                <a:lnTo>
                  <a:pt x="6515" y="1069"/>
                </a:lnTo>
                <a:lnTo>
                  <a:pt x="6514" y="1071"/>
                </a:lnTo>
                <a:lnTo>
                  <a:pt x="6512" y="1073"/>
                </a:lnTo>
                <a:lnTo>
                  <a:pt x="6512" y="1074"/>
                </a:lnTo>
                <a:lnTo>
                  <a:pt x="6508" y="1076"/>
                </a:lnTo>
                <a:lnTo>
                  <a:pt x="6506" y="1080"/>
                </a:lnTo>
                <a:lnTo>
                  <a:pt x="6502" y="1082"/>
                </a:lnTo>
                <a:lnTo>
                  <a:pt x="6499" y="1084"/>
                </a:lnTo>
                <a:lnTo>
                  <a:pt x="6497" y="1084"/>
                </a:lnTo>
                <a:lnTo>
                  <a:pt x="6493" y="1084"/>
                </a:lnTo>
                <a:lnTo>
                  <a:pt x="6491" y="1084"/>
                </a:lnTo>
                <a:lnTo>
                  <a:pt x="6487" y="1086"/>
                </a:lnTo>
                <a:lnTo>
                  <a:pt x="6484" y="1084"/>
                </a:lnTo>
                <a:lnTo>
                  <a:pt x="6478" y="1084"/>
                </a:lnTo>
                <a:lnTo>
                  <a:pt x="6474" y="1084"/>
                </a:lnTo>
                <a:lnTo>
                  <a:pt x="6473" y="1082"/>
                </a:lnTo>
                <a:lnTo>
                  <a:pt x="6469" y="1080"/>
                </a:lnTo>
                <a:lnTo>
                  <a:pt x="6465" y="1076"/>
                </a:lnTo>
                <a:lnTo>
                  <a:pt x="6463" y="1074"/>
                </a:lnTo>
                <a:lnTo>
                  <a:pt x="6461" y="1071"/>
                </a:lnTo>
                <a:lnTo>
                  <a:pt x="6460" y="1065"/>
                </a:lnTo>
                <a:lnTo>
                  <a:pt x="6458" y="1061"/>
                </a:lnTo>
                <a:lnTo>
                  <a:pt x="6456" y="1056"/>
                </a:lnTo>
                <a:lnTo>
                  <a:pt x="6456" y="1050"/>
                </a:lnTo>
                <a:lnTo>
                  <a:pt x="6454" y="1045"/>
                </a:lnTo>
                <a:lnTo>
                  <a:pt x="6454" y="1037"/>
                </a:lnTo>
                <a:lnTo>
                  <a:pt x="6454" y="1030"/>
                </a:lnTo>
                <a:lnTo>
                  <a:pt x="6454" y="1022"/>
                </a:lnTo>
                <a:close/>
                <a:moveTo>
                  <a:pt x="6365" y="868"/>
                </a:moveTo>
                <a:lnTo>
                  <a:pt x="6367" y="868"/>
                </a:lnTo>
                <a:lnTo>
                  <a:pt x="6368" y="868"/>
                </a:lnTo>
                <a:lnTo>
                  <a:pt x="6370" y="870"/>
                </a:lnTo>
                <a:lnTo>
                  <a:pt x="6372" y="872"/>
                </a:lnTo>
                <a:lnTo>
                  <a:pt x="6376" y="876"/>
                </a:lnTo>
                <a:lnTo>
                  <a:pt x="6378" y="876"/>
                </a:lnTo>
                <a:lnTo>
                  <a:pt x="6378" y="877"/>
                </a:lnTo>
                <a:lnTo>
                  <a:pt x="6380" y="879"/>
                </a:lnTo>
                <a:lnTo>
                  <a:pt x="6380" y="881"/>
                </a:lnTo>
                <a:lnTo>
                  <a:pt x="6380" y="883"/>
                </a:lnTo>
                <a:lnTo>
                  <a:pt x="6380" y="885"/>
                </a:lnTo>
                <a:lnTo>
                  <a:pt x="6380" y="887"/>
                </a:lnTo>
                <a:lnTo>
                  <a:pt x="6380" y="890"/>
                </a:lnTo>
                <a:lnTo>
                  <a:pt x="6378" y="890"/>
                </a:lnTo>
                <a:lnTo>
                  <a:pt x="6378" y="892"/>
                </a:lnTo>
                <a:lnTo>
                  <a:pt x="6376" y="896"/>
                </a:lnTo>
                <a:lnTo>
                  <a:pt x="6374" y="898"/>
                </a:lnTo>
                <a:lnTo>
                  <a:pt x="6372" y="898"/>
                </a:lnTo>
                <a:lnTo>
                  <a:pt x="6372" y="900"/>
                </a:lnTo>
                <a:lnTo>
                  <a:pt x="6370" y="900"/>
                </a:lnTo>
                <a:lnTo>
                  <a:pt x="6368" y="902"/>
                </a:lnTo>
                <a:lnTo>
                  <a:pt x="6367" y="902"/>
                </a:lnTo>
                <a:lnTo>
                  <a:pt x="6365" y="902"/>
                </a:lnTo>
                <a:lnTo>
                  <a:pt x="6361" y="902"/>
                </a:lnTo>
                <a:lnTo>
                  <a:pt x="6357" y="900"/>
                </a:lnTo>
                <a:lnTo>
                  <a:pt x="6355" y="900"/>
                </a:lnTo>
                <a:lnTo>
                  <a:pt x="6352" y="898"/>
                </a:lnTo>
                <a:lnTo>
                  <a:pt x="6352" y="896"/>
                </a:lnTo>
                <a:lnTo>
                  <a:pt x="6350" y="894"/>
                </a:lnTo>
                <a:lnTo>
                  <a:pt x="6350" y="890"/>
                </a:lnTo>
                <a:lnTo>
                  <a:pt x="6350" y="887"/>
                </a:lnTo>
                <a:lnTo>
                  <a:pt x="6348" y="883"/>
                </a:lnTo>
                <a:lnTo>
                  <a:pt x="6350" y="879"/>
                </a:lnTo>
                <a:lnTo>
                  <a:pt x="6350" y="877"/>
                </a:lnTo>
                <a:lnTo>
                  <a:pt x="6350" y="876"/>
                </a:lnTo>
                <a:lnTo>
                  <a:pt x="6352" y="872"/>
                </a:lnTo>
                <a:lnTo>
                  <a:pt x="6357" y="868"/>
                </a:lnTo>
                <a:lnTo>
                  <a:pt x="6361" y="868"/>
                </a:lnTo>
                <a:lnTo>
                  <a:pt x="6365" y="868"/>
                </a:lnTo>
                <a:close/>
                <a:moveTo>
                  <a:pt x="6376" y="952"/>
                </a:moveTo>
                <a:lnTo>
                  <a:pt x="6376" y="1080"/>
                </a:lnTo>
                <a:lnTo>
                  <a:pt x="6396" y="1080"/>
                </a:lnTo>
                <a:lnTo>
                  <a:pt x="6396" y="1087"/>
                </a:lnTo>
                <a:lnTo>
                  <a:pt x="6329" y="1087"/>
                </a:lnTo>
                <a:lnTo>
                  <a:pt x="6329" y="1080"/>
                </a:lnTo>
                <a:lnTo>
                  <a:pt x="6352" y="1080"/>
                </a:lnTo>
                <a:lnTo>
                  <a:pt x="6352" y="963"/>
                </a:lnTo>
                <a:lnTo>
                  <a:pt x="6329" y="963"/>
                </a:lnTo>
                <a:lnTo>
                  <a:pt x="6329" y="956"/>
                </a:lnTo>
                <a:lnTo>
                  <a:pt x="6341" y="956"/>
                </a:lnTo>
                <a:lnTo>
                  <a:pt x="6350" y="956"/>
                </a:lnTo>
                <a:lnTo>
                  <a:pt x="6359" y="956"/>
                </a:lnTo>
                <a:lnTo>
                  <a:pt x="6363" y="954"/>
                </a:lnTo>
                <a:lnTo>
                  <a:pt x="6367" y="954"/>
                </a:lnTo>
                <a:lnTo>
                  <a:pt x="6372" y="952"/>
                </a:lnTo>
                <a:lnTo>
                  <a:pt x="6376" y="952"/>
                </a:lnTo>
                <a:close/>
                <a:moveTo>
                  <a:pt x="6274" y="956"/>
                </a:moveTo>
                <a:lnTo>
                  <a:pt x="6302" y="956"/>
                </a:lnTo>
                <a:lnTo>
                  <a:pt x="6302" y="963"/>
                </a:lnTo>
                <a:lnTo>
                  <a:pt x="6274" y="963"/>
                </a:lnTo>
                <a:lnTo>
                  <a:pt x="6274" y="1065"/>
                </a:lnTo>
                <a:lnTo>
                  <a:pt x="6272" y="1069"/>
                </a:lnTo>
                <a:lnTo>
                  <a:pt x="6272" y="1071"/>
                </a:lnTo>
                <a:lnTo>
                  <a:pt x="6274" y="1073"/>
                </a:lnTo>
                <a:lnTo>
                  <a:pt x="6274" y="1074"/>
                </a:lnTo>
                <a:lnTo>
                  <a:pt x="6275" y="1078"/>
                </a:lnTo>
                <a:lnTo>
                  <a:pt x="6277" y="1078"/>
                </a:lnTo>
                <a:lnTo>
                  <a:pt x="6279" y="1080"/>
                </a:lnTo>
                <a:lnTo>
                  <a:pt x="6283" y="1080"/>
                </a:lnTo>
                <a:lnTo>
                  <a:pt x="6285" y="1080"/>
                </a:lnTo>
                <a:lnTo>
                  <a:pt x="6287" y="1080"/>
                </a:lnTo>
                <a:lnTo>
                  <a:pt x="6288" y="1080"/>
                </a:lnTo>
                <a:lnTo>
                  <a:pt x="6290" y="1080"/>
                </a:lnTo>
                <a:lnTo>
                  <a:pt x="6292" y="1078"/>
                </a:lnTo>
                <a:lnTo>
                  <a:pt x="6294" y="1076"/>
                </a:lnTo>
                <a:lnTo>
                  <a:pt x="6298" y="1074"/>
                </a:lnTo>
                <a:lnTo>
                  <a:pt x="6298" y="1073"/>
                </a:lnTo>
                <a:lnTo>
                  <a:pt x="6302" y="1071"/>
                </a:lnTo>
                <a:lnTo>
                  <a:pt x="6302" y="1069"/>
                </a:lnTo>
                <a:lnTo>
                  <a:pt x="6303" y="1067"/>
                </a:lnTo>
                <a:lnTo>
                  <a:pt x="6309" y="1073"/>
                </a:lnTo>
                <a:lnTo>
                  <a:pt x="6307" y="1074"/>
                </a:lnTo>
                <a:lnTo>
                  <a:pt x="6305" y="1074"/>
                </a:lnTo>
                <a:lnTo>
                  <a:pt x="6305" y="1076"/>
                </a:lnTo>
                <a:lnTo>
                  <a:pt x="6303" y="1076"/>
                </a:lnTo>
                <a:lnTo>
                  <a:pt x="6302" y="1078"/>
                </a:lnTo>
                <a:lnTo>
                  <a:pt x="6300" y="1080"/>
                </a:lnTo>
                <a:lnTo>
                  <a:pt x="6300" y="1082"/>
                </a:lnTo>
                <a:lnTo>
                  <a:pt x="6296" y="1082"/>
                </a:lnTo>
                <a:lnTo>
                  <a:pt x="6294" y="1084"/>
                </a:lnTo>
                <a:lnTo>
                  <a:pt x="6290" y="1086"/>
                </a:lnTo>
                <a:lnTo>
                  <a:pt x="6288" y="1087"/>
                </a:lnTo>
                <a:lnTo>
                  <a:pt x="6285" y="1087"/>
                </a:lnTo>
                <a:lnTo>
                  <a:pt x="6283" y="1087"/>
                </a:lnTo>
                <a:lnTo>
                  <a:pt x="6279" y="1089"/>
                </a:lnTo>
                <a:lnTo>
                  <a:pt x="6277" y="1089"/>
                </a:lnTo>
                <a:lnTo>
                  <a:pt x="6274" y="1089"/>
                </a:lnTo>
                <a:lnTo>
                  <a:pt x="6270" y="1089"/>
                </a:lnTo>
                <a:lnTo>
                  <a:pt x="6266" y="1089"/>
                </a:lnTo>
                <a:lnTo>
                  <a:pt x="6264" y="1087"/>
                </a:lnTo>
                <a:lnTo>
                  <a:pt x="6261" y="1087"/>
                </a:lnTo>
                <a:lnTo>
                  <a:pt x="6259" y="1087"/>
                </a:lnTo>
                <a:lnTo>
                  <a:pt x="6257" y="1086"/>
                </a:lnTo>
                <a:lnTo>
                  <a:pt x="6253" y="1084"/>
                </a:lnTo>
                <a:lnTo>
                  <a:pt x="6251" y="1084"/>
                </a:lnTo>
                <a:lnTo>
                  <a:pt x="6251" y="1082"/>
                </a:lnTo>
                <a:lnTo>
                  <a:pt x="6249" y="1080"/>
                </a:lnTo>
                <a:lnTo>
                  <a:pt x="6248" y="1076"/>
                </a:lnTo>
                <a:lnTo>
                  <a:pt x="6248" y="1074"/>
                </a:lnTo>
                <a:lnTo>
                  <a:pt x="6248" y="1073"/>
                </a:lnTo>
                <a:lnTo>
                  <a:pt x="6248" y="1069"/>
                </a:lnTo>
                <a:lnTo>
                  <a:pt x="6248" y="1065"/>
                </a:lnTo>
                <a:lnTo>
                  <a:pt x="6248" y="1063"/>
                </a:lnTo>
                <a:lnTo>
                  <a:pt x="6248" y="963"/>
                </a:lnTo>
                <a:lnTo>
                  <a:pt x="6229" y="963"/>
                </a:lnTo>
                <a:lnTo>
                  <a:pt x="6229" y="956"/>
                </a:lnTo>
                <a:lnTo>
                  <a:pt x="6249" y="956"/>
                </a:lnTo>
                <a:lnTo>
                  <a:pt x="6249" y="915"/>
                </a:lnTo>
                <a:lnTo>
                  <a:pt x="6251" y="915"/>
                </a:lnTo>
                <a:lnTo>
                  <a:pt x="6253" y="915"/>
                </a:lnTo>
                <a:lnTo>
                  <a:pt x="6259" y="915"/>
                </a:lnTo>
                <a:lnTo>
                  <a:pt x="6259" y="913"/>
                </a:lnTo>
                <a:lnTo>
                  <a:pt x="6261" y="913"/>
                </a:lnTo>
                <a:lnTo>
                  <a:pt x="6262" y="913"/>
                </a:lnTo>
                <a:lnTo>
                  <a:pt x="6266" y="913"/>
                </a:lnTo>
                <a:lnTo>
                  <a:pt x="6268" y="913"/>
                </a:lnTo>
                <a:lnTo>
                  <a:pt x="6270" y="913"/>
                </a:lnTo>
                <a:lnTo>
                  <a:pt x="6272" y="913"/>
                </a:lnTo>
                <a:lnTo>
                  <a:pt x="6274" y="913"/>
                </a:lnTo>
                <a:lnTo>
                  <a:pt x="6274" y="956"/>
                </a:lnTo>
                <a:close/>
                <a:moveTo>
                  <a:pt x="6192" y="985"/>
                </a:moveTo>
                <a:lnTo>
                  <a:pt x="6192" y="980"/>
                </a:lnTo>
                <a:lnTo>
                  <a:pt x="6190" y="976"/>
                </a:lnTo>
                <a:lnTo>
                  <a:pt x="6190" y="972"/>
                </a:lnTo>
                <a:lnTo>
                  <a:pt x="6190" y="970"/>
                </a:lnTo>
                <a:lnTo>
                  <a:pt x="6188" y="967"/>
                </a:lnTo>
                <a:lnTo>
                  <a:pt x="6186" y="965"/>
                </a:lnTo>
                <a:lnTo>
                  <a:pt x="6184" y="961"/>
                </a:lnTo>
                <a:lnTo>
                  <a:pt x="6181" y="959"/>
                </a:lnTo>
                <a:lnTo>
                  <a:pt x="6179" y="957"/>
                </a:lnTo>
                <a:lnTo>
                  <a:pt x="6175" y="956"/>
                </a:lnTo>
                <a:lnTo>
                  <a:pt x="6171" y="956"/>
                </a:lnTo>
                <a:lnTo>
                  <a:pt x="6168" y="954"/>
                </a:lnTo>
                <a:lnTo>
                  <a:pt x="6162" y="952"/>
                </a:lnTo>
                <a:lnTo>
                  <a:pt x="6156" y="952"/>
                </a:lnTo>
                <a:lnTo>
                  <a:pt x="6153" y="952"/>
                </a:lnTo>
                <a:lnTo>
                  <a:pt x="6147" y="952"/>
                </a:lnTo>
                <a:lnTo>
                  <a:pt x="6140" y="952"/>
                </a:lnTo>
                <a:lnTo>
                  <a:pt x="6136" y="952"/>
                </a:lnTo>
                <a:lnTo>
                  <a:pt x="6130" y="954"/>
                </a:lnTo>
                <a:lnTo>
                  <a:pt x="6125" y="956"/>
                </a:lnTo>
                <a:lnTo>
                  <a:pt x="6121" y="956"/>
                </a:lnTo>
                <a:lnTo>
                  <a:pt x="6117" y="957"/>
                </a:lnTo>
                <a:lnTo>
                  <a:pt x="6114" y="959"/>
                </a:lnTo>
                <a:lnTo>
                  <a:pt x="6110" y="961"/>
                </a:lnTo>
                <a:lnTo>
                  <a:pt x="6106" y="963"/>
                </a:lnTo>
                <a:lnTo>
                  <a:pt x="6104" y="965"/>
                </a:lnTo>
                <a:lnTo>
                  <a:pt x="6102" y="969"/>
                </a:lnTo>
                <a:lnTo>
                  <a:pt x="6099" y="970"/>
                </a:lnTo>
                <a:lnTo>
                  <a:pt x="6097" y="974"/>
                </a:lnTo>
                <a:lnTo>
                  <a:pt x="6097" y="978"/>
                </a:lnTo>
                <a:lnTo>
                  <a:pt x="6095" y="982"/>
                </a:lnTo>
                <a:lnTo>
                  <a:pt x="6095" y="985"/>
                </a:lnTo>
                <a:lnTo>
                  <a:pt x="6095" y="987"/>
                </a:lnTo>
                <a:lnTo>
                  <a:pt x="6095" y="991"/>
                </a:lnTo>
                <a:lnTo>
                  <a:pt x="6097" y="995"/>
                </a:lnTo>
                <a:lnTo>
                  <a:pt x="6099" y="996"/>
                </a:lnTo>
                <a:lnTo>
                  <a:pt x="6101" y="998"/>
                </a:lnTo>
                <a:lnTo>
                  <a:pt x="6102" y="998"/>
                </a:lnTo>
                <a:lnTo>
                  <a:pt x="6104" y="1000"/>
                </a:lnTo>
                <a:lnTo>
                  <a:pt x="6106" y="1000"/>
                </a:lnTo>
                <a:lnTo>
                  <a:pt x="6108" y="1000"/>
                </a:lnTo>
                <a:lnTo>
                  <a:pt x="6110" y="1000"/>
                </a:lnTo>
                <a:lnTo>
                  <a:pt x="6112" y="1000"/>
                </a:lnTo>
                <a:lnTo>
                  <a:pt x="6114" y="998"/>
                </a:lnTo>
                <a:lnTo>
                  <a:pt x="6116" y="998"/>
                </a:lnTo>
                <a:lnTo>
                  <a:pt x="6116" y="996"/>
                </a:lnTo>
                <a:lnTo>
                  <a:pt x="6117" y="996"/>
                </a:lnTo>
                <a:lnTo>
                  <a:pt x="6117" y="995"/>
                </a:lnTo>
                <a:lnTo>
                  <a:pt x="6119" y="995"/>
                </a:lnTo>
                <a:lnTo>
                  <a:pt x="6119" y="993"/>
                </a:lnTo>
                <a:lnTo>
                  <a:pt x="6121" y="989"/>
                </a:lnTo>
                <a:lnTo>
                  <a:pt x="6121" y="987"/>
                </a:lnTo>
                <a:lnTo>
                  <a:pt x="6121" y="985"/>
                </a:lnTo>
                <a:lnTo>
                  <a:pt x="6121" y="983"/>
                </a:lnTo>
                <a:lnTo>
                  <a:pt x="6119" y="980"/>
                </a:lnTo>
                <a:lnTo>
                  <a:pt x="6117" y="976"/>
                </a:lnTo>
                <a:lnTo>
                  <a:pt x="6114" y="974"/>
                </a:lnTo>
                <a:lnTo>
                  <a:pt x="6112" y="972"/>
                </a:lnTo>
                <a:lnTo>
                  <a:pt x="6114" y="969"/>
                </a:lnTo>
                <a:lnTo>
                  <a:pt x="6114" y="967"/>
                </a:lnTo>
                <a:lnTo>
                  <a:pt x="6116" y="965"/>
                </a:lnTo>
                <a:lnTo>
                  <a:pt x="6119" y="963"/>
                </a:lnTo>
                <a:lnTo>
                  <a:pt x="6123" y="961"/>
                </a:lnTo>
                <a:lnTo>
                  <a:pt x="6129" y="961"/>
                </a:lnTo>
                <a:lnTo>
                  <a:pt x="6134" y="959"/>
                </a:lnTo>
                <a:lnTo>
                  <a:pt x="6142" y="959"/>
                </a:lnTo>
                <a:lnTo>
                  <a:pt x="6143" y="959"/>
                </a:lnTo>
                <a:lnTo>
                  <a:pt x="6147" y="959"/>
                </a:lnTo>
                <a:lnTo>
                  <a:pt x="6151" y="961"/>
                </a:lnTo>
                <a:lnTo>
                  <a:pt x="6153" y="961"/>
                </a:lnTo>
                <a:lnTo>
                  <a:pt x="6155" y="963"/>
                </a:lnTo>
                <a:lnTo>
                  <a:pt x="6158" y="965"/>
                </a:lnTo>
                <a:lnTo>
                  <a:pt x="6160" y="969"/>
                </a:lnTo>
                <a:lnTo>
                  <a:pt x="6162" y="970"/>
                </a:lnTo>
                <a:lnTo>
                  <a:pt x="6162" y="972"/>
                </a:lnTo>
                <a:lnTo>
                  <a:pt x="6164" y="974"/>
                </a:lnTo>
                <a:lnTo>
                  <a:pt x="6164" y="980"/>
                </a:lnTo>
                <a:lnTo>
                  <a:pt x="6164" y="1011"/>
                </a:lnTo>
                <a:lnTo>
                  <a:pt x="6155" y="1011"/>
                </a:lnTo>
                <a:lnTo>
                  <a:pt x="6145" y="1011"/>
                </a:lnTo>
                <a:lnTo>
                  <a:pt x="6138" y="1013"/>
                </a:lnTo>
                <a:lnTo>
                  <a:pt x="6130" y="1015"/>
                </a:lnTo>
                <a:lnTo>
                  <a:pt x="6123" y="1017"/>
                </a:lnTo>
                <a:lnTo>
                  <a:pt x="6116" y="1019"/>
                </a:lnTo>
                <a:lnTo>
                  <a:pt x="6110" y="1021"/>
                </a:lnTo>
                <a:lnTo>
                  <a:pt x="6104" y="1024"/>
                </a:lnTo>
                <a:lnTo>
                  <a:pt x="6101" y="1028"/>
                </a:lnTo>
                <a:lnTo>
                  <a:pt x="6097" y="1030"/>
                </a:lnTo>
                <a:lnTo>
                  <a:pt x="6093" y="1034"/>
                </a:lnTo>
                <a:lnTo>
                  <a:pt x="6089" y="1039"/>
                </a:lnTo>
                <a:lnTo>
                  <a:pt x="6088" y="1043"/>
                </a:lnTo>
                <a:lnTo>
                  <a:pt x="6086" y="1048"/>
                </a:lnTo>
                <a:lnTo>
                  <a:pt x="6084" y="1054"/>
                </a:lnTo>
                <a:lnTo>
                  <a:pt x="6084" y="1060"/>
                </a:lnTo>
                <a:lnTo>
                  <a:pt x="6082" y="1063"/>
                </a:lnTo>
                <a:lnTo>
                  <a:pt x="6084" y="1065"/>
                </a:lnTo>
                <a:lnTo>
                  <a:pt x="6084" y="1069"/>
                </a:lnTo>
                <a:lnTo>
                  <a:pt x="6086" y="1073"/>
                </a:lnTo>
                <a:lnTo>
                  <a:pt x="6086" y="1074"/>
                </a:lnTo>
                <a:lnTo>
                  <a:pt x="6088" y="1076"/>
                </a:lnTo>
                <a:lnTo>
                  <a:pt x="6089" y="1080"/>
                </a:lnTo>
                <a:lnTo>
                  <a:pt x="6093" y="1082"/>
                </a:lnTo>
                <a:lnTo>
                  <a:pt x="6095" y="1084"/>
                </a:lnTo>
                <a:lnTo>
                  <a:pt x="6097" y="1084"/>
                </a:lnTo>
                <a:lnTo>
                  <a:pt x="6101" y="1086"/>
                </a:lnTo>
                <a:lnTo>
                  <a:pt x="6104" y="1087"/>
                </a:lnTo>
                <a:lnTo>
                  <a:pt x="6108" y="1087"/>
                </a:lnTo>
                <a:lnTo>
                  <a:pt x="6114" y="1089"/>
                </a:lnTo>
                <a:lnTo>
                  <a:pt x="6117" y="1089"/>
                </a:lnTo>
                <a:lnTo>
                  <a:pt x="6123" y="1089"/>
                </a:lnTo>
                <a:lnTo>
                  <a:pt x="6125" y="1089"/>
                </a:lnTo>
                <a:lnTo>
                  <a:pt x="6129" y="1089"/>
                </a:lnTo>
                <a:lnTo>
                  <a:pt x="6136" y="1087"/>
                </a:lnTo>
                <a:lnTo>
                  <a:pt x="6142" y="1086"/>
                </a:lnTo>
                <a:lnTo>
                  <a:pt x="6143" y="1086"/>
                </a:lnTo>
                <a:lnTo>
                  <a:pt x="6147" y="1084"/>
                </a:lnTo>
                <a:lnTo>
                  <a:pt x="6149" y="1082"/>
                </a:lnTo>
                <a:lnTo>
                  <a:pt x="6153" y="1082"/>
                </a:lnTo>
                <a:lnTo>
                  <a:pt x="6153" y="1080"/>
                </a:lnTo>
                <a:lnTo>
                  <a:pt x="6155" y="1080"/>
                </a:lnTo>
                <a:lnTo>
                  <a:pt x="6156" y="1078"/>
                </a:lnTo>
                <a:lnTo>
                  <a:pt x="6158" y="1076"/>
                </a:lnTo>
                <a:lnTo>
                  <a:pt x="6160" y="1076"/>
                </a:lnTo>
                <a:lnTo>
                  <a:pt x="6162" y="1076"/>
                </a:lnTo>
                <a:lnTo>
                  <a:pt x="6166" y="1073"/>
                </a:lnTo>
                <a:lnTo>
                  <a:pt x="6166" y="1076"/>
                </a:lnTo>
                <a:lnTo>
                  <a:pt x="6168" y="1078"/>
                </a:lnTo>
                <a:lnTo>
                  <a:pt x="6169" y="1082"/>
                </a:lnTo>
                <a:lnTo>
                  <a:pt x="6171" y="1084"/>
                </a:lnTo>
                <a:lnTo>
                  <a:pt x="6175" y="1086"/>
                </a:lnTo>
                <a:lnTo>
                  <a:pt x="6179" y="1087"/>
                </a:lnTo>
                <a:lnTo>
                  <a:pt x="6181" y="1089"/>
                </a:lnTo>
                <a:lnTo>
                  <a:pt x="6186" y="1089"/>
                </a:lnTo>
                <a:lnTo>
                  <a:pt x="6188" y="1089"/>
                </a:lnTo>
                <a:lnTo>
                  <a:pt x="6192" y="1087"/>
                </a:lnTo>
                <a:lnTo>
                  <a:pt x="6194" y="1087"/>
                </a:lnTo>
                <a:lnTo>
                  <a:pt x="6195" y="1087"/>
                </a:lnTo>
                <a:lnTo>
                  <a:pt x="6197" y="1087"/>
                </a:lnTo>
                <a:lnTo>
                  <a:pt x="6197" y="1086"/>
                </a:lnTo>
                <a:lnTo>
                  <a:pt x="6199" y="1086"/>
                </a:lnTo>
                <a:lnTo>
                  <a:pt x="6201" y="1086"/>
                </a:lnTo>
                <a:lnTo>
                  <a:pt x="6203" y="1084"/>
                </a:lnTo>
                <a:lnTo>
                  <a:pt x="6207" y="1082"/>
                </a:lnTo>
                <a:lnTo>
                  <a:pt x="6207" y="1080"/>
                </a:lnTo>
                <a:lnTo>
                  <a:pt x="6209" y="1078"/>
                </a:lnTo>
                <a:lnTo>
                  <a:pt x="6210" y="1076"/>
                </a:lnTo>
                <a:lnTo>
                  <a:pt x="6212" y="1074"/>
                </a:lnTo>
                <a:lnTo>
                  <a:pt x="6212" y="1073"/>
                </a:lnTo>
                <a:lnTo>
                  <a:pt x="6212" y="1071"/>
                </a:lnTo>
                <a:lnTo>
                  <a:pt x="6214" y="1071"/>
                </a:lnTo>
                <a:lnTo>
                  <a:pt x="6214" y="1067"/>
                </a:lnTo>
                <a:lnTo>
                  <a:pt x="6216" y="1065"/>
                </a:lnTo>
                <a:lnTo>
                  <a:pt x="6209" y="1065"/>
                </a:lnTo>
                <a:lnTo>
                  <a:pt x="6209" y="1067"/>
                </a:lnTo>
                <a:lnTo>
                  <a:pt x="6207" y="1069"/>
                </a:lnTo>
                <a:lnTo>
                  <a:pt x="6207" y="1071"/>
                </a:lnTo>
                <a:lnTo>
                  <a:pt x="6205" y="1073"/>
                </a:lnTo>
                <a:lnTo>
                  <a:pt x="6205" y="1074"/>
                </a:lnTo>
                <a:lnTo>
                  <a:pt x="6203" y="1076"/>
                </a:lnTo>
                <a:lnTo>
                  <a:pt x="6201" y="1078"/>
                </a:lnTo>
                <a:lnTo>
                  <a:pt x="6199" y="1078"/>
                </a:lnTo>
                <a:lnTo>
                  <a:pt x="6199" y="1080"/>
                </a:lnTo>
                <a:lnTo>
                  <a:pt x="6197" y="1080"/>
                </a:lnTo>
                <a:lnTo>
                  <a:pt x="6195" y="1080"/>
                </a:lnTo>
                <a:lnTo>
                  <a:pt x="6194" y="1080"/>
                </a:lnTo>
                <a:lnTo>
                  <a:pt x="6192" y="1078"/>
                </a:lnTo>
                <a:lnTo>
                  <a:pt x="6192" y="1076"/>
                </a:lnTo>
                <a:lnTo>
                  <a:pt x="6192" y="1074"/>
                </a:lnTo>
                <a:lnTo>
                  <a:pt x="6190" y="1073"/>
                </a:lnTo>
                <a:lnTo>
                  <a:pt x="6190" y="1069"/>
                </a:lnTo>
                <a:lnTo>
                  <a:pt x="6192" y="1065"/>
                </a:lnTo>
                <a:lnTo>
                  <a:pt x="6192" y="985"/>
                </a:lnTo>
                <a:close/>
                <a:moveTo>
                  <a:pt x="6164" y="1019"/>
                </a:moveTo>
                <a:lnTo>
                  <a:pt x="6164" y="1048"/>
                </a:lnTo>
                <a:lnTo>
                  <a:pt x="6164" y="1050"/>
                </a:lnTo>
                <a:lnTo>
                  <a:pt x="6164" y="1052"/>
                </a:lnTo>
                <a:lnTo>
                  <a:pt x="6164" y="1056"/>
                </a:lnTo>
                <a:lnTo>
                  <a:pt x="6164" y="1058"/>
                </a:lnTo>
                <a:lnTo>
                  <a:pt x="6164" y="1060"/>
                </a:lnTo>
                <a:lnTo>
                  <a:pt x="6162" y="1060"/>
                </a:lnTo>
                <a:lnTo>
                  <a:pt x="6162" y="1061"/>
                </a:lnTo>
                <a:lnTo>
                  <a:pt x="6162" y="1063"/>
                </a:lnTo>
                <a:lnTo>
                  <a:pt x="6160" y="1065"/>
                </a:lnTo>
                <a:lnTo>
                  <a:pt x="6160" y="1067"/>
                </a:lnTo>
                <a:lnTo>
                  <a:pt x="6158" y="1069"/>
                </a:lnTo>
                <a:lnTo>
                  <a:pt x="6155" y="1073"/>
                </a:lnTo>
                <a:lnTo>
                  <a:pt x="6153" y="1074"/>
                </a:lnTo>
                <a:lnTo>
                  <a:pt x="6149" y="1076"/>
                </a:lnTo>
                <a:lnTo>
                  <a:pt x="6147" y="1076"/>
                </a:lnTo>
                <a:lnTo>
                  <a:pt x="6147" y="1078"/>
                </a:lnTo>
                <a:lnTo>
                  <a:pt x="6143" y="1078"/>
                </a:lnTo>
                <a:lnTo>
                  <a:pt x="6140" y="1080"/>
                </a:lnTo>
                <a:lnTo>
                  <a:pt x="6138" y="1080"/>
                </a:lnTo>
                <a:lnTo>
                  <a:pt x="6136" y="1080"/>
                </a:lnTo>
                <a:lnTo>
                  <a:pt x="6134" y="1080"/>
                </a:lnTo>
                <a:lnTo>
                  <a:pt x="6130" y="1080"/>
                </a:lnTo>
                <a:lnTo>
                  <a:pt x="6127" y="1080"/>
                </a:lnTo>
                <a:lnTo>
                  <a:pt x="6125" y="1078"/>
                </a:lnTo>
                <a:lnTo>
                  <a:pt x="6123" y="1078"/>
                </a:lnTo>
                <a:lnTo>
                  <a:pt x="6117" y="1076"/>
                </a:lnTo>
                <a:lnTo>
                  <a:pt x="6116" y="1074"/>
                </a:lnTo>
                <a:lnTo>
                  <a:pt x="6116" y="1073"/>
                </a:lnTo>
                <a:lnTo>
                  <a:pt x="6114" y="1071"/>
                </a:lnTo>
                <a:lnTo>
                  <a:pt x="6112" y="1069"/>
                </a:lnTo>
                <a:lnTo>
                  <a:pt x="6110" y="1065"/>
                </a:lnTo>
                <a:lnTo>
                  <a:pt x="6108" y="1063"/>
                </a:lnTo>
                <a:lnTo>
                  <a:pt x="6108" y="1060"/>
                </a:lnTo>
                <a:lnTo>
                  <a:pt x="6108" y="1054"/>
                </a:lnTo>
                <a:lnTo>
                  <a:pt x="6108" y="1048"/>
                </a:lnTo>
                <a:lnTo>
                  <a:pt x="6110" y="1045"/>
                </a:lnTo>
                <a:lnTo>
                  <a:pt x="6110" y="1041"/>
                </a:lnTo>
                <a:lnTo>
                  <a:pt x="6112" y="1039"/>
                </a:lnTo>
                <a:lnTo>
                  <a:pt x="6114" y="1035"/>
                </a:lnTo>
                <a:lnTo>
                  <a:pt x="6116" y="1034"/>
                </a:lnTo>
                <a:lnTo>
                  <a:pt x="6119" y="1030"/>
                </a:lnTo>
                <a:lnTo>
                  <a:pt x="6123" y="1028"/>
                </a:lnTo>
                <a:lnTo>
                  <a:pt x="6127" y="1026"/>
                </a:lnTo>
                <a:lnTo>
                  <a:pt x="6130" y="1024"/>
                </a:lnTo>
                <a:lnTo>
                  <a:pt x="6134" y="1022"/>
                </a:lnTo>
                <a:lnTo>
                  <a:pt x="6140" y="1021"/>
                </a:lnTo>
                <a:lnTo>
                  <a:pt x="6145" y="1021"/>
                </a:lnTo>
                <a:lnTo>
                  <a:pt x="6151" y="1019"/>
                </a:lnTo>
                <a:lnTo>
                  <a:pt x="6156" y="1019"/>
                </a:lnTo>
                <a:lnTo>
                  <a:pt x="6164" y="1019"/>
                </a:lnTo>
                <a:close/>
                <a:moveTo>
                  <a:pt x="6054" y="963"/>
                </a:moveTo>
                <a:lnTo>
                  <a:pt x="6026" y="963"/>
                </a:lnTo>
                <a:lnTo>
                  <a:pt x="6026" y="1065"/>
                </a:lnTo>
                <a:lnTo>
                  <a:pt x="6026" y="1069"/>
                </a:lnTo>
                <a:lnTo>
                  <a:pt x="6026" y="1071"/>
                </a:lnTo>
                <a:lnTo>
                  <a:pt x="6026" y="1073"/>
                </a:lnTo>
                <a:lnTo>
                  <a:pt x="6026" y="1074"/>
                </a:lnTo>
                <a:lnTo>
                  <a:pt x="6028" y="1074"/>
                </a:lnTo>
                <a:lnTo>
                  <a:pt x="6028" y="1078"/>
                </a:lnTo>
                <a:lnTo>
                  <a:pt x="6030" y="1078"/>
                </a:lnTo>
                <a:lnTo>
                  <a:pt x="6034" y="1080"/>
                </a:lnTo>
                <a:lnTo>
                  <a:pt x="6036" y="1080"/>
                </a:lnTo>
                <a:lnTo>
                  <a:pt x="6037" y="1080"/>
                </a:lnTo>
                <a:lnTo>
                  <a:pt x="6039" y="1080"/>
                </a:lnTo>
                <a:lnTo>
                  <a:pt x="6041" y="1080"/>
                </a:lnTo>
                <a:lnTo>
                  <a:pt x="6043" y="1080"/>
                </a:lnTo>
                <a:lnTo>
                  <a:pt x="6045" y="1080"/>
                </a:lnTo>
                <a:lnTo>
                  <a:pt x="6047" y="1078"/>
                </a:lnTo>
                <a:lnTo>
                  <a:pt x="6049" y="1076"/>
                </a:lnTo>
                <a:lnTo>
                  <a:pt x="6050" y="1074"/>
                </a:lnTo>
                <a:lnTo>
                  <a:pt x="6052" y="1073"/>
                </a:lnTo>
                <a:lnTo>
                  <a:pt x="6054" y="1071"/>
                </a:lnTo>
                <a:lnTo>
                  <a:pt x="6056" y="1069"/>
                </a:lnTo>
                <a:lnTo>
                  <a:pt x="6056" y="1067"/>
                </a:lnTo>
                <a:lnTo>
                  <a:pt x="6062" y="1073"/>
                </a:lnTo>
                <a:lnTo>
                  <a:pt x="6060" y="1074"/>
                </a:lnTo>
                <a:lnTo>
                  <a:pt x="6060" y="1076"/>
                </a:lnTo>
                <a:lnTo>
                  <a:pt x="6058" y="1076"/>
                </a:lnTo>
                <a:lnTo>
                  <a:pt x="6056" y="1078"/>
                </a:lnTo>
                <a:lnTo>
                  <a:pt x="6054" y="1080"/>
                </a:lnTo>
                <a:lnTo>
                  <a:pt x="6052" y="1082"/>
                </a:lnTo>
                <a:lnTo>
                  <a:pt x="6050" y="1082"/>
                </a:lnTo>
                <a:lnTo>
                  <a:pt x="6049" y="1084"/>
                </a:lnTo>
                <a:lnTo>
                  <a:pt x="6043" y="1086"/>
                </a:lnTo>
                <a:lnTo>
                  <a:pt x="6041" y="1087"/>
                </a:lnTo>
                <a:lnTo>
                  <a:pt x="6039" y="1087"/>
                </a:lnTo>
                <a:lnTo>
                  <a:pt x="6036" y="1087"/>
                </a:lnTo>
                <a:lnTo>
                  <a:pt x="6034" y="1089"/>
                </a:lnTo>
                <a:lnTo>
                  <a:pt x="6030" y="1089"/>
                </a:lnTo>
                <a:lnTo>
                  <a:pt x="6028" y="1089"/>
                </a:lnTo>
                <a:lnTo>
                  <a:pt x="6024" y="1089"/>
                </a:lnTo>
                <a:lnTo>
                  <a:pt x="6021" y="1089"/>
                </a:lnTo>
                <a:lnTo>
                  <a:pt x="6017" y="1087"/>
                </a:lnTo>
                <a:lnTo>
                  <a:pt x="6015" y="1087"/>
                </a:lnTo>
                <a:lnTo>
                  <a:pt x="6011" y="1087"/>
                </a:lnTo>
                <a:lnTo>
                  <a:pt x="6009" y="1086"/>
                </a:lnTo>
                <a:lnTo>
                  <a:pt x="6008" y="1084"/>
                </a:lnTo>
                <a:lnTo>
                  <a:pt x="6006" y="1084"/>
                </a:lnTo>
                <a:lnTo>
                  <a:pt x="6004" y="1082"/>
                </a:lnTo>
                <a:lnTo>
                  <a:pt x="6002" y="1080"/>
                </a:lnTo>
                <a:lnTo>
                  <a:pt x="6002" y="1076"/>
                </a:lnTo>
                <a:lnTo>
                  <a:pt x="6002" y="1074"/>
                </a:lnTo>
                <a:lnTo>
                  <a:pt x="6000" y="1073"/>
                </a:lnTo>
                <a:lnTo>
                  <a:pt x="6000" y="1069"/>
                </a:lnTo>
                <a:lnTo>
                  <a:pt x="6000" y="1065"/>
                </a:lnTo>
                <a:lnTo>
                  <a:pt x="6002" y="1063"/>
                </a:lnTo>
                <a:lnTo>
                  <a:pt x="6002" y="963"/>
                </a:lnTo>
                <a:lnTo>
                  <a:pt x="5982" y="963"/>
                </a:lnTo>
                <a:lnTo>
                  <a:pt x="5982" y="956"/>
                </a:lnTo>
                <a:lnTo>
                  <a:pt x="6002" y="956"/>
                </a:lnTo>
                <a:lnTo>
                  <a:pt x="6002" y="915"/>
                </a:lnTo>
                <a:lnTo>
                  <a:pt x="6004" y="915"/>
                </a:lnTo>
                <a:lnTo>
                  <a:pt x="6008" y="915"/>
                </a:lnTo>
                <a:lnTo>
                  <a:pt x="6011" y="915"/>
                </a:lnTo>
                <a:lnTo>
                  <a:pt x="6013" y="913"/>
                </a:lnTo>
                <a:lnTo>
                  <a:pt x="6017" y="913"/>
                </a:lnTo>
                <a:lnTo>
                  <a:pt x="6019" y="913"/>
                </a:lnTo>
                <a:lnTo>
                  <a:pt x="6023" y="913"/>
                </a:lnTo>
                <a:lnTo>
                  <a:pt x="6024" y="913"/>
                </a:lnTo>
                <a:lnTo>
                  <a:pt x="6026" y="913"/>
                </a:lnTo>
                <a:lnTo>
                  <a:pt x="6026" y="956"/>
                </a:lnTo>
                <a:lnTo>
                  <a:pt x="6054" y="956"/>
                </a:lnTo>
                <a:lnTo>
                  <a:pt x="6054" y="963"/>
                </a:lnTo>
                <a:close/>
                <a:moveTo>
                  <a:pt x="5952" y="952"/>
                </a:moveTo>
                <a:lnTo>
                  <a:pt x="5954" y="952"/>
                </a:lnTo>
                <a:lnTo>
                  <a:pt x="5956" y="952"/>
                </a:lnTo>
                <a:lnTo>
                  <a:pt x="5961" y="954"/>
                </a:lnTo>
                <a:lnTo>
                  <a:pt x="5963" y="956"/>
                </a:lnTo>
                <a:lnTo>
                  <a:pt x="5967" y="957"/>
                </a:lnTo>
                <a:lnTo>
                  <a:pt x="5969" y="959"/>
                </a:lnTo>
                <a:lnTo>
                  <a:pt x="5969" y="961"/>
                </a:lnTo>
                <a:lnTo>
                  <a:pt x="5970" y="963"/>
                </a:lnTo>
                <a:lnTo>
                  <a:pt x="5970" y="965"/>
                </a:lnTo>
                <a:lnTo>
                  <a:pt x="5972" y="967"/>
                </a:lnTo>
                <a:lnTo>
                  <a:pt x="5972" y="972"/>
                </a:lnTo>
                <a:lnTo>
                  <a:pt x="5972" y="974"/>
                </a:lnTo>
                <a:lnTo>
                  <a:pt x="5970" y="976"/>
                </a:lnTo>
                <a:lnTo>
                  <a:pt x="5969" y="978"/>
                </a:lnTo>
                <a:lnTo>
                  <a:pt x="5967" y="980"/>
                </a:lnTo>
                <a:lnTo>
                  <a:pt x="5965" y="982"/>
                </a:lnTo>
                <a:lnTo>
                  <a:pt x="5963" y="982"/>
                </a:lnTo>
                <a:lnTo>
                  <a:pt x="5961" y="983"/>
                </a:lnTo>
                <a:lnTo>
                  <a:pt x="5959" y="983"/>
                </a:lnTo>
                <a:lnTo>
                  <a:pt x="5957" y="983"/>
                </a:lnTo>
                <a:lnTo>
                  <a:pt x="5954" y="983"/>
                </a:lnTo>
                <a:lnTo>
                  <a:pt x="5952" y="982"/>
                </a:lnTo>
                <a:lnTo>
                  <a:pt x="5950" y="982"/>
                </a:lnTo>
                <a:lnTo>
                  <a:pt x="5948" y="980"/>
                </a:lnTo>
                <a:lnTo>
                  <a:pt x="5946" y="978"/>
                </a:lnTo>
                <a:lnTo>
                  <a:pt x="5946" y="976"/>
                </a:lnTo>
                <a:lnTo>
                  <a:pt x="5944" y="972"/>
                </a:lnTo>
                <a:lnTo>
                  <a:pt x="5944" y="970"/>
                </a:lnTo>
                <a:lnTo>
                  <a:pt x="5944" y="969"/>
                </a:lnTo>
                <a:lnTo>
                  <a:pt x="5944" y="967"/>
                </a:lnTo>
                <a:lnTo>
                  <a:pt x="5944" y="965"/>
                </a:lnTo>
                <a:lnTo>
                  <a:pt x="5946" y="963"/>
                </a:lnTo>
                <a:lnTo>
                  <a:pt x="5944" y="961"/>
                </a:lnTo>
                <a:lnTo>
                  <a:pt x="5943" y="961"/>
                </a:lnTo>
                <a:lnTo>
                  <a:pt x="5941" y="961"/>
                </a:lnTo>
                <a:lnTo>
                  <a:pt x="5935" y="965"/>
                </a:lnTo>
                <a:lnTo>
                  <a:pt x="5933" y="967"/>
                </a:lnTo>
                <a:lnTo>
                  <a:pt x="5931" y="969"/>
                </a:lnTo>
                <a:lnTo>
                  <a:pt x="5926" y="974"/>
                </a:lnTo>
                <a:lnTo>
                  <a:pt x="5926" y="978"/>
                </a:lnTo>
                <a:lnTo>
                  <a:pt x="5924" y="982"/>
                </a:lnTo>
                <a:lnTo>
                  <a:pt x="5922" y="983"/>
                </a:lnTo>
                <a:lnTo>
                  <a:pt x="5920" y="989"/>
                </a:lnTo>
                <a:lnTo>
                  <a:pt x="5918" y="993"/>
                </a:lnTo>
                <a:lnTo>
                  <a:pt x="5917" y="996"/>
                </a:lnTo>
                <a:lnTo>
                  <a:pt x="5917" y="1002"/>
                </a:lnTo>
                <a:lnTo>
                  <a:pt x="5915" y="1006"/>
                </a:lnTo>
                <a:lnTo>
                  <a:pt x="5915" y="1011"/>
                </a:lnTo>
                <a:lnTo>
                  <a:pt x="5915" y="1017"/>
                </a:lnTo>
                <a:lnTo>
                  <a:pt x="5915" y="1080"/>
                </a:lnTo>
                <a:lnTo>
                  <a:pt x="5941" y="1080"/>
                </a:lnTo>
                <a:lnTo>
                  <a:pt x="5941" y="1087"/>
                </a:lnTo>
                <a:lnTo>
                  <a:pt x="5868" y="1087"/>
                </a:lnTo>
                <a:lnTo>
                  <a:pt x="5868" y="1080"/>
                </a:lnTo>
                <a:lnTo>
                  <a:pt x="5890" y="1080"/>
                </a:lnTo>
                <a:lnTo>
                  <a:pt x="5890" y="963"/>
                </a:lnTo>
                <a:lnTo>
                  <a:pt x="5868" y="963"/>
                </a:lnTo>
                <a:lnTo>
                  <a:pt x="5868" y="956"/>
                </a:lnTo>
                <a:lnTo>
                  <a:pt x="5879" y="956"/>
                </a:lnTo>
                <a:lnTo>
                  <a:pt x="5887" y="956"/>
                </a:lnTo>
                <a:lnTo>
                  <a:pt x="5896" y="956"/>
                </a:lnTo>
                <a:lnTo>
                  <a:pt x="5905" y="954"/>
                </a:lnTo>
                <a:lnTo>
                  <a:pt x="5915" y="952"/>
                </a:lnTo>
                <a:lnTo>
                  <a:pt x="5915" y="983"/>
                </a:lnTo>
                <a:lnTo>
                  <a:pt x="5918" y="976"/>
                </a:lnTo>
                <a:lnTo>
                  <a:pt x="5922" y="970"/>
                </a:lnTo>
                <a:lnTo>
                  <a:pt x="5926" y="965"/>
                </a:lnTo>
                <a:lnTo>
                  <a:pt x="5930" y="961"/>
                </a:lnTo>
                <a:lnTo>
                  <a:pt x="5935" y="957"/>
                </a:lnTo>
                <a:lnTo>
                  <a:pt x="5941" y="956"/>
                </a:lnTo>
                <a:lnTo>
                  <a:pt x="5946" y="952"/>
                </a:lnTo>
                <a:lnTo>
                  <a:pt x="5948" y="952"/>
                </a:lnTo>
                <a:lnTo>
                  <a:pt x="5952" y="952"/>
                </a:lnTo>
                <a:close/>
                <a:moveTo>
                  <a:pt x="5732" y="1065"/>
                </a:moveTo>
                <a:lnTo>
                  <a:pt x="5738" y="1071"/>
                </a:lnTo>
                <a:lnTo>
                  <a:pt x="5742" y="1074"/>
                </a:lnTo>
                <a:lnTo>
                  <a:pt x="5749" y="1078"/>
                </a:lnTo>
                <a:lnTo>
                  <a:pt x="5755" y="1082"/>
                </a:lnTo>
                <a:lnTo>
                  <a:pt x="5760" y="1086"/>
                </a:lnTo>
                <a:lnTo>
                  <a:pt x="5768" y="1087"/>
                </a:lnTo>
                <a:lnTo>
                  <a:pt x="5775" y="1087"/>
                </a:lnTo>
                <a:lnTo>
                  <a:pt x="5783" y="1089"/>
                </a:lnTo>
                <a:lnTo>
                  <a:pt x="5786" y="1089"/>
                </a:lnTo>
                <a:lnTo>
                  <a:pt x="5790" y="1087"/>
                </a:lnTo>
                <a:lnTo>
                  <a:pt x="5792" y="1087"/>
                </a:lnTo>
                <a:lnTo>
                  <a:pt x="5794" y="1087"/>
                </a:lnTo>
                <a:lnTo>
                  <a:pt x="5797" y="1087"/>
                </a:lnTo>
                <a:lnTo>
                  <a:pt x="5801" y="1086"/>
                </a:lnTo>
                <a:lnTo>
                  <a:pt x="5803" y="1086"/>
                </a:lnTo>
                <a:lnTo>
                  <a:pt x="5805" y="1086"/>
                </a:lnTo>
                <a:lnTo>
                  <a:pt x="5809" y="1084"/>
                </a:lnTo>
                <a:lnTo>
                  <a:pt x="5812" y="1082"/>
                </a:lnTo>
                <a:lnTo>
                  <a:pt x="5814" y="1080"/>
                </a:lnTo>
                <a:lnTo>
                  <a:pt x="5818" y="1078"/>
                </a:lnTo>
                <a:lnTo>
                  <a:pt x="5820" y="1076"/>
                </a:lnTo>
                <a:lnTo>
                  <a:pt x="5824" y="1074"/>
                </a:lnTo>
                <a:lnTo>
                  <a:pt x="5825" y="1073"/>
                </a:lnTo>
                <a:lnTo>
                  <a:pt x="5827" y="1071"/>
                </a:lnTo>
                <a:lnTo>
                  <a:pt x="5829" y="1071"/>
                </a:lnTo>
                <a:lnTo>
                  <a:pt x="5831" y="1067"/>
                </a:lnTo>
                <a:lnTo>
                  <a:pt x="5833" y="1065"/>
                </a:lnTo>
                <a:lnTo>
                  <a:pt x="5837" y="1060"/>
                </a:lnTo>
                <a:lnTo>
                  <a:pt x="5838" y="1056"/>
                </a:lnTo>
                <a:lnTo>
                  <a:pt x="5838" y="1052"/>
                </a:lnTo>
                <a:lnTo>
                  <a:pt x="5840" y="1050"/>
                </a:lnTo>
                <a:lnTo>
                  <a:pt x="5840" y="1047"/>
                </a:lnTo>
                <a:lnTo>
                  <a:pt x="5842" y="1045"/>
                </a:lnTo>
                <a:lnTo>
                  <a:pt x="5844" y="1039"/>
                </a:lnTo>
                <a:lnTo>
                  <a:pt x="5844" y="1034"/>
                </a:lnTo>
                <a:lnTo>
                  <a:pt x="5846" y="1028"/>
                </a:lnTo>
                <a:lnTo>
                  <a:pt x="5846" y="1024"/>
                </a:lnTo>
                <a:lnTo>
                  <a:pt x="5846" y="1022"/>
                </a:lnTo>
                <a:lnTo>
                  <a:pt x="5846" y="1015"/>
                </a:lnTo>
                <a:lnTo>
                  <a:pt x="5844" y="1008"/>
                </a:lnTo>
                <a:lnTo>
                  <a:pt x="5842" y="1002"/>
                </a:lnTo>
                <a:lnTo>
                  <a:pt x="5840" y="995"/>
                </a:lnTo>
                <a:lnTo>
                  <a:pt x="5837" y="989"/>
                </a:lnTo>
                <a:lnTo>
                  <a:pt x="5833" y="982"/>
                </a:lnTo>
                <a:lnTo>
                  <a:pt x="5829" y="976"/>
                </a:lnTo>
                <a:lnTo>
                  <a:pt x="5824" y="970"/>
                </a:lnTo>
                <a:lnTo>
                  <a:pt x="5822" y="969"/>
                </a:lnTo>
                <a:lnTo>
                  <a:pt x="5820" y="967"/>
                </a:lnTo>
                <a:lnTo>
                  <a:pt x="5816" y="963"/>
                </a:lnTo>
                <a:lnTo>
                  <a:pt x="5810" y="959"/>
                </a:lnTo>
                <a:lnTo>
                  <a:pt x="5805" y="957"/>
                </a:lnTo>
                <a:lnTo>
                  <a:pt x="5801" y="956"/>
                </a:lnTo>
                <a:lnTo>
                  <a:pt x="5796" y="954"/>
                </a:lnTo>
                <a:lnTo>
                  <a:pt x="5790" y="952"/>
                </a:lnTo>
                <a:lnTo>
                  <a:pt x="5786" y="952"/>
                </a:lnTo>
                <a:lnTo>
                  <a:pt x="5783" y="952"/>
                </a:lnTo>
                <a:lnTo>
                  <a:pt x="5777" y="952"/>
                </a:lnTo>
                <a:lnTo>
                  <a:pt x="5771" y="954"/>
                </a:lnTo>
                <a:lnTo>
                  <a:pt x="5764" y="956"/>
                </a:lnTo>
                <a:lnTo>
                  <a:pt x="5758" y="957"/>
                </a:lnTo>
                <a:lnTo>
                  <a:pt x="5753" y="961"/>
                </a:lnTo>
                <a:lnTo>
                  <a:pt x="5747" y="965"/>
                </a:lnTo>
                <a:lnTo>
                  <a:pt x="5742" y="969"/>
                </a:lnTo>
                <a:lnTo>
                  <a:pt x="5738" y="974"/>
                </a:lnTo>
                <a:lnTo>
                  <a:pt x="5734" y="978"/>
                </a:lnTo>
                <a:lnTo>
                  <a:pt x="5731" y="983"/>
                </a:lnTo>
                <a:lnTo>
                  <a:pt x="5727" y="989"/>
                </a:lnTo>
                <a:lnTo>
                  <a:pt x="5725" y="995"/>
                </a:lnTo>
                <a:lnTo>
                  <a:pt x="5723" y="1002"/>
                </a:lnTo>
                <a:lnTo>
                  <a:pt x="5721" y="1008"/>
                </a:lnTo>
                <a:lnTo>
                  <a:pt x="5721" y="1015"/>
                </a:lnTo>
                <a:lnTo>
                  <a:pt x="5719" y="1022"/>
                </a:lnTo>
                <a:lnTo>
                  <a:pt x="5719" y="1028"/>
                </a:lnTo>
                <a:lnTo>
                  <a:pt x="5721" y="1034"/>
                </a:lnTo>
                <a:lnTo>
                  <a:pt x="5721" y="1039"/>
                </a:lnTo>
                <a:lnTo>
                  <a:pt x="5723" y="1045"/>
                </a:lnTo>
                <a:lnTo>
                  <a:pt x="5725" y="1050"/>
                </a:lnTo>
                <a:lnTo>
                  <a:pt x="5727" y="1056"/>
                </a:lnTo>
                <a:lnTo>
                  <a:pt x="5731" y="1060"/>
                </a:lnTo>
                <a:lnTo>
                  <a:pt x="5732" y="1065"/>
                </a:lnTo>
                <a:close/>
                <a:moveTo>
                  <a:pt x="5751" y="1022"/>
                </a:moveTo>
                <a:lnTo>
                  <a:pt x="5749" y="1015"/>
                </a:lnTo>
                <a:lnTo>
                  <a:pt x="5749" y="1008"/>
                </a:lnTo>
                <a:lnTo>
                  <a:pt x="5751" y="1000"/>
                </a:lnTo>
                <a:lnTo>
                  <a:pt x="5751" y="995"/>
                </a:lnTo>
                <a:lnTo>
                  <a:pt x="5751" y="989"/>
                </a:lnTo>
                <a:lnTo>
                  <a:pt x="5753" y="983"/>
                </a:lnTo>
                <a:lnTo>
                  <a:pt x="5755" y="978"/>
                </a:lnTo>
                <a:lnTo>
                  <a:pt x="5757" y="974"/>
                </a:lnTo>
                <a:lnTo>
                  <a:pt x="5758" y="970"/>
                </a:lnTo>
                <a:lnTo>
                  <a:pt x="5762" y="969"/>
                </a:lnTo>
                <a:lnTo>
                  <a:pt x="5764" y="965"/>
                </a:lnTo>
                <a:lnTo>
                  <a:pt x="5768" y="963"/>
                </a:lnTo>
                <a:lnTo>
                  <a:pt x="5771" y="961"/>
                </a:lnTo>
                <a:lnTo>
                  <a:pt x="5775" y="961"/>
                </a:lnTo>
                <a:lnTo>
                  <a:pt x="5779" y="959"/>
                </a:lnTo>
                <a:lnTo>
                  <a:pt x="5783" y="959"/>
                </a:lnTo>
                <a:lnTo>
                  <a:pt x="5788" y="959"/>
                </a:lnTo>
                <a:lnTo>
                  <a:pt x="5792" y="961"/>
                </a:lnTo>
                <a:lnTo>
                  <a:pt x="5796" y="961"/>
                </a:lnTo>
                <a:lnTo>
                  <a:pt x="5799" y="963"/>
                </a:lnTo>
                <a:lnTo>
                  <a:pt x="5801" y="965"/>
                </a:lnTo>
                <a:lnTo>
                  <a:pt x="5805" y="969"/>
                </a:lnTo>
                <a:lnTo>
                  <a:pt x="5807" y="970"/>
                </a:lnTo>
                <a:lnTo>
                  <a:pt x="5809" y="972"/>
                </a:lnTo>
                <a:lnTo>
                  <a:pt x="5809" y="974"/>
                </a:lnTo>
                <a:lnTo>
                  <a:pt x="5810" y="978"/>
                </a:lnTo>
                <a:lnTo>
                  <a:pt x="5812" y="983"/>
                </a:lnTo>
                <a:lnTo>
                  <a:pt x="5814" y="989"/>
                </a:lnTo>
                <a:lnTo>
                  <a:pt x="5814" y="991"/>
                </a:lnTo>
                <a:lnTo>
                  <a:pt x="5816" y="995"/>
                </a:lnTo>
                <a:lnTo>
                  <a:pt x="5816" y="1000"/>
                </a:lnTo>
                <a:lnTo>
                  <a:pt x="5816" y="1008"/>
                </a:lnTo>
                <a:lnTo>
                  <a:pt x="5816" y="1015"/>
                </a:lnTo>
                <a:lnTo>
                  <a:pt x="5816" y="1022"/>
                </a:lnTo>
                <a:lnTo>
                  <a:pt x="5816" y="1030"/>
                </a:lnTo>
                <a:lnTo>
                  <a:pt x="5816" y="1032"/>
                </a:lnTo>
                <a:lnTo>
                  <a:pt x="5816" y="1034"/>
                </a:lnTo>
                <a:lnTo>
                  <a:pt x="5816" y="1037"/>
                </a:lnTo>
                <a:lnTo>
                  <a:pt x="5816" y="1045"/>
                </a:lnTo>
                <a:lnTo>
                  <a:pt x="5816" y="1047"/>
                </a:lnTo>
                <a:lnTo>
                  <a:pt x="5816" y="1050"/>
                </a:lnTo>
                <a:lnTo>
                  <a:pt x="5814" y="1052"/>
                </a:lnTo>
                <a:lnTo>
                  <a:pt x="5814" y="1054"/>
                </a:lnTo>
                <a:lnTo>
                  <a:pt x="5814" y="1056"/>
                </a:lnTo>
                <a:lnTo>
                  <a:pt x="5812" y="1061"/>
                </a:lnTo>
                <a:lnTo>
                  <a:pt x="5810" y="1065"/>
                </a:lnTo>
                <a:lnTo>
                  <a:pt x="5810" y="1069"/>
                </a:lnTo>
                <a:lnTo>
                  <a:pt x="5809" y="1071"/>
                </a:lnTo>
                <a:lnTo>
                  <a:pt x="5809" y="1073"/>
                </a:lnTo>
                <a:lnTo>
                  <a:pt x="5807" y="1074"/>
                </a:lnTo>
                <a:lnTo>
                  <a:pt x="5805" y="1076"/>
                </a:lnTo>
                <a:lnTo>
                  <a:pt x="5801" y="1080"/>
                </a:lnTo>
                <a:lnTo>
                  <a:pt x="5799" y="1082"/>
                </a:lnTo>
                <a:lnTo>
                  <a:pt x="5796" y="1084"/>
                </a:lnTo>
                <a:lnTo>
                  <a:pt x="5794" y="1084"/>
                </a:lnTo>
                <a:lnTo>
                  <a:pt x="5792" y="1084"/>
                </a:lnTo>
                <a:lnTo>
                  <a:pt x="5790" y="1084"/>
                </a:lnTo>
                <a:lnTo>
                  <a:pt x="5788" y="1084"/>
                </a:lnTo>
                <a:lnTo>
                  <a:pt x="5783" y="1086"/>
                </a:lnTo>
                <a:lnTo>
                  <a:pt x="5779" y="1084"/>
                </a:lnTo>
                <a:lnTo>
                  <a:pt x="5775" y="1084"/>
                </a:lnTo>
                <a:lnTo>
                  <a:pt x="5771" y="1084"/>
                </a:lnTo>
                <a:lnTo>
                  <a:pt x="5768" y="1082"/>
                </a:lnTo>
                <a:lnTo>
                  <a:pt x="5764" y="1080"/>
                </a:lnTo>
                <a:lnTo>
                  <a:pt x="5762" y="1076"/>
                </a:lnTo>
                <a:lnTo>
                  <a:pt x="5758" y="1074"/>
                </a:lnTo>
                <a:lnTo>
                  <a:pt x="5757" y="1071"/>
                </a:lnTo>
                <a:lnTo>
                  <a:pt x="5755" y="1065"/>
                </a:lnTo>
                <a:lnTo>
                  <a:pt x="5753" y="1061"/>
                </a:lnTo>
                <a:lnTo>
                  <a:pt x="5751" y="1056"/>
                </a:lnTo>
                <a:lnTo>
                  <a:pt x="5751" y="1050"/>
                </a:lnTo>
                <a:lnTo>
                  <a:pt x="5751" y="1045"/>
                </a:lnTo>
                <a:lnTo>
                  <a:pt x="5749" y="1037"/>
                </a:lnTo>
                <a:lnTo>
                  <a:pt x="5749" y="1030"/>
                </a:lnTo>
                <a:lnTo>
                  <a:pt x="5751" y="1022"/>
                </a:lnTo>
                <a:close/>
                <a:moveTo>
                  <a:pt x="5695" y="1024"/>
                </a:moveTo>
                <a:lnTo>
                  <a:pt x="5695" y="1019"/>
                </a:lnTo>
                <a:lnTo>
                  <a:pt x="5693" y="1013"/>
                </a:lnTo>
                <a:lnTo>
                  <a:pt x="5693" y="1008"/>
                </a:lnTo>
                <a:lnTo>
                  <a:pt x="5691" y="1002"/>
                </a:lnTo>
                <a:lnTo>
                  <a:pt x="5688" y="991"/>
                </a:lnTo>
                <a:lnTo>
                  <a:pt x="5686" y="985"/>
                </a:lnTo>
                <a:lnTo>
                  <a:pt x="5684" y="982"/>
                </a:lnTo>
                <a:lnTo>
                  <a:pt x="5678" y="974"/>
                </a:lnTo>
                <a:lnTo>
                  <a:pt x="5675" y="972"/>
                </a:lnTo>
                <a:lnTo>
                  <a:pt x="5673" y="969"/>
                </a:lnTo>
                <a:lnTo>
                  <a:pt x="5667" y="965"/>
                </a:lnTo>
                <a:lnTo>
                  <a:pt x="5660" y="961"/>
                </a:lnTo>
                <a:lnTo>
                  <a:pt x="5654" y="957"/>
                </a:lnTo>
                <a:lnTo>
                  <a:pt x="5649" y="954"/>
                </a:lnTo>
                <a:lnTo>
                  <a:pt x="5641" y="952"/>
                </a:lnTo>
                <a:lnTo>
                  <a:pt x="5634" y="952"/>
                </a:lnTo>
                <a:lnTo>
                  <a:pt x="5628" y="952"/>
                </a:lnTo>
                <a:lnTo>
                  <a:pt x="5623" y="954"/>
                </a:lnTo>
                <a:lnTo>
                  <a:pt x="5617" y="956"/>
                </a:lnTo>
                <a:lnTo>
                  <a:pt x="5611" y="959"/>
                </a:lnTo>
                <a:lnTo>
                  <a:pt x="5606" y="963"/>
                </a:lnTo>
                <a:lnTo>
                  <a:pt x="5602" y="967"/>
                </a:lnTo>
                <a:lnTo>
                  <a:pt x="5598" y="972"/>
                </a:lnTo>
                <a:lnTo>
                  <a:pt x="5595" y="978"/>
                </a:lnTo>
                <a:lnTo>
                  <a:pt x="5595" y="952"/>
                </a:lnTo>
                <a:lnTo>
                  <a:pt x="5593" y="954"/>
                </a:lnTo>
                <a:lnTo>
                  <a:pt x="5591" y="954"/>
                </a:lnTo>
                <a:lnTo>
                  <a:pt x="5585" y="954"/>
                </a:lnTo>
                <a:lnTo>
                  <a:pt x="5582" y="954"/>
                </a:lnTo>
                <a:lnTo>
                  <a:pt x="5578" y="954"/>
                </a:lnTo>
                <a:lnTo>
                  <a:pt x="5574" y="954"/>
                </a:lnTo>
                <a:lnTo>
                  <a:pt x="5572" y="954"/>
                </a:lnTo>
                <a:lnTo>
                  <a:pt x="5571" y="956"/>
                </a:lnTo>
                <a:lnTo>
                  <a:pt x="5569" y="956"/>
                </a:lnTo>
                <a:lnTo>
                  <a:pt x="5565" y="956"/>
                </a:lnTo>
                <a:lnTo>
                  <a:pt x="5563" y="956"/>
                </a:lnTo>
                <a:lnTo>
                  <a:pt x="5561" y="956"/>
                </a:lnTo>
                <a:lnTo>
                  <a:pt x="5559" y="956"/>
                </a:lnTo>
                <a:lnTo>
                  <a:pt x="5558" y="956"/>
                </a:lnTo>
                <a:lnTo>
                  <a:pt x="5550" y="956"/>
                </a:lnTo>
                <a:lnTo>
                  <a:pt x="5550" y="963"/>
                </a:lnTo>
                <a:lnTo>
                  <a:pt x="5571" y="963"/>
                </a:lnTo>
                <a:lnTo>
                  <a:pt x="5571" y="1153"/>
                </a:lnTo>
                <a:lnTo>
                  <a:pt x="5550" y="1153"/>
                </a:lnTo>
                <a:lnTo>
                  <a:pt x="5550" y="1160"/>
                </a:lnTo>
                <a:lnTo>
                  <a:pt x="5617" y="1160"/>
                </a:lnTo>
                <a:lnTo>
                  <a:pt x="5617" y="1153"/>
                </a:lnTo>
                <a:lnTo>
                  <a:pt x="5595" y="1153"/>
                </a:lnTo>
                <a:lnTo>
                  <a:pt x="5595" y="1069"/>
                </a:lnTo>
                <a:lnTo>
                  <a:pt x="5597" y="1071"/>
                </a:lnTo>
                <a:lnTo>
                  <a:pt x="5598" y="1074"/>
                </a:lnTo>
                <a:lnTo>
                  <a:pt x="5602" y="1078"/>
                </a:lnTo>
                <a:lnTo>
                  <a:pt x="5606" y="1082"/>
                </a:lnTo>
                <a:lnTo>
                  <a:pt x="5608" y="1082"/>
                </a:lnTo>
                <a:lnTo>
                  <a:pt x="5610" y="1084"/>
                </a:lnTo>
                <a:lnTo>
                  <a:pt x="5615" y="1086"/>
                </a:lnTo>
                <a:lnTo>
                  <a:pt x="5621" y="1087"/>
                </a:lnTo>
                <a:lnTo>
                  <a:pt x="5626" y="1089"/>
                </a:lnTo>
                <a:lnTo>
                  <a:pt x="5634" y="1089"/>
                </a:lnTo>
                <a:lnTo>
                  <a:pt x="5638" y="1089"/>
                </a:lnTo>
                <a:lnTo>
                  <a:pt x="5641" y="1087"/>
                </a:lnTo>
                <a:lnTo>
                  <a:pt x="5645" y="1087"/>
                </a:lnTo>
                <a:lnTo>
                  <a:pt x="5647" y="1087"/>
                </a:lnTo>
                <a:lnTo>
                  <a:pt x="5649" y="1087"/>
                </a:lnTo>
                <a:lnTo>
                  <a:pt x="5652" y="1086"/>
                </a:lnTo>
                <a:lnTo>
                  <a:pt x="5654" y="1086"/>
                </a:lnTo>
                <a:lnTo>
                  <a:pt x="5656" y="1084"/>
                </a:lnTo>
                <a:lnTo>
                  <a:pt x="5660" y="1084"/>
                </a:lnTo>
                <a:lnTo>
                  <a:pt x="5664" y="1082"/>
                </a:lnTo>
                <a:lnTo>
                  <a:pt x="5665" y="1080"/>
                </a:lnTo>
                <a:lnTo>
                  <a:pt x="5667" y="1080"/>
                </a:lnTo>
                <a:lnTo>
                  <a:pt x="5667" y="1078"/>
                </a:lnTo>
                <a:lnTo>
                  <a:pt x="5669" y="1078"/>
                </a:lnTo>
                <a:lnTo>
                  <a:pt x="5673" y="1076"/>
                </a:lnTo>
                <a:lnTo>
                  <a:pt x="5675" y="1073"/>
                </a:lnTo>
                <a:lnTo>
                  <a:pt x="5678" y="1071"/>
                </a:lnTo>
                <a:lnTo>
                  <a:pt x="5680" y="1069"/>
                </a:lnTo>
                <a:lnTo>
                  <a:pt x="5682" y="1065"/>
                </a:lnTo>
                <a:lnTo>
                  <a:pt x="5686" y="1063"/>
                </a:lnTo>
                <a:lnTo>
                  <a:pt x="5688" y="1058"/>
                </a:lnTo>
                <a:lnTo>
                  <a:pt x="5690" y="1052"/>
                </a:lnTo>
                <a:lnTo>
                  <a:pt x="5691" y="1047"/>
                </a:lnTo>
                <a:lnTo>
                  <a:pt x="5693" y="1043"/>
                </a:lnTo>
                <a:lnTo>
                  <a:pt x="5693" y="1037"/>
                </a:lnTo>
                <a:lnTo>
                  <a:pt x="5695" y="1034"/>
                </a:lnTo>
                <a:lnTo>
                  <a:pt x="5695" y="1028"/>
                </a:lnTo>
                <a:lnTo>
                  <a:pt x="5695" y="1024"/>
                </a:lnTo>
                <a:close/>
                <a:moveTo>
                  <a:pt x="5595" y="1030"/>
                </a:moveTo>
                <a:lnTo>
                  <a:pt x="5593" y="1021"/>
                </a:lnTo>
                <a:lnTo>
                  <a:pt x="5593" y="1011"/>
                </a:lnTo>
                <a:lnTo>
                  <a:pt x="5595" y="1004"/>
                </a:lnTo>
                <a:lnTo>
                  <a:pt x="5595" y="998"/>
                </a:lnTo>
                <a:lnTo>
                  <a:pt x="5597" y="989"/>
                </a:lnTo>
                <a:lnTo>
                  <a:pt x="5597" y="985"/>
                </a:lnTo>
                <a:lnTo>
                  <a:pt x="5598" y="983"/>
                </a:lnTo>
                <a:lnTo>
                  <a:pt x="5600" y="980"/>
                </a:lnTo>
                <a:lnTo>
                  <a:pt x="5602" y="978"/>
                </a:lnTo>
                <a:lnTo>
                  <a:pt x="5604" y="974"/>
                </a:lnTo>
                <a:lnTo>
                  <a:pt x="5606" y="972"/>
                </a:lnTo>
                <a:lnTo>
                  <a:pt x="5610" y="970"/>
                </a:lnTo>
                <a:lnTo>
                  <a:pt x="5611" y="969"/>
                </a:lnTo>
                <a:lnTo>
                  <a:pt x="5615" y="967"/>
                </a:lnTo>
                <a:lnTo>
                  <a:pt x="5617" y="965"/>
                </a:lnTo>
                <a:lnTo>
                  <a:pt x="5621" y="963"/>
                </a:lnTo>
                <a:lnTo>
                  <a:pt x="5624" y="963"/>
                </a:lnTo>
                <a:lnTo>
                  <a:pt x="5628" y="961"/>
                </a:lnTo>
                <a:lnTo>
                  <a:pt x="5632" y="961"/>
                </a:lnTo>
                <a:lnTo>
                  <a:pt x="5636" y="961"/>
                </a:lnTo>
                <a:lnTo>
                  <a:pt x="5639" y="961"/>
                </a:lnTo>
                <a:lnTo>
                  <a:pt x="5643" y="963"/>
                </a:lnTo>
                <a:lnTo>
                  <a:pt x="5647" y="965"/>
                </a:lnTo>
                <a:lnTo>
                  <a:pt x="5649" y="967"/>
                </a:lnTo>
                <a:lnTo>
                  <a:pt x="5651" y="967"/>
                </a:lnTo>
                <a:lnTo>
                  <a:pt x="5652" y="969"/>
                </a:lnTo>
                <a:lnTo>
                  <a:pt x="5654" y="972"/>
                </a:lnTo>
                <a:lnTo>
                  <a:pt x="5656" y="974"/>
                </a:lnTo>
                <a:lnTo>
                  <a:pt x="5658" y="976"/>
                </a:lnTo>
                <a:lnTo>
                  <a:pt x="5658" y="980"/>
                </a:lnTo>
                <a:lnTo>
                  <a:pt x="5660" y="983"/>
                </a:lnTo>
                <a:lnTo>
                  <a:pt x="5662" y="989"/>
                </a:lnTo>
                <a:lnTo>
                  <a:pt x="5664" y="995"/>
                </a:lnTo>
                <a:lnTo>
                  <a:pt x="5664" y="1002"/>
                </a:lnTo>
                <a:lnTo>
                  <a:pt x="5665" y="1008"/>
                </a:lnTo>
                <a:lnTo>
                  <a:pt x="5665" y="1015"/>
                </a:lnTo>
                <a:lnTo>
                  <a:pt x="5665" y="1019"/>
                </a:lnTo>
                <a:lnTo>
                  <a:pt x="5665" y="1024"/>
                </a:lnTo>
                <a:lnTo>
                  <a:pt x="5665" y="1028"/>
                </a:lnTo>
                <a:lnTo>
                  <a:pt x="5665" y="1032"/>
                </a:lnTo>
                <a:lnTo>
                  <a:pt x="5664" y="1039"/>
                </a:lnTo>
                <a:lnTo>
                  <a:pt x="5664" y="1047"/>
                </a:lnTo>
                <a:lnTo>
                  <a:pt x="5664" y="1052"/>
                </a:lnTo>
                <a:lnTo>
                  <a:pt x="5662" y="1058"/>
                </a:lnTo>
                <a:lnTo>
                  <a:pt x="5660" y="1060"/>
                </a:lnTo>
                <a:lnTo>
                  <a:pt x="5660" y="1061"/>
                </a:lnTo>
                <a:lnTo>
                  <a:pt x="5660" y="1063"/>
                </a:lnTo>
                <a:lnTo>
                  <a:pt x="5658" y="1067"/>
                </a:lnTo>
                <a:lnTo>
                  <a:pt x="5658" y="1071"/>
                </a:lnTo>
                <a:lnTo>
                  <a:pt x="5656" y="1073"/>
                </a:lnTo>
                <a:lnTo>
                  <a:pt x="5654" y="1074"/>
                </a:lnTo>
                <a:lnTo>
                  <a:pt x="5654" y="1076"/>
                </a:lnTo>
                <a:lnTo>
                  <a:pt x="5652" y="1078"/>
                </a:lnTo>
                <a:lnTo>
                  <a:pt x="5649" y="1080"/>
                </a:lnTo>
                <a:lnTo>
                  <a:pt x="5645" y="1082"/>
                </a:lnTo>
                <a:lnTo>
                  <a:pt x="5643" y="1084"/>
                </a:lnTo>
                <a:lnTo>
                  <a:pt x="5639" y="1084"/>
                </a:lnTo>
                <a:lnTo>
                  <a:pt x="5639" y="1086"/>
                </a:lnTo>
                <a:lnTo>
                  <a:pt x="5636" y="1086"/>
                </a:lnTo>
                <a:lnTo>
                  <a:pt x="5632" y="1086"/>
                </a:lnTo>
                <a:lnTo>
                  <a:pt x="5630" y="1086"/>
                </a:lnTo>
                <a:lnTo>
                  <a:pt x="5626" y="1084"/>
                </a:lnTo>
                <a:lnTo>
                  <a:pt x="5621" y="1084"/>
                </a:lnTo>
                <a:lnTo>
                  <a:pt x="5617" y="1082"/>
                </a:lnTo>
                <a:lnTo>
                  <a:pt x="5613" y="1080"/>
                </a:lnTo>
                <a:lnTo>
                  <a:pt x="5610" y="1076"/>
                </a:lnTo>
                <a:lnTo>
                  <a:pt x="5606" y="1074"/>
                </a:lnTo>
                <a:lnTo>
                  <a:pt x="5602" y="1071"/>
                </a:lnTo>
                <a:lnTo>
                  <a:pt x="5600" y="1067"/>
                </a:lnTo>
                <a:lnTo>
                  <a:pt x="5598" y="1063"/>
                </a:lnTo>
                <a:lnTo>
                  <a:pt x="5597" y="1060"/>
                </a:lnTo>
                <a:lnTo>
                  <a:pt x="5595" y="1056"/>
                </a:lnTo>
                <a:lnTo>
                  <a:pt x="5595" y="1052"/>
                </a:lnTo>
                <a:lnTo>
                  <a:pt x="5593" y="1047"/>
                </a:lnTo>
                <a:lnTo>
                  <a:pt x="5593" y="1041"/>
                </a:lnTo>
                <a:lnTo>
                  <a:pt x="5593" y="1035"/>
                </a:lnTo>
                <a:lnTo>
                  <a:pt x="5595" y="1030"/>
                </a:lnTo>
                <a:close/>
                <a:moveTo>
                  <a:pt x="5509" y="956"/>
                </a:moveTo>
                <a:lnTo>
                  <a:pt x="5509" y="995"/>
                </a:lnTo>
                <a:lnTo>
                  <a:pt x="5502" y="995"/>
                </a:lnTo>
                <a:lnTo>
                  <a:pt x="5500" y="989"/>
                </a:lnTo>
                <a:lnTo>
                  <a:pt x="5500" y="985"/>
                </a:lnTo>
                <a:lnTo>
                  <a:pt x="5498" y="983"/>
                </a:lnTo>
                <a:lnTo>
                  <a:pt x="5496" y="980"/>
                </a:lnTo>
                <a:lnTo>
                  <a:pt x="5494" y="976"/>
                </a:lnTo>
                <a:lnTo>
                  <a:pt x="5492" y="974"/>
                </a:lnTo>
                <a:lnTo>
                  <a:pt x="5491" y="970"/>
                </a:lnTo>
                <a:lnTo>
                  <a:pt x="5489" y="969"/>
                </a:lnTo>
                <a:lnTo>
                  <a:pt x="5487" y="967"/>
                </a:lnTo>
                <a:lnTo>
                  <a:pt x="5483" y="965"/>
                </a:lnTo>
                <a:lnTo>
                  <a:pt x="5481" y="963"/>
                </a:lnTo>
                <a:lnTo>
                  <a:pt x="5479" y="963"/>
                </a:lnTo>
                <a:lnTo>
                  <a:pt x="5476" y="961"/>
                </a:lnTo>
                <a:lnTo>
                  <a:pt x="5472" y="961"/>
                </a:lnTo>
                <a:lnTo>
                  <a:pt x="5470" y="959"/>
                </a:lnTo>
                <a:lnTo>
                  <a:pt x="5466" y="959"/>
                </a:lnTo>
                <a:lnTo>
                  <a:pt x="5459" y="959"/>
                </a:lnTo>
                <a:lnTo>
                  <a:pt x="5457" y="961"/>
                </a:lnTo>
                <a:lnTo>
                  <a:pt x="5453" y="961"/>
                </a:lnTo>
                <a:lnTo>
                  <a:pt x="5450" y="963"/>
                </a:lnTo>
                <a:lnTo>
                  <a:pt x="5446" y="965"/>
                </a:lnTo>
                <a:lnTo>
                  <a:pt x="5442" y="969"/>
                </a:lnTo>
                <a:lnTo>
                  <a:pt x="5440" y="972"/>
                </a:lnTo>
                <a:lnTo>
                  <a:pt x="5439" y="978"/>
                </a:lnTo>
                <a:lnTo>
                  <a:pt x="5437" y="980"/>
                </a:lnTo>
                <a:lnTo>
                  <a:pt x="5437" y="983"/>
                </a:lnTo>
                <a:lnTo>
                  <a:pt x="5437" y="985"/>
                </a:lnTo>
                <a:lnTo>
                  <a:pt x="5435" y="987"/>
                </a:lnTo>
                <a:lnTo>
                  <a:pt x="5435" y="989"/>
                </a:lnTo>
                <a:lnTo>
                  <a:pt x="5437" y="989"/>
                </a:lnTo>
                <a:lnTo>
                  <a:pt x="5437" y="991"/>
                </a:lnTo>
                <a:lnTo>
                  <a:pt x="5439" y="991"/>
                </a:lnTo>
                <a:lnTo>
                  <a:pt x="5440" y="993"/>
                </a:lnTo>
                <a:lnTo>
                  <a:pt x="5442" y="995"/>
                </a:lnTo>
                <a:lnTo>
                  <a:pt x="5446" y="996"/>
                </a:lnTo>
                <a:lnTo>
                  <a:pt x="5448" y="998"/>
                </a:lnTo>
                <a:lnTo>
                  <a:pt x="5453" y="1000"/>
                </a:lnTo>
                <a:lnTo>
                  <a:pt x="5455" y="1000"/>
                </a:lnTo>
                <a:lnTo>
                  <a:pt x="5457" y="1000"/>
                </a:lnTo>
                <a:lnTo>
                  <a:pt x="5463" y="1002"/>
                </a:lnTo>
                <a:lnTo>
                  <a:pt x="5468" y="1004"/>
                </a:lnTo>
                <a:lnTo>
                  <a:pt x="5472" y="1004"/>
                </a:lnTo>
                <a:lnTo>
                  <a:pt x="5474" y="1006"/>
                </a:lnTo>
                <a:lnTo>
                  <a:pt x="5481" y="1006"/>
                </a:lnTo>
                <a:lnTo>
                  <a:pt x="5489" y="1008"/>
                </a:lnTo>
                <a:lnTo>
                  <a:pt x="5492" y="1009"/>
                </a:lnTo>
                <a:lnTo>
                  <a:pt x="5496" y="1009"/>
                </a:lnTo>
                <a:lnTo>
                  <a:pt x="5500" y="1011"/>
                </a:lnTo>
                <a:lnTo>
                  <a:pt x="5504" y="1013"/>
                </a:lnTo>
                <a:lnTo>
                  <a:pt x="5505" y="1015"/>
                </a:lnTo>
                <a:lnTo>
                  <a:pt x="5509" y="1017"/>
                </a:lnTo>
                <a:lnTo>
                  <a:pt x="5511" y="1019"/>
                </a:lnTo>
                <a:lnTo>
                  <a:pt x="5513" y="1021"/>
                </a:lnTo>
                <a:lnTo>
                  <a:pt x="5515" y="1022"/>
                </a:lnTo>
                <a:lnTo>
                  <a:pt x="5517" y="1026"/>
                </a:lnTo>
                <a:lnTo>
                  <a:pt x="5518" y="1028"/>
                </a:lnTo>
                <a:lnTo>
                  <a:pt x="5520" y="1032"/>
                </a:lnTo>
                <a:lnTo>
                  <a:pt x="5520" y="1035"/>
                </a:lnTo>
                <a:lnTo>
                  <a:pt x="5520" y="1039"/>
                </a:lnTo>
                <a:lnTo>
                  <a:pt x="5522" y="1043"/>
                </a:lnTo>
                <a:lnTo>
                  <a:pt x="5522" y="1047"/>
                </a:lnTo>
                <a:lnTo>
                  <a:pt x="5522" y="1048"/>
                </a:lnTo>
                <a:lnTo>
                  <a:pt x="5522" y="1052"/>
                </a:lnTo>
                <a:lnTo>
                  <a:pt x="5520" y="1054"/>
                </a:lnTo>
                <a:lnTo>
                  <a:pt x="5520" y="1056"/>
                </a:lnTo>
                <a:lnTo>
                  <a:pt x="5520" y="1058"/>
                </a:lnTo>
                <a:lnTo>
                  <a:pt x="5520" y="1060"/>
                </a:lnTo>
                <a:lnTo>
                  <a:pt x="5518" y="1063"/>
                </a:lnTo>
                <a:lnTo>
                  <a:pt x="5518" y="1065"/>
                </a:lnTo>
                <a:lnTo>
                  <a:pt x="5517" y="1069"/>
                </a:lnTo>
                <a:lnTo>
                  <a:pt x="5517" y="1071"/>
                </a:lnTo>
                <a:lnTo>
                  <a:pt x="5515" y="1073"/>
                </a:lnTo>
                <a:lnTo>
                  <a:pt x="5515" y="1074"/>
                </a:lnTo>
                <a:lnTo>
                  <a:pt x="5513" y="1076"/>
                </a:lnTo>
                <a:lnTo>
                  <a:pt x="5511" y="1078"/>
                </a:lnTo>
                <a:lnTo>
                  <a:pt x="5509" y="1080"/>
                </a:lnTo>
                <a:lnTo>
                  <a:pt x="5507" y="1080"/>
                </a:lnTo>
                <a:lnTo>
                  <a:pt x="5504" y="1082"/>
                </a:lnTo>
                <a:lnTo>
                  <a:pt x="5502" y="1084"/>
                </a:lnTo>
                <a:lnTo>
                  <a:pt x="5500" y="1084"/>
                </a:lnTo>
                <a:lnTo>
                  <a:pt x="5496" y="1086"/>
                </a:lnTo>
                <a:lnTo>
                  <a:pt x="5492" y="1087"/>
                </a:lnTo>
                <a:lnTo>
                  <a:pt x="5491" y="1087"/>
                </a:lnTo>
                <a:lnTo>
                  <a:pt x="5485" y="1087"/>
                </a:lnTo>
                <a:lnTo>
                  <a:pt x="5481" y="1089"/>
                </a:lnTo>
                <a:lnTo>
                  <a:pt x="5478" y="1089"/>
                </a:lnTo>
                <a:lnTo>
                  <a:pt x="5476" y="1089"/>
                </a:lnTo>
                <a:lnTo>
                  <a:pt x="5474" y="1089"/>
                </a:lnTo>
                <a:lnTo>
                  <a:pt x="5468" y="1089"/>
                </a:lnTo>
                <a:lnTo>
                  <a:pt x="5465" y="1087"/>
                </a:lnTo>
                <a:lnTo>
                  <a:pt x="5459" y="1086"/>
                </a:lnTo>
                <a:lnTo>
                  <a:pt x="5453" y="1086"/>
                </a:lnTo>
                <a:lnTo>
                  <a:pt x="5450" y="1084"/>
                </a:lnTo>
                <a:lnTo>
                  <a:pt x="5446" y="1080"/>
                </a:lnTo>
                <a:lnTo>
                  <a:pt x="5442" y="1078"/>
                </a:lnTo>
                <a:lnTo>
                  <a:pt x="5439" y="1076"/>
                </a:lnTo>
                <a:lnTo>
                  <a:pt x="5431" y="1087"/>
                </a:lnTo>
                <a:lnTo>
                  <a:pt x="5424" y="1087"/>
                </a:lnTo>
                <a:lnTo>
                  <a:pt x="5424" y="1045"/>
                </a:lnTo>
                <a:lnTo>
                  <a:pt x="5431" y="1045"/>
                </a:lnTo>
                <a:lnTo>
                  <a:pt x="5431" y="1048"/>
                </a:lnTo>
                <a:lnTo>
                  <a:pt x="5433" y="1054"/>
                </a:lnTo>
                <a:lnTo>
                  <a:pt x="5435" y="1058"/>
                </a:lnTo>
                <a:lnTo>
                  <a:pt x="5439" y="1061"/>
                </a:lnTo>
                <a:lnTo>
                  <a:pt x="5440" y="1065"/>
                </a:lnTo>
                <a:lnTo>
                  <a:pt x="5442" y="1069"/>
                </a:lnTo>
                <a:lnTo>
                  <a:pt x="5446" y="1073"/>
                </a:lnTo>
                <a:lnTo>
                  <a:pt x="5448" y="1074"/>
                </a:lnTo>
                <a:lnTo>
                  <a:pt x="5452" y="1076"/>
                </a:lnTo>
                <a:lnTo>
                  <a:pt x="5455" y="1080"/>
                </a:lnTo>
                <a:lnTo>
                  <a:pt x="5457" y="1080"/>
                </a:lnTo>
                <a:lnTo>
                  <a:pt x="5461" y="1082"/>
                </a:lnTo>
                <a:lnTo>
                  <a:pt x="5465" y="1084"/>
                </a:lnTo>
                <a:lnTo>
                  <a:pt x="5468" y="1084"/>
                </a:lnTo>
                <a:lnTo>
                  <a:pt x="5472" y="1084"/>
                </a:lnTo>
                <a:lnTo>
                  <a:pt x="5478" y="1086"/>
                </a:lnTo>
                <a:lnTo>
                  <a:pt x="5481" y="1084"/>
                </a:lnTo>
                <a:lnTo>
                  <a:pt x="5483" y="1084"/>
                </a:lnTo>
                <a:lnTo>
                  <a:pt x="5487" y="1084"/>
                </a:lnTo>
                <a:lnTo>
                  <a:pt x="5491" y="1082"/>
                </a:lnTo>
                <a:lnTo>
                  <a:pt x="5492" y="1080"/>
                </a:lnTo>
                <a:lnTo>
                  <a:pt x="5494" y="1080"/>
                </a:lnTo>
                <a:lnTo>
                  <a:pt x="5498" y="1078"/>
                </a:lnTo>
                <a:lnTo>
                  <a:pt x="5498" y="1076"/>
                </a:lnTo>
                <a:lnTo>
                  <a:pt x="5500" y="1076"/>
                </a:lnTo>
                <a:lnTo>
                  <a:pt x="5502" y="1074"/>
                </a:lnTo>
                <a:lnTo>
                  <a:pt x="5504" y="1073"/>
                </a:lnTo>
                <a:lnTo>
                  <a:pt x="5504" y="1071"/>
                </a:lnTo>
                <a:lnTo>
                  <a:pt x="5505" y="1071"/>
                </a:lnTo>
                <a:lnTo>
                  <a:pt x="5505" y="1069"/>
                </a:lnTo>
                <a:lnTo>
                  <a:pt x="5505" y="1067"/>
                </a:lnTo>
                <a:lnTo>
                  <a:pt x="5507" y="1065"/>
                </a:lnTo>
                <a:lnTo>
                  <a:pt x="5507" y="1063"/>
                </a:lnTo>
                <a:lnTo>
                  <a:pt x="5509" y="1060"/>
                </a:lnTo>
                <a:lnTo>
                  <a:pt x="5509" y="1056"/>
                </a:lnTo>
                <a:lnTo>
                  <a:pt x="5509" y="1054"/>
                </a:lnTo>
                <a:lnTo>
                  <a:pt x="5507" y="1052"/>
                </a:lnTo>
                <a:lnTo>
                  <a:pt x="5507" y="1050"/>
                </a:lnTo>
                <a:lnTo>
                  <a:pt x="5505" y="1048"/>
                </a:lnTo>
                <a:lnTo>
                  <a:pt x="5504" y="1047"/>
                </a:lnTo>
                <a:lnTo>
                  <a:pt x="5502" y="1045"/>
                </a:lnTo>
                <a:lnTo>
                  <a:pt x="5498" y="1043"/>
                </a:lnTo>
                <a:lnTo>
                  <a:pt x="5494" y="1041"/>
                </a:lnTo>
                <a:lnTo>
                  <a:pt x="5492" y="1041"/>
                </a:lnTo>
                <a:lnTo>
                  <a:pt x="5489" y="1039"/>
                </a:lnTo>
                <a:lnTo>
                  <a:pt x="5483" y="1037"/>
                </a:lnTo>
                <a:lnTo>
                  <a:pt x="5479" y="1035"/>
                </a:lnTo>
                <a:lnTo>
                  <a:pt x="5474" y="1034"/>
                </a:lnTo>
                <a:lnTo>
                  <a:pt x="5468" y="1034"/>
                </a:lnTo>
                <a:lnTo>
                  <a:pt x="5463" y="1032"/>
                </a:lnTo>
                <a:lnTo>
                  <a:pt x="5461" y="1032"/>
                </a:lnTo>
                <a:lnTo>
                  <a:pt x="5459" y="1030"/>
                </a:lnTo>
                <a:lnTo>
                  <a:pt x="5457" y="1030"/>
                </a:lnTo>
                <a:lnTo>
                  <a:pt x="5453" y="1030"/>
                </a:lnTo>
                <a:lnTo>
                  <a:pt x="5448" y="1028"/>
                </a:lnTo>
                <a:lnTo>
                  <a:pt x="5444" y="1026"/>
                </a:lnTo>
                <a:lnTo>
                  <a:pt x="5442" y="1024"/>
                </a:lnTo>
                <a:lnTo>
                  <a:pt x="5439" y="1024"/>
                </a:lnTo>
                <a:lnTo>
                  <a:pt x="5435" y="1022"/>
                </a:lnTo>
                <a:lnTo>
                  <a:pt x="5433" y="1021"/>
                </a:lnTo>
                <a:lnTo>
                  <a:pt x="5431" y="1019"/>
                </a:lnTo>
                <a:lnTo>
                  <a:pt x="5429" y="1015"/>
                </a:lnTo>
                <a:lnTo>
                  <a:pt x="5427" y="1013"/>
                </a:lnTo>
                <a:lnTo>
                  <a:pt x="5425" y="1009"/>
                </a:lnTo>
                <a:lnTo>
                  <a:pt x="5425" y="1008"/>
                </a:lnTo>
                <a:lnTo>
                  <a:pt x="5424" y="1004"/>
                </a:lnTo>
                <a:lnTo>
                  <a:pt x="5424" y="1000"/>
                </a:lnTo>
                <a:lnTo>
                  <a:pt x="5424" y="996"/>
                </a:lnTo>
                <a:lnTo>
                  <a:pt x="5424" y="995"/>
                </a:lnTo>
                <a:lnTo>
                  <a:pt x="5424" y="989"/>
                </a:lnTo>
                <a:lnTo>
                  <a:pt x="5425" y="983"/>
                </a:lnTo>
                <a:lnTo>
                  <a:pt x="5427" y="980"/>
                </a:lnTo>
                <a:lnTo>
                  <a:pt x="5429" y="976"/>
                </a:lnTo>
                <a:lnTo>
                  <a:pt x="5431" y="972"/>
                </a:lnTo>
                <a:lnTo>
                  <a:pt x="5433" y="969"/>
                </a:lnTo>
                <a:lnTo>
                  <a:pt x="5437" y="965"/>
                </a:lnTo>
                <a:lnTo>
                  <a:pt x="5440" y="961"/>
                </a:lnTo>
                <a:lnTo>
                  <a:pt x="5442" y="959"/>
                </a:lnTo>
                <a:lnTo>
                  <a:pt x="5446" y="957"/>
                </a:lnTo>
                <a:lnTo>
                  <a:pt x="5448" y="956"/>
                </a:lnTo>
                <a:lnTo>
                  <a:pt x="5452" y="954"/>
                </a:lnTo>
                <a:lnTo>
                  <a:pt x="5455" y="954"/>
                </a:lnTo>
                <a:lnTo>
                  <a:pt x="5459" y="952"/>
                </a:lnTo>
                <a:lnTo>
                  <a:pt x="5463" y="952"/>
                </a:lnTo>
                <a:lnTo>
                  <a:pt x="5466" y="952"/>
                </a:lnTo>
                <a:lnTo>
                  <a:pt x="5470" y="952"/>
                </a:lnTo>
                <a:lnTo>
                  <a:pt x="5474" y="954"/>
                </a:lnTo>
                <a:lnTo>
                  <a:pt x="5483" y="956"/>
                </a:lnTo>
                <a:lnTo>
                  <a:pt x="5491" y="959"/>
                </a:lnTo>
                <a:lnTo>
                  <a:pt x="5494" y="963"/>
                </a:lnTo>
                <a:lnTo>
                  <a:pt x="5498" y="965"/>
                </a:lnTo>
                <a:lnTo>
                  <a:pt x="5504" y="956"/>
                </a:lnTo>
                <a:lnTo>
                  <a:pt x="5509" y="956"/>
                </a:lnTo>
                <a:close/>
                <a:moveTo>
                  <a:pt x="5251" y="963"/>
                </a:moveTo>
                <a:lnTo>
                  <a:pt x="5251" y="956"/>
                </a:lnTo>
                <a:lnTo>
                  <a:pt x="5258" y="956"/>
                </a:lnTo>
                <a:lnTo>
                  <a:pt x="5260" y="956"/>
                </a:lnTo>
                <a:lnTo>
                  <a:pt x="5264" y="956"/>
                </a:lnTo>
                <a:lnTo>
                  <a:pt x="5266" y="956"/>
                </a:lnTo>
                <a:lnTo>
                  <a:pt x="5267" y="956"/>
                </a:lnTo>
                <a:lnTo>
                  <a:pt x="5269" y="956"/>
                </a:lnTo>
                <a:lnTo>
                  <a:pt x="5271" y="956"/>
                </a:lnTo>
                <a:lnTo>
                  <a:pt x="5273" y="956"/>
                </a:lnTo>
                <a:lnTo>
                  <a:pt x="5275" y="956"/>
                </a:lnTo>
                <a:lnTo>
                  <a:pt x="5277" y="954"/>
                </a:lnTo>
                <a:lnTo>
                  <a:pt x="5279" y="954"/>
                </a:lnTo>
                <a:lnTo>
                  <a:pt x="5282" y="954"/>
                </a:lnTo>
                <a:lnTo>
                  <a:pt x="5286" y="954"/>
                </a:lnTo>
                <a:lnTo>
                  <a:pt x="5290" y="954"/>
                </a:lnTo>
                <a:lnTo>
                  <a:pt x="5292" y="954"/>
                </a:lnTo>
                <a:lnTo>
                  <a:pt x="5293" y="952"/>
                </a:lnTo>
                <a:lnTo>
                  <a:pt x="5293" y="987"/>
                </a:lnTo>
                <a:lnTo>
                  <a:pt x="5295" y="987"/>
                </a:lnTo>
                <a:lnTo>
                  <a:pt x="5299" y="980"/>
                </a:lnTo>
                <a:lnTo>
                  <a:pt x="5301" y="974"/>
                </a:lnTo>
                <a:lnTo>
                  <a:pt x="5303" y="972"/>
                </a:lnTo>
                <a:lnTo>
                  <a:pt x="5308" y="965"/>
                </a:lnTo>
                <a:lnTo>
                  <a:pt x="5310" y="963"/>
                </a:lnTo>
                <a:lnTo>
                  <a:pt x="5314" y="961"/>
                </a:lnTo>
                <a:lnTo>
                  <a:pt x="5316" y="959"/>
                </a:lnTo>
                <a:lnTo>
                  <a:pt x="5319" y="957"/>
                </a:lnTo>
                <a:lnTo>
                  <a:pt x="5327" y="954"/>
                </a:lnTo>
                <a:lnTo>
                  <a:pt x="5332" y="952"/>
                </a:lnTo>
                <a:lnTo>
                  <a:pt x="5340" y="952"/>
                </a:lnTo>
                <a:lnTo>
                  <a:pt x="5346" y="952"/>
                </a:lnTo>
                <a:lnTo>
                  <a:pt x="5349" y="952"/>
                </a:lnTo>
                <a:lnTo>
                  <a:pt x="5353" y="954"/>
                </a:lnTo>
                <a:lnTo>
                  <a:pt x="5357" y="954"/>
                </a:lnTo>
                <a:lnTo>
                  <a:pt x="5360" y="956"/>
                </a:lnTo>
                <a:lnTo>
                  <a:pt x="5362" y="957"/>
                </a:lnTo>
                <a:lnTo>
                  <a:pt x="5366" y="959"/>
                </a:lnTo>
                <a:lnTo>
                  <a:pt x="5368" y="961"/>
                </a:lnTo>
                <a:lnTo>
                  <a:pt x="5372" y="963"/>
                </a:lnTo>
                <a:lnTo>
                  <a:pt x="5373" y="965"/>
                </a:lnTo>
                <a:lnTo>
                  <a:pt x="5375" y="969"/>
                </a:lnTo>
                <a:lnTo>
                  <a:pt x="5375" y="972"/>
                </a:lnTo>
                <a:lnTo>
                  <a:pt x="5377" y="974"/>
                </a:lnTo>
                <a:lnTo>
                  <a:pt x="5379" y="978"/>
                </a:lnTo>
                <a:lnTo>
                  <a:pt x="5379" y="982"/>
                </a:lnTo>
                <a:lnTo>
                  <a:pt x="5379" y="985"/>
                </a:lnTo>
                <a:lnTo>
                  <a:pt x="5379" y="1080"/>
                </a:lnTo>
                <a:lnTo>
                  <a:pt x="5398" y="1080"/>
                </a:lnTo>
                <a:lnTo>
                  <a:pt x="5398" y="1087"/>
                </a:lnTo>
                <a:lnTo>
                  <a:pt x="5338" y="1087"/>
                </a:lnTo>
                <a:lnTo>
                  <a:pt x="5338" y="1080"/>
                </a:lnTo>
                <a:lnTo>
                  <a:pt x="5353" y="1080"/>
                </a:lnTo>
                <a:lnTo>
                  <a:pt x="5353" y="989"/>
                </a:lnTo>
                <a:lnTo>
                  <a:pt x="5353" y="985"/>
                </a:lnTo>
                <a:lnTo>
                  <a:pt x="5353" y="983"/>
                </a:lnTo>
                <a:lnTo>
                  <a:pt x="5353" y="980"/>
                </a:lnTo>
                <a:lnTo>
                  <a:pt x="5353" y="976"/>
                </a:lnTo>
                <a:lnTo>
                  <a:pt x="5351" y="974"/>
                </a:lnTo>
                <a:lnTo>
                  <a:pt x="5351" y="972"/>
                </a:lnTo>
                <a:lnTo>
                  <a:pt x="5349" y="970"/>
                </a:lnTo>
                <a:lnTo>
                  <a:pt x="5349" y="969"/>
                </a:lnTo>
                <a:lnTo>
                  <a:pt x="5347" y="967"/>
                </a:lnTo>
                <a:lnTo>
                  <a:pt x="5346" y="965"/>
                </a:lnTo>
                <a:lnTo>
                  <a:pt x="5344" y="963"/>
                </a:lnTo>
                <a:lnTo>
                  <a:pt x="5342" y="963"/>
                </a:lnTo>
                <a:lnTo>
                  <a:pt x="5340" y="963"/>
                </a:lnTo>
                <a:lnTo>
                  <a:pt x="5338" y="963"/>
                </a:lnTo>
                <a:lnTo>
                  <a:pt x="5336" y="963"/>
                </a:lnTo>
                <a:lnTo>
                  <a:pt x="5332" y="963"/>
                </a:lnTo>
                <a:lnTo>
                  <a:pt x="5329" y="963"/>
                </a:lnTo>
                <a:lnTo>
                  <a:pt x="5325" y="963"/>
                </a:lnTo>
                <a:lnTo>
                  <a:pt x="5319" y="967"/>
                </a:lnTo>
                <a:lnTo>
                  <a:pt x="5316" y="969"/>
                </a:lnTo>
                <a:lnTo>
                  <a:pt x="5314" y="970"/>
                </a:lnTo>
                <a:lnTo>
                  <a:pt x="5310" y="974"/>
                </a:lnTo>
                <a:lnTo>
                  <a:pt x="5308" y="976"/>
                </a:lnTo>
                <a:lnTo>
                  <a:pt x="5305" y="982"/>
                </a:lnTo>
                <a:lnTo>
                  <a:pt x="5301" y="987"/>
                </a:lnTo>
                <a:lnTo>
                  <a:pt x="5299" y="991"/>
                </a:lnTo>
                <a:lnTo>
                  <a:pt x="5297" y="996"/>
                </a:lnTo>
                <a:lnTo>
                  <a:pt x="5295" y="1002"/>
                </a:lnTo>
                <a:lnTo>
                  <a:pt x="5295" y="1008"/>
                </a:lnTo>
                <a:lnTo>
                  <a:pt x="5293" y="1013"/>
                </a:lnTo>
                <a:lnTo>
                  <a:pt x="5293" y="1019"/>
                </a:lnTo>
                <a:lnTo>
                  <a:pt x="5293" y="1080"/>
                </a:lnTo>
                <a:lnTo>
                  <a:pt x="5312" y="1080"/>
                </a:lnTo>
                <a:lnTo>
                  <a:pt x="5312" y="1087"/>
                </a:lnTo>
                <a:lnTo>
                  <a:pt x="5251" y="1087"/>
                </a:lnTo>
                <a:lnTo>
                  <a:pt x="5251" y="1080"/>
                </a:lnTo>
                <a:lnTo>
                  <a:pt x="5269" y="1080"/>
                </a:lnTo>
                <a:lnTo>
                  <a:pt x="5269" y="963"/>
                </a:lnTo>
                <a:lnTo>
                  <a:pt x="5251" y="963"/>
                </a:lnTo>
                <a:close/>
                <a:moveTo>
                  <a:pt x="5113" y="985"/>
                </a:moveTo>
                <a:lnTo>
                  <a:pt x="5113" y="987"/>
                </a:lnTo>
                <a:lnTo>
                  <a:pt x="5115" y="991"/>
                </a:lnTo>
                <a:lnTo>
                  <a:pt x="5115" y="995"/>
                </a:lnTo>
                <a:lnTo>
                  <a:pt x="5117" y="996"/>
                </a:lnTo>
                <a:lnTo>
                  <a:pt x="5119" y="998"/>
                </a:lnTo>
                <a:lnTo>
                  <a:pt x="5120" y="998"/>
                </a:lnTo>
                <a:lnTo>
                  <a:pt x="5124" y="1000"/>
                </a:lnTo>
                <a:lnTo>
                  <a:pt x="5126" y="1000"/>
                </a:lnTo>
                <a:lnTo>
                  <a:pt x="5130" y="1000"/>
                </a:lnTo>
                <a:lnTo>
                  <a:pt x="5132" y="998"/>
                </a:lnTo>
                <a:lnTo>
                  <a:pt x="5133" y="998"/>
                </a:lnTo>
                <a:lnTo>
                  <a:pt x="5135" y="996"/>
                </a:lnTo>
                <a:lnTo>
                  <a:pt x="5137" y="995"/>
                </a:lnTo>
                <a:lnTo>
                  <a:pt x="5139" y="993"/>
                </a:lnTo>
                <a:lnTo>
                  <a:pt x="5139" y="989"/>
                </a:lnTo>
                <a:lnTo>
                  <a:pt x="5139" y="987"/>
                </a:lnTo>
                <a:lnTo>
                  <a:pt x="5139" y="985"/>
                </a:lnTo>
                <a:lnTo>
                  <a:pt x="5139" y="983"/>
                </a:lnTo>
                <a:lnTo>
                  <a:pt x="5137" y="980"/>
                </a:lnTo>
                <a:lnTo>
                  <a:pt x="5135" y="976"/>
                </a:lnTo>
                <a:lnTo>
                  <a:pt x="5133" y="976"/>
                </a:lnTo>
                <a:lnTo>
                  <a:pt x="5132" y="974"/>
                </a:lnTo>
                <a:lnTo>
                  <a:pt x="5132" y="972"/>
                </a:lnTo>
                <a:lnTo>
                  <a:pt x="5132" y="969"/>
                </a:lnTo>
                <a:lnTo>
                  <a:pt x="5132" y="967"/>
                </a:lnTo>
                <a:lnTo>
                  <a:pt x="5135" y="965"/>
                </a:lnTo>
                <a:lnTo>
                  <a:pt x="5137" y="963"/>
                </a:lnTo>
                <a:lnTo>
                  <a:pt x="5143" y="961"/>
                </a:lnTo>
                <a:lnTo>
                  <a:pt x="5146" y="961"/>
                </a:lnTo>
                <a:lnTo>
                  <a:pt x="5152" y="959"/>
                </a:lnTo>
                <a:lnTo>
                  <a:pt x="5160" y="959"/>
                </a:lnTo>
                <a:lnTo>
                  <a:pt x="5163" y="959"/>
                </a:lnTo>
                <a:lnTo>
                  <a:pt x="5165" y="959"/>
                </a:lnTo>
                <a:lnTo>
                  <a:pt x="5169" y="961"/>
                </a:lnTo>
                <a:lnTo>
                  <a:pt x="5171" y="961"/>
                </a:lnTo>
                <a:lnTo>
                  <a:pt x="5173" y="963"/>
                </a:lnTo>
                <a:lnTo>
                  <a:pt x="5176" y="965"/>
                </a:lnTo>
                <a:lnTo>
                  <a:pt x="5178" y="969"/>
                </a:lnTo>
                <a:lnTo>
                  <a:pt x="5180" y="969"/>
                </a:lnTo>
                <a:lnTo>
                  <a:pt x="5180" y="970"/>
                </a:lnTo>
                <a:lnTo>
                  <a:pt x="5182" y="972"/>
                </a:lnTo>
                <a:lnTo>
                  <a:pt x="5182" y="974"/>
                </a:lnTo>
                <a:lnTo>
                  <a:pt x="5184" y="980"/>
                </a:lnTo>
                <a:lnTo>
                  <a:pt x="5184" y="1011"/>
                </a:lnTo>
                <a:lnTo>
                  <a:pt x="5173" y="1011"/>
                </a:lnTo>
                <a:lnTo>
                  <a:pt x="5165" y="1011"/>
                </a:lnTo>
                <a:lnTo>
                  <a:pt x="5156" y="1013"/>
                </a:lnTo>
                <a:lnTo>
                  <a:pt x="5148" y="1015"/>
                </a:lnTo>
                <a:lnTo>
                  <a:pt x="5141" y="1017"/>
                </a:lnTo>
                <a:lnTo>
                  <a:pt x="5135" y="1019"/>
                </a:lnTo>
                <a:lnTo>
                  <a:pt x="5130" y="1021"/>
                </a:lnTo>
                <a:lnTo>
                  <a:pt x="5124" y="1024"/>
                </a:lnTo>
                <a:lnTo>
                  <a:pt x="5119" y="1028"/>
                </a:lnTo>
                <a:lnTo>
                  <a:pt x="5115" y="1030"/>
                </a:lnTo>
                <a:lnTo>
                  <a:pt x="5111" y="1034"/>
                </a:lnTo>
                <a:lnTo>
                  <a:pt x="5107" y="1039"/>
                </a:lnTo>
                <a:lnTo>
                  <a:pt x="5106" y="1043"/>
                </a:lnTo>
                <a:lnTo>
                  <a:pt x="5104" y="1048"/>
                </a:lnTo>
                <a:lnTo>
                  <a:pt x="5102" y="1054"/>
                </a:lnTo>
                <a:lnTo>
                  <a:pt x="5102" y="1060"/>
                </a:lnTo>
                <a:lnTo>
                  <a:pt x="5102" y="1063"/>
                </a:lnTo>
                <a:lnTo>
                  <a:pt x="5102" y="1065"/>
                </a:lnTo>
                <a:lnTo>
                  <a:pt x="5102" y="1069"/>
                </a:lnTo>
                <a:lnTo>
                  <a:pt x="5104" y="1073"/>
                </a:lnTo>
                <a:lnTo>
                  <a:pt x="5104" y="1074"/>
                </a:lnTo>
                <a:lnTo>
                  <a:pt x="5106" y="1076"/>
                </a:lnTo>
                <a:lnTo>
                  <a:pt x="5107" y="1080"/>
                </a:lnTo>
                <a:lnTo>
                  <a:pt x="5111" y="1082"/>
                </a:lnTo>
                <a:lnTo>
                  <a:pt x="5113" y="1084"/>
                </a:lnTo>
                <a:lnTo>
                  <a:pt x="5117" y="1084"/>
                </a:lnTo>
                <a:lnTo>
                  <a:pt x="5119" y="1086"/>
                </a:lnTo>
                <a:lnTo>
                  <a:pt x="5122" y="1087"/>
                </a:lnTo>
                <a:lnTo>
                  <a:pt x="5126" y="1087"/>
                </a:lnTo>
                <a:lnTo>
                  <a:pt x="5132" y="1089"/>
                </a:lnTo>
                <a:lnTo>
                  <a:pt x="5135" y="1089"/>
                </a:lnTo>
                <a:lnTo>
                  <a:pt x="5141" y="1089"/>
                </a:lnTo>
                <a:lnTo>
                  <a:pt x="5145" y="1089"/>
                </a:lnTo>
                <a:lnTo>
                  <a:pt x="5146" y="1089"/>
                </a:lnTo>
                <a:lnTo>
                  <a:pt x="5148" y="1087"/>
                </a:lnTo>
                <a:lnTo>
                  <a:pt x="5150" y="1087"/>
                </a:lnTo>
                <a:lnTo>
                  <a:pt x="5154" y="1087"/>
                </a:lnTo>
                <a:lnTo>
                  <a:pt x="5160" y="1086"/>
                </a:lnTo>
                <a:lnTo>
                  <a:pt x="5161" y="1086"/>
                </a:lnTo>
                <a:lnTo>
                  <a:pt x="5163" y="1086"/>
                </a:lnTo>
                <a:lnTo>
                  <a:pt x="5165" y="1084"/>
                </a:lnTo>
                <a:lnTo>
                  <a:pt x="5169" y="1082"/>
                </a:lnTo>
                <a:lnTo>
                  <a:pt x="5171" y="1082"/>
                </a:lnTo>
                <a:lnTo>
                  <a:pt x="5173" y="1080"/>
                </a:lnTo>
                <a:lnTo>
                  <a:pt x="5176" y="1078"/>
                </a:lnTo>
                <a:lnTo>
                  <a:pt x="5178" y="1076"/>
                </a:lnTo>
                <a:lnTo>
                  <a:pt x="5180" y="1076"/>
                </a:lnTo>
                <a:lnTo>
                  <a:pt x="5184" y="1073"/>
                </a:lnTo>
                <a:lnTo>
                  <a:pt x="5186" y="1076"/>
                </a:lnTo>
                <a:lnTo>
                  <a:pt x="5186" y="1078"/>
                </a:lnTo>
                <a:lnTo>
                  <a:pt x="5187" y="1080"/>
                </a:lnTo>
                <a:lnTo>
                  <a:pt x="5187" y="1082"/>
                </a:lnTo>
                <a:lnTo>
                  <a:pt x="5191" y="1084"/>
                </a:lnTo>
                <a:lnTo>
                  <a:pt x="5193" y="1086"/>
                </a:lnTo>
                <a:lnTo>
                  <a:pt x="5197" y="1087"/>
                </a:lnTo>
                <a:lnTo>
                  <a:pt x="5200" y="1089"/>
                </a:lnTo>
                <a:lnTo>
                  <a:pt x="5204" y="1089"/>
                </a:lnTo>
                <a:lnTo>
                  <a:pt x="5208" y="1089"/>
                </a:lnTo>
                <a:lnTo>
                  <a:pt x="5210" y="1087"/>
                </a:lnTo>
                <a:lnTo>
                  <a:pt x="5213" y="1087"/>
                </a:lnTo>
                <a:lnTo>
                  <a:pt x="5215" y="1087"/>
                </a:lnTo>
                <a:lnTo>
                  <a:pt x="5215" y="1086"/>
                </a:lnTo>
                <a:lnTo>
                  <a:pt x="5217" y="1086"/>
                </a:lnTo>
                <a:lnTo>
                  <a:pt x="5219" y="1086"/>
                </a:lnTo>
                <a:lnTo>
                  <a:pt x="5221" y="1086"/>
                </a:lnTo>
                <a:lnTo>
                  <a:pt x="5223" y="1084"/>
                </a:lnTo>
                <a:lnTo>
                  <a:pt x="5225" y="1082"/>
                </a:lnTo>
                <a:lnTo>
                  <a:pt x="5226" y="1080"/>
                </a:lnTo>
                <a:lnTo>
                  <a:pt x="5226" y="1078"/>
                </a:lnTo>
                <a:lnTo>
                  <a:pt x="5228" y="1076"/>
                </a:lnTo>
                <a:lnTo>
                  <a:pt x="5230" y="1074"/>
                </a:lnTo>
                <a:lnTo>
                  <a:pt x="5230" y="1073"/>
                </a:lnTo>
                <a:lnTo>
                  <a:pt x="5232" y="1071"/>
                </a:lnTo>
                <a:lnTo>
                  <a:pt x="5232" y="1067"/>
                </a:lnTo>
                <a:lnTo>
                  <a:pt x="5234" y="1065"/>
                </a:lnTo>
                <a:lnTo>
                  <a:pt x="5226" y="1065"/>
                </a:lnTo>
                <a:lnTo>
                  <a:pt x="5226" y="1067"/>
                </a:lnTo>
                <a:lnTo>
                  <a:pt x="5226" y="1069"/>
                </a:lnTo>
                <a:lnTo>
                  <a:pt x="5225" y="1071"/>
                </a:lnTo>
                <a:lnTo>
                  <a:pt x="5223" y="1073"/>
                </a:lnTo>
                <a:lnTo>
                  <a:pt x="5223" y="1074"/>
                </a:lnTo>
                <a:lnTo>
                  <a:pt x="5221" y="1076"/>
                </a:lnTo>
                <a:lnTo>
                  <a:pt x="5219" y="1078"/>
                </a:lnTo>
                <a:lnTo>
                  <a:pt x="5217" y="1078"/>
                </a:lnTo>
                <a:lnTo>
                  <a:pt x="5217" y="1080"/>
                </a:lnTo>
                <a:lnTo>
                  <a:pt x="5215" y="1080"/>
                </a:lnTo>
                <a:lnTo>
                  <a:pt x="5213" y="1080"/>
                </a:lnTo>
                <a:lnTo>
                  <a:pt x="5212" y="1080"/>
                </a:lnTo>
                <a:lnTo>
                  <a:pt x="5212" y="1078"/>
                </a:lnTo>
                <a:lnTo>
                  <a:pt x="5210" y="1076"/>
                </a:lnTo>
                <a:lnTo>
                  <a:pt x="5210" y="1074"/>
                </a:lnTo>
                <a:lnTo>
                  <a:pt x="5210" y="1073"/>
                </a:lnTo>
                <a:lnTo>
                  <a:pt x="5210" y="1069"/>
                </a:lnTo>
                <a:lnTo>
                  <a:pt x="5210" y="1065"/>
                </a:lnTo>
                <a:lnTo>
                  <a:pt x="5210" y="985"/>
                </a:lnTo>
                <a:lnTo>
                  <a:pt x="5210" y="980"/>
                </a:lnTo>
                <a:lnTo>
                  <a:pt x="5210" y="976"/>
                </a:lnTo>
                <a:lnTo>
                  <a:pt x="5208" y="972"/>
                </a:lnTo>
                <a:lnTo>
                  <a:pt x="5208" y="970"/>
                </a:lnTo>
                <a:lnTo>
                  <a:pt x="5206" y="967"/>
                </a:lnTo>
                <a:lnTo>
                  <a:pt x="5204" y="965"/>
                </a:lnTo>
                <a:lnTo>
                  <a:pt x="5202" y="961"/>
                </a:lnTo>
                <a:lnTo>
                  <a:pt x="5199" y="959"/>
                </a:lnTo>
                <a:lnTo>
                  <a:pt x="5197" y="957"/>
                </a:lnTo>
                <a:lnTo>
                  <a:pt x="5193" y="956"/>
                </a:lnTo>
                <a:lnTo>
                  <a:pt x="5189" y="956"/>
                </a:lnTo>
                <a:lnTo>
                  <a:pt x="5186" y="954"/>
                </a:lnTo>
                <a:lnTo>
                  <a:pt x="5180" y="952"/>
                </a:lnTo>
                <a:lnTo>
                  <a:pt x="5176" y="952"/>
                </a:lnTo>
                <a:lnTo>
                  <a:pt x="5171" y="952"/>
                </a:lnTo>
                <a:lnTo>
                  <a:pt x="5165" y="952"/>
                </a:lnTo>
                <a:lnTo>
                  <a:pt x="5160" y="952"/>
                </a:lnTo>
                <a:lnTo>
                  <a:pt x="5154" y="952"/>
                </a:lnTo>
                <a:lnTo>
                  <a:pt x="5148" y="954"/>
                </a:lnTo>
                <a:lnTo>
                  <a:pt x="5145" y="956"/>
                </a:lnTo>
                <a:lnTo>
                  <a:pt x="5139" y="956"/>
                </a:lnTo>
                <a:lnTo>
                  <a:pt x="5135" y="957"/>
                </a:lnTo>
                <a:lnTo>
                  <a:pt x="5132" y="959"/>
                </a:lnTo>
                <a:lnTo>
                  <a:pt x="5128" y="961"/>
                </a:lnTo>
                <a:lnTo>
                  <a:pt x="5126" y="963"/>
                </a:lnTo>
                <a:lnTo>
                  <a:pt x="5122" y="965"/>
                </a:lnTo>
                <a:lnTo>
                  <a:pt x="5120" y="969"/>
                </a:lnTo>
                <a:lnTo>
                  <a:pt x="5119" y="970"/>
                </a:lnTo>
                <a:lnTo>
                  <a:pt x="5117" y="974"/>
                </a:lnTo>
                <a:lnTo>
                  <a:pt x="5115" y="978"/>
                </a:lnTo>
                <a:lnTo>
                  <a:pt x="5113" y="982"/>
                </a:lnTo>
                <a:lnTo>
                  <a:pt x="5113" y="985"/>
                </a:lnTo>
                <a:close/>
                <a:moveTo>
                  <a:pt x="5184" y="1019"/>
                </a:moveTo>
                <a:lnTo>
                  <a:pt x="5184" y="1048"/>
                </a:lnTo>
                <a:lnTo>
                  <a:pt x="5182" y="1050"/>
                </a:lnTo>
                <a:lnTo>
                  <a:pt x="5182" y="1052"/>
                </a:lnTo>
                <a:lnTo>
                  <a:pt x="5182" y="1056"/>
                </a:lnTo>
                <a:lnTo>
                  <a:pt x="5182" y="1058"/>
                </a:lnTo>
                <a:lnTo>
                  <a:pt x="5182" y="1060"/>
                </a:lnTo>
                <a:lnTo>
                  <a:pt x="5182" y="1061"/>
                </a:lnTo>
                <a:lnTo>
                  <a:pt x="5180" y="1061"/>
                </a:lnTo>
                <a:lnTo>
                  <a:pt x="5180" y="1063"/>
                </a:lnTo>
                <a:lnTo>
                  <a:pt x="5180" y="1065"/>
                </a:lnTo>
                <a:lnTo>
                  <a:pt x="5178" y="1067"/>
                </a:lnTo>
                <a:lnTo>
                  <a:pt x="5176" y="1069"/>
                </a:lnTo>
                <a:lnTo>
                  <a:pt x="5174" y="1073"/>
                </a:lnTo>
                <a:lnTo>
                  <a:pt x="5173" y="1073"/>
                </a:lnTo>
                <a:lnTo>
                  <a:pt x="5171" y="1074"/>
                </a:lnTo>
                <a:lnTo>
                  <a:pt x="5169" y="1076"/>
                </a:lnTo>
                <a:lnTo>
                  <a:pt x="5167" y="1076"/>
                </a:lnTo>
                <a:lnTo>
                  <a:pt x="5165" y="1078"/>
                </a:lnTo>
                <a:lnTo>
                  <a:pt x="5161" y="1078"/>
                </a:lnTo>
                <a:lnTo>
                  <a:pt x="5160" y="1080"/>
                </a:lnTo>
                <a:lnTo>
                  <a:pt x="5156" y="1080"/>
                </a:lnTo>
                <a:lnTo>
                  <a:pt x="5154" y="1080"/>
                </a:lnTo>
                <a:lnTo>
                  <a:pt x="5152" y="1080"/>
                </a:lnTo>
                <a:lnTo>
                  <a:pt x="5148" y="1080"/>
                </a:lnTo>
                <a:lnTo>
                  <a:pt x="5146" y="1080"/>
                </a:lnTo>
                <a:lnTo>
                  <a:pt x="5143" y="1078"/>
                </a:lnTo>
                <a:lnTo>
                  <a:pt x="5141" y="1078"/>
                </a:lnTo>
                <a:lnTo>
                  <a:pt x="5137" y="1076"/>
                </a:lnTo>
                <a:lnTo>
                  <a:pt x="5135" y="1074"/>
                </a:lnTo>
                <a:lnTo>
                  <a:pt x="5133" y="1073"/>
                </a:lnTo>
                <a:lnTo>
                  <a:pt x="5132" y="1071"/>
                </a:lnTo>
                <a:lnTo>
                  <a:pt x="5130" y="1069"/>
                </a:lnTo>
                <a:lnTo>
                  <a:pt x="5128" y="1065"/>
                </a:lnTo>
                <a:lnTo>
                  <a:pt x="5128" y="1063"/>
                </a:lnTo>
                <a:lnTo>
                  <a:pt x="5128" y="1060"/>
                </a:lnTo>
                <a:lnTo>
                  <a:pt x="5126" y="1054"/>
                </a:lnTo>
                <a:lnTo>
                  <a:pt x="5128" y="1048"/>
                </a:lnTo>
                <a:lnTo>
                  <a:pt x="5128" y="1045"/>
                </a:lnTo>
                <a:lnTo>
                  <a:pt x="5128" y="1041"/>
                </a:lnTo>
                <a:lnTo>
                  <a:pt x="5130" y="1039"/>
                </a:lnTo>
                <a:lnTo>
                  <a:pt x="5132" y="1035"/>
                </a:lnTo>
                <a:lnTo>
                  <a:pt x="5135" y="1034"/>
                </a:lnTo>
                <a:lnTo>
                  <a:pt x="5137" y="1030"/>
                </a:lnTo>
                <a:lnTo>
                  <a:pt x="5141" y="1028"/>
                </a:lnTo>
                <a:lnTo>
                  <a:pt x="5145" y="1026"/>
                </a:lnTo>
                <a:lnTo>
                  <a:pt x="5148" y="1024"/>
                </a:lnTo>
                <a:lnTo>
                  <a:pt x="5152" y="1022"/>
                </a:lnTo>
                <a:lnTo>
                  <a:pt x="5158" y="1021"/>
                </a:lnTo>
                <a:lnTo>
                  <a:pt x="5163" y="1021"/>
                </a:lnTo>
                <a:lnTo>
                  <a:pt x="5169" y="1019"/>
                </a:lnTo>
                <a:lnTo>
                  <a:pt x="5176" y="1019"/>
                </a:lnTo>
                <a:lnTo>
                  <a:pt x="5184" y="1019"/>
                </a:lnTo>
                <a:close/>
                <a:moveTo>
                  <a:pt x="5067" y="952"/>
                </a:moveTo>
                <a:lnTo>
                  <a:pt x="5068" y="952"/>
                </a:lnTo>
                <a:lnTo>
                  <a:pt x="5070" y="952"/>
                </a:lnTo>
                <a:lnTo>
                  <a:pt x="5074" y="954"/>
                </a:lnTo>
                <a:lnTo>
                  <a:pt x="5076" y="954"/>
                </a:lnTo>
                <a:lnTo>
                  <a:pt x="5078" y="956"/>
                </a:lnTo>
                <a:lnTo>
                  <a:pt x="5081" y="957"/>
                </a:lnTo>
                <a:lnTo>
                  <a:pt x="5083" y="959"/>
                </a:lnTo>
                <a:lnTo>
                  <a:pt x="5083" y="961"/>
                </a:lnTo>
                <a:lnTo>
                  <a:pt x="5085" y="963"/>
                </a:lnTo>
                <a:lnTo>
                  <a:pt x="5085" y="965"/>
                </a:lnTo>
                <a:lnTo>
                  <a:pt x="5085" y="967"/>
                </a:lnTo>
                <a:lnTo>
                  <a:pt x="5087" y="972"/>
                </a:lnTo>
                <a:lnTo>
                  <a:pt x="5087" y="974"/>
                </a:lnTo>
                <a:lnTo>
                  <a:pt x="5085" y="976"/>
                </a:lnTo>
                <a:lnTo>
                  <a:pt x="5083" y="978"/>
                </a:lnTo>
                <a:lnTo>
                  <a:pt x="5081" y="980"/>
                </a:lnTo>
                <a:lnTo>
                  <a:pt x="5080" y="982"/>
                </a:lnTo>
                <a:lnTo>
                  <a:pt x="5078" y="982"/>
                </a:lnTo>
                <a:lnTo>
                  <a:pt x="5074" y="983"/>
                </a:lnTo>
                <a:lnTo>
                  <a:pt x="5072" y="983"/>
                </a:lnTo>
                <a:lnTo>
                  <a:pt x="5068" y="983"/>
                </a:lnTo>
                <a:lnTo>
                  <a:pt x="5067" y="982"/>
                </a:lnTo>
                <a:lnTo>
                  <a:pt x="5065" y="982"/>
                </a:lnTo>
                <a:lnTo>
                  <a:pt x="5063" y="980"/>
                </a:lnTo>
                <a:lnTo>
                  <a:pt x="5061" y="978"/>
                </a:lnTo>
                <a:lnTo>
                  <a:pt x="5061" y="976"/>
                </a:lnTo>
                <a:lnTo>
                  <a:pt x="5059" y="972"/>
                </a:lnTo>
                <a:lnTo>
                  <a:pt x="5059" y="970"/>
                </a:lnTo>
                <a:lnTo>
                  <a:pt x="5059" y="969"/>
                </a:lnTo>
                <a:lnTo>
                  <a:pt x="5059" y="967"/>
                </a:lnTo>
                <a:lnTo>
                  <a:pt x="5059" y="965"/>
                </a:lnTo>
                <a:lnTo>
                  <a:pt x="5061" y="963"/>
                </a:lnTo>
                <a:lnTo>
                  <a:pt x="5059" y="961"/>
                </a:lnTo>
                <a:lnTo>
                  <a:pt x="5057" y="961"/>
                </a:lnTo>
                <a:lnTo>
                  <a:pt x="5055" y="961"/>
                </a:lnTo>
                <a:lnTo>
                  <a:pt x="5050" y="965"/>
                </a:lnTo>
                <a:lnTo>
                  <a:pt x="5048" y="967"/>
                </a:lnTo>
                <a:lnTo>
                  <a:pt x="5046" y="969"/>
                </a:lnTo>
                <a:lnTo>
                  <a:pt x="5040" y="974"/>
                </a:lnTo>
                <a:lnTo>
                  <a:pt x="5040" y="978"/>
                </a:lnTo>
                <a:lnTo>
                  <a:pt x="5039" y="982"/>
                </a:lnTo>
                <a:lnTo>
                  <a:pt x="5037" y="983"/>
                </a:lnTo>
                <a:lnTo>
                  <a:pt x="5035" y="989"/>
                </a:lnTo>
                <a:lnTo>
                  <a:pt x="5033" y="993"/>
                </a:lnTo>
                <a:lnTo>
                  <a:pt x="5031" y="996"/>
                </a:lnTo>
                <a:lnTo>
                  <a:pt x="5031" y="1002"/>
                </a:lnTo>
                <a:lnTo>
                  <a:pt x="5029" y="1006"/>
                </a:lnTo>
                <a:lnTo>
                  <a:pt x="5029" y="1011"/>
                </a:lnTo>
                <a:lnTo>
                  <a:pt x="5029" y="1017"/>
                </a:lnTo>
                <a:lnTo>
                  <a:pt x="5029" y="1080"/>
                </a:lnTo>
                <a:lnTo>
                  <a:pt x="5055" y="1080"/>
                </a:lnTo>
                <a:lnTo>
                  <a:pt x="5055" y="1087"/>
                </a:lnTo>
                <a:lnTo>
                  <a:pt x="4983" y="1087"/>
                </a:lnTo>
                <a:lnTo>
                  <a:pt x="4983" y="1080"/>
                </a:lnTo>
                <a:lnTo>
                  <a:pt x="5005" y="1080"/>
                </a:lnTo>
                <a:lnTo>
                  <a:pt x="5005" y="963"/>
                </a:lnTo>
                <a:lnTo>
                  <a:pt x="4983" y="963"/>
                </a:lnTo>
                <a:lnTo>
                  <a:pt x="4983" y="956"/>
                </a:lnTo>
                <a:lnTo>
                  <a:pt x="4992" y="956"/>
                </a:lnTo>
                <a:lnTo>
                  <a:pt x="5001" y="956"/>
                </a:lnTo>
                <a:lnTo>
                  <a:pt x="5011" y="956"/>
                </a:lnTo>
                <a:lnTo>
                  <a:pt x="5020" y="954"/>
                </a:lnTo>
                <a:lnTo>
                  <a:pt x="5029" y="952"/>
                </a:lnTo>
                <a:lnTo>
                  <a:pt x="5029" y="983"/>
                </a:lnTo>
                <a:lnTo>
                  <a:pt x="5033" y="976"/>
                </a:lnTo>
                <a:lnTo>
                  <a:pt x="5037" y="970"/>
                </a:lnTo>
                <a:lnTo>
                  <a:pt x="5040" y="965"/>
                </a:lnTo>
                <a:lnTo>
                  <a:pt x="5044" y="961"/>
                </a:lnTo>
                <a:lnTo>
                  <a:pt x="5050" y="957"/>
                </a:lnTo>
                <a:lnTo>
                  <a:pt x="5055" y="956"/>
                </a:lnTo>
                <a:lnTo>
                  <a:pt x="5061" y="952"/>
                </a:lnTo>
                <a:lnTo>
                  <a:pt x="5063" y="952"/>
                </a:lnTo>
                <a:lnTo>
                  <a:pt x="5067" y="952"/>
                </a:lnTo>
                <a:close/>
                <a:moveTo>
                  <a:pt x="4841" y="872"/>
                </a:moveTo>
                <a:lnTo>
                  <a:pt x="4836" y="874"/>
                </a:lnTo>
                <a:lnTo>
                  <a:pt x="4830" y="874"/>
                </a:lnTo>
                <a:lnTo>
                  <a:pt x="4827" y="876"/>
                </a:lnTo>
                <a:lnTo>
                  <a:pt x="4823" y="877"/>
                </a:lnTo>
                <a:lnTo>
                  <a:pt x="4819" y="879"/>
                </a:lnTo>
                <a:lnTo>
                  <a:pt x="4815" y="881"/>
                </a:lnTo>
                <a:lnTo>
                  <a:pt x="4814" y="885"/>
                </a:lnTo>
                <a:lnTo>
                  <a:pt x="4812" y="889"/>
                </a:lnTo>
                <a:lnTo>
                  <a:pt x="4810" y="890"/>
                </a:lnTo>
                <a:lnTo>
                  <a:pt x="4810" y="894"/>
                </a:lnTo>
                <a:lnTo>
                  <a:pt x="4808" y="898"/>
                </a:lnTo>
                <a:lnTo>
                  <a:pt x="4806" y="902"/>
                </a:lnTo>
                <a:lnTo>
                  <a:pt x="4806" y="905"/>
                </a:lnTo>
                <a:lnTo>
                  <a:pt x="4804" y="911"/>
                </a:lnTo>
                <a:lnTo>
                  <a:pt x="4802" y="916"/>
                </a:lnTo>
                <a:lnTo>
                  <a:pt x="4802" y="922"/>
                </a:lnTo>
                <a:lnTo>
                  <a:pt x="4801" y="924"/>
                </a:lnTo>
                <a:lnTo>
                  <a:pt x="4801" y="926"/>
                </a:lnTo>
                <a:lnTo>
                  <a:pt x="4801" y="928"/>
                </a:lnTo>
                <a:lnTo>
                  <a:pt x="4801" y="929"/>
                </a:lnTo>
                <a:lnTo>
                  <a:pt x="4793" y="929"/>
                </a:lnTo>
                <a:lnTo>
                  <a:pt x="4795" y="864"/>
                </a:lnTo>
                <a:lnTo>
                  <a:pt x="4962" y="864"/>
                </a:lnTo>
                <a:lnTo>
                  <a:pt x="4966" y="929"/>
                </a:lnTo>
                <a:lnTo>
                  <a:pt x="4957" y="929"/>
                </a:lnTo>
                <a:lnTo>
                  <a:pt x="4955" y="922"/>
                </a:lnTo>
                <a:lnTo>
                  <a:pt x="4955" y="916"/>
                </a:lnTo>
                <a:lnTo>
                  <a:pt x="4953" y="909"/>
                </a:lnTo>
                <a:lnTo>
                  <a:pt x="4951" y="903"/>
                </a:lnTo>
                <a:lnTo>
                  <a:pt x="4949" y="898"/>
                </a:lnTo>
                <a:lnTo>
                  <a:pt x="4946" y="894"/>
                </a:lnTo>
                <a:lnTo>
                  <a:pt x="4944" y="889"/>
                </a:lnTo>
                <a:lnTo>
                  <a:pt x="4940" y="885"/>
                </a:lnTo>
                <a:lnTo>
                  <a:pt x="4936" y="881"/>
                </a:lnTo>
                <a:lnTo>
                  <a:pt x="4933" y="879"/>
                </a:lnTo>
                <a:lnTo>
                  <a:pt x="4931" y="877"/>
                </a:lnTo>
                <a:lnTo>
                  <a:pt x="4927" y="876"/>
                </a:lnTo>
                <a:lnTo>
                  <a:pt x="4923" y="874"/>
                </a:lnTo>
                <a:lnTo>
                  <a:pt x="4918" y="874"/>
                </a:lnTo>
                <a:lnTo>
                  <a:pt x="4914" y="872"/>
                </a:lnTo>
                <a:lnTo>
                  <a:pt x="4910" y="872"/>
                </a:lnTo>
                <a:lnTo>
                  <a:pt x="4894" y="872"/>
                </a:lnTo>
                <a:lnTo>
                  <a:pt x="4894" y="1080"/>
                </a:lnTo>
                <a:lnTo>
                  <a:pt x="4921" y="1080"/>
                </a:lnTo>
                <a:lnTo>
                  <a:pt x="4921" y="1087"/>
                </a:lnTo>
                <a:lnTo>
                  <a:pt x="4836" y="1087"/>
                </a:lnTo>
                <a:lnTo>
                  <a:pt x="4836" y="1080"/>
                </a:lnTo>
                <a:lnTo>
                  <a:pt x="4862" y="1080"/>
                </a:lnTo>
                <a:lnTo>
                  <a:pt x="4862" y="872"/>
                </a:lnTo>
                <a:lnTo>
                  <a:pt x="4841" y="872"/>
                </a:lnTo>
                <a:close/>
                <a:moveTo>
                  <a:pt x="4603" y="868"/>
                </a:moveTo>
                <a:lnTo>
                  <a:pt x="4603" y="866"/>
                </a:lnTo>
                <a:lnTo>
                  <a:pt x="4602" y="866"/>
                </a:lnTo>
                <a:lnTo>
                  <a:pt x="4600" y="866"/>
                </a:lnTo>
                <a:lnTo>
                  <a:pt x="4598" y="866"/>
                </a:lnTo>
                <a:lnTo>
                  <a:pt x="4596" y="866"/>
                </a:lnTo>
                <a:lnTo>
                  <a:pt x="4592" y="866"/>
                </a:lnTo>
                <a:lnTo>
                  <a:pt x="4590" y="866"/>
                </a:lnTo>
                <a:lnTo>
                  <a:pt x="4587" y="868"/>
                </a:lnTo>
                <a:lnTo>
                  <a:pt x="4585" y="870"/>
                </a:lnTo>
                <a:lnTo>
                  <a:pt x="4583" y="872"/>
                </a:lnTo>
                <a:lnTo>
                  <a:pt x="4581" y="874"/>
                </a:lnTo>
                <a:lnTo>
                  <a:pt x="4579" y="877"/>
                </a:lnTo>
                <a:lnTo>
                  <a:pt x="4577" y="879"/>
                </a:lnTo>
                <a:lnTo>
                  <a:pt x="4576" y="883"/>
                </a:lnTo>
                <a:lnTo>
                  <a:pt x="4574" y="887"/>
                </a:lnTo>
                <a:lnTo>
                  <a:pt x="4574" y="890"/>
                </a:lnTo>
                <a:lnTo>
                  <a:pt x="4572" y="896"/>
                </a:lnTo>
                <a:lnTo>
                  <a:pt x="4572" y="902"/>
                </a:lnTo>
                <a:lnTo>
                  <a:pt x="4572" y="905"/>
                </a:lnTo>
                <a:lnTo>
                  <a:pt x="4572" y="918"/>
                </a:lnTo>
                <a:lnTo>
                  <a:pt x="4572" y="956"/>
                </a:lnTo>
                <a:lnTo>
                  <a:pt x="4598" y="956"/>
                </a:lnTo>
                <a:lnTo>
                  <a:pt x="4598" y="963"/>
                </a:lnTo>
                <a:lnTo>
                  <a:pt x="4572" y="963"/>
                </a:lnTo>
                <a:lnTo>
                  <a:pt x="4572" y="1080"/>
                </a:lnTo>
                <a:lnTo>
                  <a:pt x="4598" y="1080"/>
                </a:lnTo>
                <a:lnTo>
                  <a:pt x="4598" y="1087"/>
                </a:lnTo>
                <a:lnTo>
                  <a:pt x="4520" y="1087"/>
                </a:lnTo>
                <a:lnTo>
                  <a:pt x="4520" y="1080"/>
                </a:lnTo>
                <a:lnTo>
                  <a:pt x="4546" y="1080"/>
                </a:lnTo>
                <a:lnTo>
                  <a:pt x="4546" y="963"/>
                </a:lnTo>
                <a:lnTo>
                  <a:pt x="4520" y="963"/>
                </a:lnTo>
                <a:lnTo>
                  <a:pt x="4520" y="956"/>
                </a:lnTo>
                <a:lnTo>
                  <a:pt x="4546" y="956"/>
                </a:lnTo>
                <a:lnTo>
                  <a:pt x="4546" y="939"/>
                </a:lnTo>
                <a:lnTo>
                  <a:pt x="4546" y="929"/>
                </a:lnTo>
                <a:lnTo>
                  <a:pt x="4546" y="920"/>
                </a:lnTo>
                <a:lnTo>
                  <a:pt x="4548" y="913"/>
                </a:lnTo>
                <a:lnTo>
                  <a:pt x="4549" y="905"/>
                </a:lnTo>
                <a:lnTo>
                  <a:pt x="4551" y="898"/>
                </a:lnTo>
                <a:lnTo>
                  <a:pt x="4553" y="890"/>
                </a:lnTo>
                <a:lnTo>
                  <a:pt x="4557" y="885"/>
                </a:lnTo>
                <a:lnTo>
                  <a:pt x="4561" y="879"/>
                </a:lnTo>
                <a:lnTo>
                  <a:pt x="4564" y="874"/>
                </a:lnTo>
                <a:lnTo>
                  <a:pt x="4568" y="870"/>
                </a:lnTo>
                <a:lnTo>
                  <a:pt x="4572" y="866"/>
                </a:lnTo>
                <a:lnTo>
                  <a:pt x="4577" y="863"/>
                </a:lnTo>
                <a:lnTo>
                  <a:pt x="4581" y="861"/>
                </a:lnTo>
                <a:lnTo>
                  <a:pt x="4587" y="859"/>
                </a:lnTo>
                <a:lnTo>
                  <a:pt x="4592" y="859"/>
                </a:lnTo>
                <a:lnTo>
                  <a:pt x="4600" y="859"/>
                </a:lnTo>
                <a:lnTo>
                  <a:pt x="4602" y="859"/>
                </a:lnTo>
                <a:lnTo>
                  <a:pt x="4605" y="859"/>
                </a:lnTo>
                <a:lnTo>
                  <a:pt x="4607" y="859"/>
                </a:lnTo>
                <a:lnTo>
                  <a:pt x="4611" y="861"/>
                </a:lnTo>
                <a:lnTo>
                  <a:pt x="4615" y="863"/>
                </a:lnTo>
                <a:lnTo>
                  <a:pt x="4616" y="863"/>
                </a:lnTo>
                <a:lnTo>
                  <a:pt x="4618" y="864"/>
                </a:lnTo>
                <a:lnTo>
                  <a:pt x="4620" y="866"/>
                </a:lnTo>
                <a:lnTo>
                  <a:pt x="4622" y="866"/>
                </a:lnTo>
                <a:lnTo>
                  <a:pt x="4624" y="868"/>
                </a:lnTo>
                <a:lnTo>
                  <a:pt x="4624" y="870"/>
                </a:lnTo>
                <a:lnTo>
                  <a:pt x="4626" y="876"/>
                </a:lnTo>
                <a:lnTo>
                  <a:pt x="4626" y="877"/>
                </a:lnTo>
                <a:lnTo>
                  <a:pt x="4628" y="881"/>
                </a:lnTo>
                <a:lnTo>
                  <a:pt x="4626" y="881"/>
                </a:lnTo>
                <a:lnTo>
                  <a:pt x="4626" y="883"/>
                </a:lnTo>
                <a:lnTo>
                  <a:pt x="4626" y="885"/>
                </a:lnTo>
                <a:lnTo>
                  <a:pt x="4624" y="887"/>
                </a:lnTo>
                <a:lnTo>
                  <a:pt x="4624" y="889"/>
                </a:lnTo>
                <a:lnTo>
                  <a:pt x="4622" y="889"/>
                </a:lnTo>
                <a:lnTo>
                  <a:pt x="4620" y="890"/>
                </a:lnTo>
                <a:lnTo>
                  <a:pt x="4618" y="890"/>
                </a:lnTo>
                <a:lnTo>
                  <a:pt x="4616" y="890"/>
                </a:lnTo>
                <a:lnTo>
                  <a:pt x="4615" y="890"/>
                </a:lnTo>
                <a:lnTo>
                  <a:pt x="4613" y="890"/>
                </a:lnTo>
                <a:lnTo>
                  <a:pt x="4609" y="890"/>
                </a:lnTo>
                <a:lnTo>
                  <a:pt x="4607" y="889"/>
                </a:lnTo>
                <a:lnTo>
                  <a:pt x="4605" y="887"/>
                </a:lnTo>
                <a:lnTo>
                  <a:pt x="4603" y="885"/>
                </a:lnTo>
                <a:lnTo>
                  <a:pt x="4602" y="883"/>
                </a:lnTo>
                <a:lnTo>
                  <a:pt x="4602" y="879"/>
                </a:lnTo>
                <a:lnTo>
                  <a:pt x="4602" y="876"/>
                </a:lnTo>
                <a:lnTo>
                  <a:pt x="4602" y="874"/>
                </a:lnTo>
                <a:lnTo>
                  <a:pt x="4603" y="872"/>
                </a:lnTo>
                <a:lnTo>
                  <a:pt x="4603" y="870"/>
                </a:lnTo>
                <a:lnTo>
                  <a:pt x="4603" y="868"/>
                </a:lnTo>
                <a:close/>
                <a:moveTo>
                  <a:pt x="4440" y="952"/>
                </a:moveTo>
                <a:lnTo>
                  <a:pt x="4434" y="952"/>
                </a:lnTo>
                <a:lnTo>
                  <a:pt x="4429" y="954"/>
                </a:lnTo>
                <a:lnTo>
                  <a:pt x="4421" y="956"/>
                </a:lnTo>
                <a:lnTo>
                  <a:pt x="4416" y="957"/>
                </a:lnTo>
                <a:lnTo>
                  <a:pt x="4410" y="961"/>
                </a:lnTo>
                <a:lnTo>
                  <a:pt x="4404" y="965"/>
                </a:lnTo>
                <a:lnTo>
                  <a:pt x="4401" y="969"/>
                </a:lnTo>
                <a:lnTo>
                  <a:pt x="4395" y="974"/>
                </a:lnTo>
                <a:lnTo>
                  <a:pt x="4391" y="978"/>
                </a:lnTo>
                <a:lnTo>
                  <a:pt x="4388" y="983"/>
                </a:lnTo>
                <a:lnTo>
                  <a:pt x="4384" y="989"/>
                </a:lnTo>
                <a:lnTo>
                  <a:pt x="4382" y="995"/>
                </a:lnTo>
                <a:lnTo>
                  <a:pt x="4380" y="1002"/>
                </a:lnTo>
                <a:lnTo>
                  <a:pt x="4378" y="1008"/>
                </a:lnTo>
                <a:lnTo>
                  <a:pt x="4378" y="1015"/>
                </a:lnTo>
                <a:lnTo>
                  <a:pt x="4378" y="1022"/>
                </a:lnTo>
                <a:lnTo>
                  <a:pt x="4378" y="1028"/>
                </a:lnTo>
                <a:lnTo>
                  <a:pt x="4378" y="1034"/>
                </a:lnTo>
                <a:lnTo>
                  <a:pt x="4378" y="1039"/>
                </a:lnTo>
                <a:lnTo>
                  <a:pt x="4380" y="1045"/>
                </a:lnTo>
                <a:lnTo>
                  <a:pt x="4382" y="1050"/>
                </a:lnTo>
                <a:lnTo>
                  <a:pt x="4384" y="1056"/>
                </a:lnTo>
                <a:lnTo>
                  <a:pt x="4388" y="1060"/>
                </a:lnTo>
                <a:lnTo>
                  <a:pt x="4390" y="1065"/>
                </a:lnTo>
                <a:lnTo>
                  <a:pt x="4395" y="1071"/>
                </a:lnTo>
                <a:lnTo>
                  <a:pt x="4397" y="1073"/>
                </a:lnTo>
                <a:lnTo>
                  <a:pt x="4399" y="1074"/>
                </a:lnTo>
                <a:lnTo>
                  <a:pt x="4406" y="1078"/>
                </a:lnTo>
                <a:lnTo>
                  <a:pt x="4412" y="1082"/>
                </a:lnTo>
                <a:lnTo>
                  <a:pt x="4417" y="1086"/>
                </a:lnTo>
                <a:lnTo>
                  <a:pt x="4425" y="1087"/>
                </a:lnTo>
                <a:lnTo>
                  <a:pt x="4432" y="1087"/>
                </a:lnTo>
                <a:lnTo>
                  <a:pt x="4440" y="1089"/>
                </a:lnTo>
                <a:lnTo>
                  <a:pt x="4443" y="1089"/>
                </a:lnTo>
                <a:lnTo>
                  <a:pt x="4447" y="1087"/>
                </a:lnTo>
                <a:lnTo>
                  <a:pt x="4449" y="1087"/>
                </a:lnTo>
                <a:lnTo>
                  <a:pt x="4451" y="1087"/>
                </a:lnTo>
                <a:lnTo>
                  <a:pt x="4455" y="1087"/>
                </a:lnTo>
                <a:lnTo>
                  <a:pt x="4458" y="1086"/>
                </a:lnTo>
                <a:lnTo>
                  <a:pt x="4460" y="1086"/>
                </a:lnTo>
                <a:lnTo>
                  <a:pt x="4462" y="1086"/>
                </a:lnTo>
                <a:lnTo>
                  <a:pt x="4466" y="1084"/>
                </a:lnTo>
                <a:lnTo>
                  <a:pt x="4469" y="1082"/>
                </a:lnTo>
                <a:lnTo>
                  <a:pt x="4471" y="1080"/>
                </a:lnTo>
                <a:lnTo>
                  <a:pt x="4475" y="1078"/>
                </a:lnTo>
                <a:lnTo>
                  <a:pt x="4477" y="1076"/>
                </a:lnTo>
                <a:lnTo>
                  <a:pt x="4481" y="1074"/>
                </a:lnTo>
                <a:lnTo>
                  <a:pt x="4483" y="1073"/>
                </a:lnTo>
                <a:lnTo>
                  <a:pt x="4484" y="1071"/>
                </a:lnTo>
                <a:lnTo>
                  <a:pt x="4486" y="1071"/>
                </a:lnTo>
                <a:lnTo>
                  <a:pt x="4488" y="1067"/>
                </a:lnTo>
                <a:lnTo>
                  <a:pt x="4490" y="1065"/>
                </a:lnTo>
                <a:lnTo>
                  <a:pt x="4494" y="1060"/>
                </a:lnTo>
                <a:lnTo>
                  <a:pt x="4496" y="1056"/>
                </a:lnTo>
                <a:lnTo>
                  <a:pt x="4496" y="1052"/>
                </a:lnTo>
                <a:lnTo>
                  <a:pt x="4497" y="1050"/>
                </a:lnTo>
                <a:lnTo>
                  <a:pt x="4497" y="1047"/>
                </a:lnTo>
                <a:lnTo>
                  <a:pt x="4499" y="1045"/>
                </a:lnTo>
                <a:lnTo>
                  <a:pt x="4501" y="1039"/>
                </a:lnTo>
                <a:lnTo>
                  <a:pt x="4501" y="1034"/>
                </a:lnTo>
                <a:lnTo>
                  <a:pt x="4503" y="1028"/>
                </a:lnTo>
                <a:lnTo>
                  <a:pt x="4503" y="1024"/>
                </a:lnTo>
                <a:lnTo>
                  <a:pt x="4503" y="1022"/>
                </a:lnTo>
                <a:lnTo>
                  <a:pt x="4503" y="1015"/>
                </a:lnTo>
                <a:lnTo>
                  <a:pt x="4501" y="1008"/>
                </a:lnTo>
                <a:lnTo>
                  <a:pt x="4499" y="1002"/>
                </a:lnTo>
                <a:lnTo>
                  <a:pt x="4497" y="995"/>
                </a:lnTo>
                <a:lnTo>
                  <a:pt x="4494" y="989"/>
                </a:lnTo>
                <a:lnTo>
                  <a:pt x="4490" y="982"/>
                </a:lnTo>
                <a:lnTo>
                  <a:pt x="4486" y="976"/>
                </a:lnTo>
                <a:lnTo>
                  <a:pt x="4481" y="970"/>
                </a:lnTo>
                <a:lnTo>
                  <a:pt x="4479" y="969"/>
                </a:lnTo>
                <a:lnTo>
                  <a:pt x="4477" y="967"/>
                </a:lnTo>
                <a:lnTo>
                  <a:pt x="4473" y="963"/>
                </a:lnTo>
                <a:lnTo>
                  <a:pt x="4468" y="959"/>
                </a:lnTo>
                <a:lnTo>
                  <a:pt x="4462" y="957"/>
                </a:lnTo>
                <a:lnTo>
                  <a:pt x="4458" y="956"/>
                </a:lnTo>
                <a:lnTo>
                  <a:pt x="4453" y="954"/>
                </a:lnTo>
                <a:lnTo>
                  <a:pt x="4447" y="952"/>
                </a:lnTo>
                <a:lnTo>
                  <a:pt x="4443" y="952"/>
                </a:lnTo>
                <a:lnTo>
                  <a:pt x="4440" y="952"/>
                </a:lnTo>
                <a:close/>
                <a:moveTo>
                  <a:pt x="4408" y="1022"/>
                </a:moveTo>
                <a:lnTo>
                  <a:pt x="4406" y="1015"/>
                </a:lnTo>
                <a:lnTo>
                  <a:pt x="4406" y="1008"/>
                </a:lnTo>
                <a:lnTo>
                  <a:pt x="4408" y="1000"/>
                </a:lnTo>
                <a:lnTo>
                  <a:pt x="4408" y="995"/>
                </a:lnTo>
                <a:lnTo>
                  <a:pt x="4408" y="989"/>
                </a:lnTo>
                <a:lnTo>
                  <a:pt x="4410" y="983"/>
                </a:lnTo>
                <a:lnTo>
                  <a:pt x="4412" y="978"/>
                </a:lnTo>
                <a:lnTo>
                  <a:pt x="4414" y="974"/>
                </a:lnTo>
                <a:lnTo>
                  <a:pt x="4416" y="970"/>
                </a:lnTo>
                <a:lnTo>
                  <a:pt x="4419" y="969"/>
                </a:lnTo>
                <a:lnTo>
                  <a:pt x="4421" y="965"/>
                </a:lnTo>
                <a:lnTo>
                  <a:pt x="4425" y="963"/>
                </a:lnTo>
                <a:lnTo>
                  <a:pt x="4429" y="961"/>
                </a:lnTo>
                <a:lnTo>
                  <a:pt x="4432" y="961"/>
                </a:lnTo>
                <a:lnTo>
                  <a:pt x="4436" y="959"/>
                </a:lnTo>
                <a:lnTo>
                  <a:pt x="4440" y="959"/>
                </a:lnTo>
                <a:lnTo>
                  <a:pt x="4445" y="959"/>
                </a:lnTo>
                <a:lnTo>
                  <a:pt x="4449" y="961"/>
                </a:lnTo>
                <a:lnTo>
                  <a:pt x="4453" y="961"/>
                </a:lnTo>
                <a:lnTo>
                  <a:pt x="4455" y="961"/>
                </a:lnTo>
                <a:lnTo>
                  <a:pt x="4456" y="963"/>
                </a:lnTo>
                <a:lnTo>
                  <a:pt x="4458" y="965"/>
                </a:lnTo>
                <a:lnTo>
                  <a:pt x="4462" y="969"/>
                </a:lnTo>
                <a:lnTo>
                  <a:pt x="4464" y="970"/>
                </a:lnTo>
                <a:lnTo>
                  <a:pt x="4466" y="972"/>
                </a:lnTo>
                <a:lnTo>
                  <a:pt x="4468" y="974"/>
                </a:lnTo>
                <a:lnTo>
                  <a:pt x="4469" y="978"/>
                </a:lnTo>
                <a:lnTo>
                  <a:pt x="4469" y="983"/>
                </a:lnTo>
                <a:lnTo>
                  <a:pt x="4471" y="989"/>
                </a:lnTo>
                <a:lnTo>
                  <a:pt x="4471" y="991"/>
                </a:lnTo>
                <a:lnTo>
                  <a:pt x="4473" y="995"/>
                </a:lnTo>
                <a:lnTo>
                  <a:pt x="4473" y="1000"/>
                </a:lnTo>
                <a:lnTo>
                  <a:pt x="4473" y="1008"/>
                </a:lnTo>
                <a:lnTo>
                  <a:pt x="4473" y="1015"/>
                </a:lnTo>
                <a:lnTo>
                  <a:pt x="4473" y="1022"/>
                </a:lnTo>
                <a:lnTo>
                  <a:pt x="4473" y="1030"/>
                </a:lnTo>
                <a:lnTo>
                  <a:pt x="4473" y="1032"/>
                </a:lnTo>
                <a:lnTo>
                  <a:pt x="4473" y="1034"/>
                </a:lnTo>
                <a:lnTo>
                  <a:pt x="4473" y="1037"/>
                </a:lnTo>
                <a:lnTo>
                  <a:pt x="4473" y="1045"/>
                </a:lnTo>
                <a:lnTo>
                  <a:pt x="4473" y="1047"/>
                </a:lnTo>
                <a:lnTo>
                  <a:pt x="4473" y="1050"/>
                </a:lnTo>
                <a:lnTo>
                  <a:pt x="4471" y="1052"/>
                </a:lnTo>
                <a:lnTo>
                  <a:pt x="4471" y="1054"/>
                </a:lnTo>
                <a:lnTo>
                  <a:pt x="4471" y="1056"/>
                </a:lnTo>
                <a:lnTo>
                  <a:pt x="4469" y="1061"/>
                </a:lnTo>
                <a:lnTo>
                  <a:pt x="4469" y="1065"/>
                </a:lnTo>
                <a:lnTo>
                  <a:pt x="4468" y="1069"/>
                </a:lnTo>
                <a:lnTo>
                  <a:pt x="4468" y="1071"/>
                </a:lnTo>
                <a:lnTo>
                  <a:pt x="4466" y="1073"/>
                </a:lnTo>
                <a:lnTo>
                  <a:pt x="4464" y="1074"/>
                </a:lnTo>
                <a:lnTo>
                  <a:pt x="4462" y="1076"/>
                </a:lnTo>
                <a:lnTo>
                  <a:pt x="4458" y="1080"/>
                </a:lnTo>
                <a:lnTo>
                  <a:pt x="4456" y="1082"/>
                </a:lnTo>
                <a:lnTo>
                  <a:pt x="4455" y="1082"/>
                </a:lnTo>
                <a:lnTo>
                  <a:pt x="4453" y="1084"/>
                </a:lnTo>
                <a:lnTo>
                  <a:pt x="4451" y="1084"/>
                </a:lnTo>
                <a:lnTo>
                  <a:pt x="4449" y="1084"/>
                </a:lnTo>
                <a:lnTo>
                  <a:pt x="4447" y="1084"/>
                </a:lnTo>
                <a:lnTo>
                  <a:pt x="4445" y="1084"/>
                </a:lnTo>
                <a:lnTo>
                  <a:pt x="4440" y="1086"/>
                </a:lnTo>
                <a:lnTo>
                  <a:pt x="4436" y="1084"/>
                </a:lnTo>
                <a:lnTo>
                  <a:pt x="4432" y="1084"/>
                </a:lnTo>
                <a:lnTo>
                  <a:pt x="4429" y="1084"/>
                </a:lnTo>
                <a:lnTo>
                  <a:pt x="4425" y="1082"/>
                </a:lnTo>
                <a:lnTo>
                  <a:pt x="4421" y="1080"/>
                </a:lnTo>
                <a:lnTo>
                  <a:pt x="4419" y="1076"/>
                </a:lnTo>
                <a:lnTo>
                  <a:pt x="4416" y="1074"/>
                </a:lnTo>
                <a:lnTo>
                  <a:pt x="4414" y="1071"/>
                </a:lnTo>
                <a:lnTo>
                  <a:pt x="4412" y="1065"/>
                </a:lnTo>
                <a:lnTo>
                  <a:pt x="4410" y="1061"/>
                </a:lnTo>
                <a:lnTo>
                  <a:pt x="4408" y="1056"/>
                </a:lnTo>
                <a:lnTo>
                  <a:pt x="4408" y="1050"/>
                </a:lnTo>
                <a:lnTo>
                  <a:pt x="4408" y="1045"/>
                </a:lnTo>
                <a:lnTo>
                  <a:pt x="4406" y="1037"/>
                </a:lnTo>
                <a:lnTo>
                  <a:pt x="4406" y="1030"/>
                </a:lnTo>
                <a:lnTo>
                  <a:pt x="4408" y="1022"/>
                </a:lnTo>
                <a:close/>
                <a:moveTo>
                  <a:pt x="4084" y="1024"/>
                </a:moveTo>
                <a:lnTo>
                  <a:pt x="4084" y="1011"/>
                </a:lnTo>
                <a:lnTo>
                  <a:pt x="4177" y="1011"/>
                </a:lnTo>
                <a:lnTo>
                  <a:pt x="4176" y="1006"/>
                </a:lnTo>
                <a:lnTo>
                  <a:pt x="4176" y="998"/>
                </a:lnTo>
                <a:lnTo>
                  <a:pt x="4174" y="993"/>
                </a:lnTo>
                <a:lnTo>
                  <a:pt x="4172" y="987"/>
                </a:lnTo>
                <a:lnTo>
                  <a:pt x="4170" y="982"/>
                </a:lnTo>
                <a:lnTo>
                  <a:pt x="4166" y="978"/>
                </a:lnTo>
                <a:lnTo>
                  <a:pt x="4163" y="972"/>
                </a:lnTo>
                <a:lnTo>
                  <a:pt x="4161" y="969"/>
                </a:lnTo>
                <a:lnTo>
                  <a:pt x="4155" y="965"/>
                </a:lnTo>
                <a:lnTo>
                  <a:pt x="4151" y="963"/>
                </a:lnTo>
                <a:lnTo>
                  <a:pt x="4148" y="959"/>
                </a:lnTo>
                <a:lnTo>
                  <a:pt x="4142" y="957"/>
                </a:lnTo>
                <a:lnTo>
                  <a:pt x="4137" y="956"/>
                </a:lnTo>
                <a:lnTo>
                  <a:pt x="4131" y="954"/>
                </a:lnTo>
                <a:lnTo>
                  <a:pt x="4125" y="952"/>
                </a:lnTo>
                <a:lnTo>
                  <a:pt x="4118" y="952"/>
                </a:lnTo>
                <a:lnTo>
                  <a:pt x="4111" y="952"/>
                </a:lnTo>
                <a:lnTo>
                  <a:pt x="4105" y="954"/>
                </a:lnTo>
                <a:lnTo>
                  <a:pt x="4098" y="956"/>
                </a:lnTo>
                <a:lnTo>
                  <a:pt x="4092" y="959"/>
                </a:lnTo>
                <a:lnTo>
                  <a:pt x="4086" y="961"/>
                </a:lnTo>
                <a:lnTo>
                  <a:pt x="4081" y="965"/>
                </a:lnTo>
                <a:lnTo>
                  <a:pt x="4077" y="969"/>
                </a:lnTo>
                <a:lnTo>
                  <a:pt x="4073" y="974"/>
                </a:lnTo>
                <a:lnTo>
                  <a:pt x="4068" y="978"/>
                </a:lnTo>
                <a:lnTo>
                  <a:pt x="4066" y="983"/>
                </a:lnTo>
                <a:lnTo>
                  <a:pt x="4062" y="989"/>
                </a:lnTo>
                <a:lnTo>
                  <a:pt x="4060" y="996"/>
                </a:lnTo>
                <a:lnTo>
                  <a:pt x="4058" y="1004"/>
                </a:lnTo>
                <a:lnTo>
                  <a:pt x="4057" y="1011"/>
                </a:lnTo>
                <a:lnTo>
                  <a:pt x="4055" y="1019"/>
                </a:lnTo>
                <a:lnTo>
                  <a:pt x="4055" y="1028"/>
                </a:lnTo>
                <a:lnTo>
                  <a:pt x="4055" y="1034"/>
                </a:lnTo>
                <a:lnTo>
                  <a:pt x="4055" y="1041"/>
                </a:lnTo>
                <a:lnTo>
                  <a:pt x="4057" y="1047"/>
                </a:lnTo>
                <a:lnTo>
                  <a:pt x="4058" y="1052"/>
                </a:lnTo>
                <a:lnTo>
                  <a:pt x="4062" y="1058"/>
                </a:lnTo>
                <a:lnTo>
                  <a:pt x="4066" y="1063"/>
                </a:lnTo>
                <a:lnTo>
                  <a:pt x="4070" y="1069"/>
                </a:lnTo>
                <a:lnTo>
                  <a:pt x="4073" y="1074"/>
                </a:lnTo>
                <a:lnTo>
                  <a:pt x="4079" y="1078"/>
                </a:lnTo>
                <a:lnTo>
                  <a:pt x="4084" y="1080"/>
                </a:lnTo>
                <a:lnTo>
                  <a:pt x="4090" y="1082"/>
                </a:lnTo>
                <a:lnTo>
                  <a:pt x="4096" y="1084"/>
                </a:lnTo>
                <a:lnTo>
                  <a:pt x="4101" y="1086"/>
                </a:lnTo>
                <a:lnTo>
                  <a:pt x="4107" y="1087"/>
                </a:lnTo>
                <a:lnTo>
                  <a:pt x="4112" y="1089"/>
                </a:lnTo>
                <a:lnTo>
                  <a:pt x="4118" y="1089"/>
                </a:lnTo>
                <a:lnTo>
                  <a:pt x="4124" y="1089"/>
                </a:lnTo>
                <a:lnTo>
                  <a:pt x="4129" y="1089"/>
                </a:lnTo>
                <a:lnTo>
                  <a:pt x="4135" y="1087"/>
                </a:lnTo>
                <a:lnTo>
                  <a:pt x="4140" y="1087"/>
                </a:lnTo>
                <a:lnTo>
                  <a:pt x="4144" y="1086"/>
                </a:lnTo>
                <a:lnTo>
                  <a:pt x="4146" y="1084"/>
                </a:lnTo>
                <a:lnTo>
                  <a:pt x="4148" y="1084"/>
                </a:lnTo>
                <a:lnTo>
                  <a:pt x="4150" y="1084"/>
                </a:lnTo>
                <a:lnTo>
                  <a:pt x="4153" y="1082"/>
                </a:lnTo>
                <a:lnTo>
                  <a:pt x="4157" y="1080"/>
                </a:lnTo>
                <a:lnTo>
                  <a:pt x="4159" y="1078"/>
                </a:lnTo>
                <a:lnTo>
                  <a:pt x="4161" y="1076"/>
                </a:lnTo>
                <a:lnTo>
                  <a:pt x="4163" y="1074"/>
                </a:lnTo>
                <a:lnTo>
                  <a:pt x="4164" y="1073"/>
                </a:lnTo>
                <a:lnTo>
                  <a:pt x="4164" y="1071"/>
                </a:lnTo>
                <a:lnTo>
                  <a:pt x="4166" y="1071"/>
                </a:lnTo>
                <a:lnTo>
                  <a:pt x="4168" y="1067"/>
                </a:lnTo>
                <a:lnTo>
                  <a:pt x="4170" y="1065"/>
                </a:lnTo>
                <a:lnTo>
                  <a:pt x="4172" y="1061"/>
                </a:lnTo>
                <a:lnTo>
                  <a:pt x="4172" y="1060"/>
                </a:lnTo>
                <a:lnTo>
                  <a:pt x="4172" y="1058"/>
                </a:lnTo>
                <a:lnTo>
                  <a:pt x="4174" y="1056"/>
                </a:lnTo>
                <a:lnTo>
                  <a:pt x="4174" y="1054"/>
                </a:lnTo>
                <a:lnTo>
                  <a:pt x="4174" y="1052"/>
                </a:lnTo>
                <a:lnTo>
                  <a:pt x="4176" y="1047"/>
                </a:lnTo>
                <a:lnTo>
                  <a:pt x="4170" y="1047"/>
                </a:lnTo>
                <a:lnTo>
                  <a:pt x="4168" y="1050"/>
                </a:lnTo>
                <a:lnTo>
                  <a:pt x="4166" y="1054"/>
                </a:lnTo>
                <a:lnTo>
                  <a:pt x="4164" y="1058"/>
                </a:lnTo>
                <a:lnTo>
                  <a:pt x="4163" y="1061"/>
                </a:lnTo>
                <a:lnTo>
                  <a:pt x="4161" y="1063"/>
                </a:lnTo>
                <a:lnTo>
                  <a:pt x="4161" y="1065"/>
                </a:lnTo>
                <a:lnTo>
                  <a:pt x="4159" y="1067"/>
                </a:lnTo>
                <a:lnTo>
                  <a:pt x="4157" y="1069"/>
                </a:lnTo>
                <a:lnTo>
                  <a:pt x="4155" y="1069"/>
                </a:lnTo>
                <a:lnTo>
                  <a:pt x="4155" y="1071"/>
                </a:lnTo>
                <a:lnTo>
                  <a:pt x="4151" y="1074"/>
                </a:lnTo>
                <a:lnTo>
                  <a:pt x="4150" y="1076"/>
                </a:lnTo>
                <a:lnTo>
                  <a:pt x="4146" y="1078"/>
                </a:lnTo>
                <a:lnTo>
                  <a:pt x="4142" y="1080"/>
                </a:lnTo>
                <a:lnTo>
                  <a:pt x="4140" y="1082"/>
                </a:lnTo>
                <a:lnTo>
                  <a:pt x="4135" y="1082"/>
                </a:lnTo>
                <a:lnTo>
                  <a:pt x="4131" y="1084"/>
                </a:lnTo>
                <a:lnTo>
                  <a:pt x="4129" y="1084"/>
                </a:lnTo>
                <a:lnTo>
                  <a:pt x="4127" y="1084"/>
                </a:lnTo>
                <a:lnTo>
                  <a:pt x="4125" y="1084"/>
                </a:lnTo>
                <a:lnTo>
                  <a:pt x="4124" y="1086"/>
                </a:lnTo>
                <a:lnTo>
                  <a:pt x="4118" y="1084"/>
                </a:lnTo>
                <a:lnTo>
                  <a:pt x="4114" y="1084"/>
                </a:lnTo>
                <a:lnTo>
                  <a:pt x="4109" y="1084"/>
                </a:lnTo>
                <a:lnTo>
                  <a:pt x="4105" y="1082"/>
                </a:lnTo>
                <a:lnTo>
                  <a:pt x="4101" y="1080"/>
                </a:lnTo>
                <a:lnTo>
                  <a:pt x="4098" y="1078"/>
                </a:lnTo>
                <a:lnTo>
                  <a:pt x="4094" y="1074"/>
                </a:lnTo>
                <a:lnTo>
                  <a:pt x="4092" y="1071"/>
                </a:lnTo>
                <a:lnTo>
                  <a:pt x="4090" y="1067"/>
                </a:lnTo>
                <a:lnTo>
                  <a:pt x="4088" y="1063"/>
                </a:lnTo>
                <a:lnTo>
                  <a:pt x="4086" y="1058"/>
                </a:lnTo>
                <a:lnTo>
                  <a:pt x="4086" y="1052"/>
                </a:lnTo>
                <a:lnTo>
                  <a:pt x="4084" y="1047"/>
                </a:lnTo>
                <a:lnTo>
                  <a:pt x="4084" y="1039"/>
                </a:lnTo>
                <a:lnTo>
                  <a:pt x="4084" y="1032"/>
                </a:lnTo>
                <a:lnTo>
                  <a:pt x="4084" y="1024"/>
                </a:lnTo>
                <a:close/>
                <a:moveTo>
                  <a:pt x="4084" y="995"/>
                </a:moveTo>
                <a:lnTo>
                  <a:pt x="4084" y="989"/>
                </a:lnTo>
                <a:lnTo>
                  <a:pt x="4086" y="985"/>
                </a:lnTo>
                <a:lnTo>
                  <a:pt x="4086" y="982"/>
                </a:lnTo>
                <a:lnTo>
                  <a:pt x="4088" y="980"/>
                </a:lnTo>
                <a:lnTo>
                  <a:pt x="4090" y="974"/>
                </a:lnTo>
                <a:lnTo>
                  <a:pt x="4094" y="970"/>
                </a:lnTo>
                <a:lnTo>
                  <a:pt x="4096" y="969"/>
                </a:lnTo>
                <a:lnTo>
                  <a:pt x="4099" y="965"/>
                </a:lnTo>
                <a:lnTo>
                  <a:pt x="4103" y="963"/>
                </a:lnTo>
                <a:lnTo>
                  <a:pt x="4109" y="961"/>
                </a:lnTo>
                <a:lnTo>
                  <a:pt x="4112" y="959"/>
                </a:lnTo>
                <a:lnTo>
                  <a:pt x="4118" y="959"/>
                </a:lnTo>
                <a:lnTo>
                  <a:pt x="4122" y="959"/>
                </a:lnTo>
                <a:lnTo>
                  <a:pt x="4124" y="959"/>
                </a:lnTo>
                <a:lnTo>
                  <a:pt x="4127" y="961"/>
                </a:lnTo>
                <a:lnTo>
                  <a:pt x="4131" y="961"/>
                </a:lnTo>
                <a:lnTo>
                  <a:pt x="4133" y="963"/>
                </a:lnTo>
                <a:lnTo>
                  <a:pt x="4135" y="963"/>
                </a:lnTo>
                <a:lnTo>
                  <a:pt x="4137" y="965"/>
                </a:lnTo>
                <a:lnTo>
                  <a:pt x="4140" y="967"/>
                </a:lnTo>
                <a:lnTo>
                  <a:pt x="4140" y="969"/>
                </a:lnTo>
                <a:lnTo>
                  <a:pt x="4142" y="972"/>
                </a:lnTo>
                <a:lnTo>
                  <a:pt x="4144" y="974"/>
                </a:lnTo>
                <a:lnTo>
                  <a:pt x="4144" y="978"/>
                </a:lnTo>
                <a:lnTo>
                  <a:pt x="4146" y="980"/>
                </a:lnTo>
                <a:lnTo>
                  <a:pt x="4146" y="983"/>
                </a:lnTo>
                <a:lnTo>
                  <a:pt x="4146" y="987"/>
                </a:lnTo>
                <a:lnTo>
                  <a:pt x="4146" y="991"/>
                </a:lnTo>
                <a:lnTo>
                  <a:pt x="4146" y="1002"/>
                </a:lnTo>
                <a:lnTo>
                  <a:pt x="4084" y="1002"/>
                </a:lnTo>
                <a:lnTo>
                  <a:pt x="4084" y="1000"/>
                </a:lnTo>
                <a:lnTo>
                  <a:pt x="4084" y="998"/>
                </a:lnTo>
                <a:lnTo>
                  <a:pt x="4084" y="996"/>
                </a:lnTo>
                <a:lnTo>
                  <a:pt x="4084" y="995"/>
                </a:lnTo>
                <a:close/>
                <a:moveTo>
                  <a:pt x="4036" y="963"/>
                </a:moveTo>
                <a:lnTo>
                  <a:pt x="4034" y="961"/>
                </a:lnTo>
                <a:lnTo>
                  <a:pt x="4034" y="959"/>
                </a:lnTo>
                <a:lnTo>
                  <a:pt x="4032" y="957"/>
                </a:lnTo>
                <a:lnTo>
                  <a:pt x="4031" y="956"/>
                </a:lnTo>
                <a:lnTo>
                  <a:pt x="4029" y="954"/>
                </a:lnTo>
                <a:lnTo>
                  <a:pt x="4025" y="954"/>
                </a:lnTo>
                <a:lnTo>
                  <a:pt x="4023" y="954"/>
                </a:lnTo>
                <a:lnTo>
                  <a:pt x="4019" y="954"/>
                </a:lnTo>
                <a:lnTo>
                  <a:pt x="4016" y="954"/>
                </a:lnTo>
                <a:lnTo>
                  <a:pt x="4014" y="956"/>
                </a:lnTo>
                <a:lnTo>
                  <a:pt x="4010" y="957"/>
                </a:lnTo>
                <a:lnTo>
                  <a:pt x="4008" y="961"/>
                </a:lnTo>
                <a:lnTo>
                  <a:pt x="4005" y="963"/>
                </a:lnTo>
                <a:lnTo>
                  <a:pt x="4003" y="967"/>
                </a:lnTo>
                <a:lnTo>
                  <a:pt x="4001" y="972"/>
                </a:lnTo>
                <a:lnTo>
                  <a:pt x="3997" y="967"/>
                </a:lnTo>
                <a:lnTo>
                  <a:pt x="3993" y="963"/>
                </a:lnTo>
                <a:lnTo>
                  <a:pt x="3991" y="961"/>
                </a:lnTo>
                <a:lnTo>
                  <a:pt x="3990" y="959"/>
                </a:lnTo>
                <a:lnTo>
                  <a:pt x="3984" y="957"/>
                </a:lnTo>
                <a:lnTo>
                  <a:pt x="3978" y="954"/>
                </a:lnTo>
                <a:lnTo>
                  <a:pt x="3973" y="954"/>
                </a:lnTo>
                <a:lnTo>
                  <a:pt x="3971" y="952"/>
                </a:lnTo>
                <a:lnTo>
                  <a:pt x="3967" y="952"/>
                </a:lnTo>
                <a:lnTo>
                  <a:pt x="3960" y="952"/>
                </a:lnTo>
                <a:lnTo>
                  <a:pt x="3954" y="952"/>
                </a:lnTo>
                <a:lnTo>
                  <a:pt x="3951" y="954"/>
                </a:lnTo>
                <a:lnTo>
                  <a:pt x="3945" y="954"/>
                </a:lnTo>
                <a:lnTo>
                  <a:pt x="3941" y="956"/>
                </a:lnTo>
                <a:lnTo>
                  <a:pt x="3938" y="957"/>
                </a:lnTo>
                <a:lnTo>
                  <a:pt x="3934" y="959"/>
                </a:lnTo>
                <a:lnTo>
                  <a:pt x="3930" y="961"/>
                </a:lnTo>
                <a:lnTo>
                  <a:pt x="3926" y="965"/>
                </a:lnTo>
                <a:lnTo>
                  <a:pt x="3925" y="969"/>
                </a:lnTo>
                <a:lnTo>
                  <a:pt x="3921" y="972"/>
                </a:lnTo>
                <a:lnTo>
                  <a:pt x="3919" y="974"/>
                </a:lnTo>
                <a:lnTo>
                  <a:pt x="3917" y="980"/>
                </a:lnTo>
                <a:lnTo>
                  <a:pt x="3915" y="983"/>
                </a:lnTo>
                <a:lnTo>
                  <a:pt x="3915" y="989"/>
                </a:lnTo>
                <a:lnTo>
                  <a:pt x="3913" y="993"/>
                </a:lnTo>
                <a:lnTo>
                  <a:pt x="3913" y="998"/>
                </a:lnTo>
                <a:lnTo>
                  <a:pt x="3913" y="1006"/>
                </a:lnTo>
                <a:lnTo>
                  <a:pt x="3913" y="1008"/>
                </a:lnTo>
                <a:lnTo>
                  <a:pt x="3915" y="1011"/>
                </a:lnTo>
                <a:lnTo>
                  <a:pt x="3915" y="1013"/>
                </a:lnTo>
                <a:lnTo>
                  <a:pt x="3917" y="1017"/>
                </a:lnTo>
                <a:lnTo>
                  <a:pt x="3919" y="1021"/>
                </a:lnTo>
                <a:lnTo>
                  <a:pt x="3921" y="1022"/>
                </a:lnTo>
                <a:lnTo>
                  <a:pt x="3923" y="1024"/>
                </a:lnTo>
                <a:lnTo>
                  <a:pt x="3925" y="1026"/>
                </a:lnTo>
                <a:lnTo>
                  <a:pt x="3926" y="1030"/>
                </a:lnTo>
                <a:lnTo>
                  <a:pt x="3932" y="1032"/>
                </a:lnTo>
                <a:lnTo>
                  <a:pt x="3934" y="1034"/>
                </a:lnTo>
                <a:lnTo>
                  <a:pt x="3938" y="1035"/>
                </a:lnTo>
                <a:lnTo>
                  <a:pt x="3938" y="1037"/>
                </a:lnTo>
                <a:lnTo>
                  <a:pt x="3930" y="1039"/>
                </a:lnTo>
                <a:lnTo>
                  <a:pt x="3925" y="1041"/>
                </a:lnTo>
                <a:lnTo>
                  <a:pt x="3921" y="1041"/>
                </a:lnTo>
                <a:lnTo>
                  <a:pt x="3919" y="1043"/>
                </a:lnTo>
                <a:lnTo>
                  <a:pt x="3913" y="1047"/>
                </a:lnTo>
                <a:lnTo>
                  <a:pt x="3912" y="1047"/>
                </a:lnTo>
                <a:lnTo>
                  <a:pt x="3910" y="1048"/>
                </a:lnTo>
                <a:lnTo>
                  <a:pt x="3908" y="1054"/>
                </a:lnTo>
                <a:lnTo>
                  <a:pt x="3906" y="1058"/>
                </a:lnTo>
                <a:lnTo>
                  <a:pt x="3906" y="1063"/>
                </a:lnTo>
                <a:lnTo>
                  <a:pt x="3906" y="1065"/>
                </a:lnTo>
                <a:lnTo>
                  <a:pt x="3906" y="1069"/>
                </a:lnTo>
                <a:lnTo>
                  <a:pt x="3906" y="1071"/>
                </a:lnTo>
                <a:lnTo>
                  <a:pt x="3908" y="1073"/>
                </a:lnTo>
                <a:lnTo>
                  <a:pt x="3908" y="1076"/>
                </a:lnTo>
                <a:lnTo>
                  <a:pt x="3910" y="1078"/>
                </a:lnTo>
                <a:lnTo>
                  <a:pt x="3912" y="1080"/>
                </a:lnTo>
                <a:lnTo>
                  <a:pt x="3913" y="1082"/>
                </a:lnTo>
                <a:lnTo>
                  <a:pt x="3915" y="1082"/>
                </a:lnTo>
                <a:lnTo>
                  <a:pt x="3919" y="1084"/>
                </a:lnTo>
                <a:lnTo>
                  <a:pt x="3921" y="1086"/>
                </a:lnTo>
                <a:lnTo>
                  <a:pt x="3925" y="1086"/>
                </a:lnTo>
                <a:lnTo>
                  <a:pt x="3928" y="1087"/>
                </a:lnTo>
                <a:lnTo>
                  <a:pt x="3932" y="1087"/>
                </a:lnTo>
                <a:lnTo>
                  <a:pt x="3938" y="1087"/>
                </a:lnTo>
                <a:lnTo>
                  <a:pt x="3941" y="1087"/>
                </a:lnTo>
                <a:lnTo>
                  <a:pt x="3941" y="1089"/>
                </a:lnTo>
                <a:lnTo>
                  <a:pt x="3938" y="1089"/>
                </a:lnTo>
                <a:lnTo>
                  <a:pt x="3932" y="1091"/>
                </a:lnTo>
                <a:lnTo>
                  <a:pt x="3928" y="1093"/>
                </a:lnTo>
                <a:lnTo>
                  <a:pt x="3925" y="1095"/>
                </a:lnTo>
                <a:lnTo>
                  <a:pt x="3921" y="1095"/>
                </a:lnTo>
                <a:lnTo>
                  <a:pt x="3919" y="1097"/>
                </a:lnTo>
                <a:lnTo>
                  <a:pt x="3913" y="1102"/>
                </a:lnTo>
                <a:lnTo>
                  <a:pt x="3908" y="1106"/>
                </a:lnTo>
                <a:lnTo>
                  <a:pt x="3906" y="1112"/>
                </a:lnTo>
                <a:lnTo>
                  <a:pt x="3904" y="1119"/>
                </a:lnTo>
                <a:lnTo>
                  <a:pt x="3904" y="1125"/>
                </a:lnTo>
                <a:lnTo>
                  <a:pt x="3904" y="1130"/>
                </a:lnTo>
                <a:lnTo>
                  <a:pt x="3906" y="1134"/>
                </a:lnTo>
                <a:lnTo>
                  <a:pt x="3906" y="1138"/>
                </a:lnTo>
                <a:lnTo>
                  <a:pt x="3908" y="1140"/>
                </a:lnTo>
                <a:lnTo>
                  <a:pt x="3912" y="1143"/>
                </a:lnTo>
                <a:lnTo>
                  <a:pt x="3913" y="1145"/>
                </a:lnTo>
                <a:lnTo>
                  <a:pt x="3917" y="1149"/>
                </a:lnTo>
                <a:lnTo>
                  <a:pt x="3921" y="1151"/>
                </a:lnTo>
                <a:lnTo>
                  <a:pt x="3925" y="1153"/>
                </a:lnTo>
                <a:lnTo>
                  <a:pt x="3930" y="1154"/>
                </a:lnTo>
                <a:lnTo>
                  <a:pt x="3934" y="1156"/>
                </a:lnTo>
                <a:lnTo>
                  <a:pt x="3939" y="1158"/>
                </a:lnTo>
                <a:lnTo>
                  <a:pt x="3945" y="1158"/>
                </a:lnTo>
                <a:lnTo>
                  <a:pt x="3952" y="1160"/>
                </a:lnTo>
                <a:lnTo>
                  <a:pt x="3958" y="1160"/>
                </a:lnTo>
                <a:lnTo>
                  <a:pt x="3965" y="1160"/>
                </a:lnTo>
                <a:lnTo>
                  <a:pt x="3973" y="1160"/>
                </a:lnTo>
                <a:lnTo>
                  <a:pt x="3975" y="1160"/>
                </a:lnTo>
                <a:lnTo>
                  <a:pt x="3978" y="1158"/>
                </a:lnTo>
                <a:lnTo>
                  <a:pt x="3986" y="1158"/>
                </a:lnTo>
                <a:lnTo>
                  <a:pt x="3991" y="1156"/>
                </a:lnTo>
                <a:lnTo>
                  <a:pt x="3997" y="1153"/>
                </a:lnTo>
                <a:lnTo>
                  <a:pt x="4001" y="1153"/>
                </a:lnTo>
                <a:lnTo>
                  <a:pt x="4003" y="1151"/>
                </a:lnTo>
                <a:lnTo>
                  <a:pt x="4008" y="1149"/>
                </a:lnTo>
                <a:lnTo>
                  <a:pt x="4012" y="1147"/>
                </a:lnTo>
                <a:lnTo>
                  <a:pt x="4012" y="1145"/>
                </a:lnTo>
                <a:lnTo>
                  <a:pt x="4014" y="1145"/>
                </a:lnTo>
                <a:lnTo>
                  <a:pt x="4016" y="1143"/>
                </a:lnTo>
                <a:lnTo>
                  <a:pt x="4016" y="1141"/>
                </a:lnTo>
                <a:lnTo>
                  <a:pt x="4018" y="1141"/>
                </a:lnTo>
                <a:lnTo>
                  <a:pt x="4021" y="1138"/>
                </a:lnTo>
                <a:lnTo>
                  <a:pt x="4023" y="1134"/>
                </a:lnTo>
                <a:lnTo>
                  <a:pt x="4023" y="1132"/>
                </a:lnTo>
                <a:lnTo>
                  <a:pt x="4025" y="1130"/>
                </a:lnTo>
                <a:lnTo>
                  <a:pt x="4025" y="1128"/>
                </a:lnTo>
                <a:lnTo>
                  <a:pt x="4027" y="1128"/>
                </a:lnTo>
                <a:lnTo>
                  <a:pt x="4027" y="1125"/>
                </a:lnTo>
                <a:lnTo>
                  <a:pt x="4029" y="1123"/>
                </a:lnTo>
                <a:lnTo>
                  <a:pt x="4029" y="1119"/>
                </a:lnTo>
                <a:lnTo>
                  <a:pt x="4031" y="1117"/>
                </a:lnTo>
                <a:lnTo>
                  <a:pt x="4031" y="1112"/>
                </a:lnTo>
                <a:lnTo>
                  <a:pt x="4031" y="1110"/>
                </a:lnTo>
                <a:lnTo>
                  <a:pt x="4031" y="1108"/>
                </a:lnTo>
                <a:lnTo>
                  <a:pt x="4032" y="1104"/>
                </a:lnTo>
                <a:lnTo>
                  <a:pt x="4031" y="1101"/>
                </a:lnTo>
                <a:lnTo>
                  <a:pt x="4031" y="1097"/>
                </a:lnTo>
                <a:lnTo>
                  <a:pt x="4031" y="1093"/>
                </a:lnTo>
                <a:lnTo>
                  <a:pt x="4029" y="1091"/>
                </a:lnTo>
                <a:lnTo>
                  <a:pt x="4029" y="1087"/>
                </a:lnTo>
                <a:lnTo>
                  <a:pt x="4027" y="1086"/>
                </a:lnTo>
                <a:lnTo>
                  <a:pt x="4025" y="1082"/>
                </a:lnTo>
                <a:lnTo>
                  <a:pt x="4023" y="1080"/>
                </a:lnTo>
                <a:lnTo>
                  <a:pt x="4021" y="1078"/>
                </a:lnTo>
                <a:lnTo>
                  <a:pt x="4019" y="1076"/>
                </a:lnTo>
                <a:lnTo>
                  <a:pt x="4016" y="1074"/>
                </a:lnTo>
                <a:lnTo>
                  <a:pt x="4014" y="1074"/>
                </a:lnTo>
                <a:lnTo>
                  <a:pt x="4012" y="1073"/>
                </a:lnTo>
                <a:lnTo>
                  <a:pt x="4008" y="1071"/>
                </a:lnTo>
                <a:lnTo>
                  <a:pt x="4005" y="1071"/>
                </a:lnTo>
                <a:lnTo>
                  <a:pt x="4003" y="1071"/>
                </a:lnTo>
                <a:lnTo>
                  <a:pt x="3999" y="1069"/>
                </a:lnTo>
                <a:lnTo>
                  <a:pt x="3995" y="1069"/>
                </a:lnTo>
                <a:lnTo>
                  <a:pt x="3991" y="1069"/>
                </a:lnTo>
                <a:lnTo>
                  <a:pt x="3986" y="1067"/>
                </a:lnTo>
                <a:lnTo>
                  <a:pt x="3980" y="1067"/>
                </a:lnTo>
                <a:lnTo>
                  <a:pt x="3973" y="1067"/>
                </a:lnTo>
                <a:lnTo>
                  <a:pt x="3967" y="1067"/>
                </a:lnTo>
                <a:lnTo>
                  <a:pt x="3960" y="1067"/>
                </a:lnTo>
                <a:lnTo>
                  <a:pt x="3925" y="1067"/>
                </a:lnTo>
                <a:lnTo>
                  <a:pt x="3921" y="1067"/>
                </a:lnTo>
                <a:lnTo>
                  <a:pt x="3919" y="1065"/>
                </a:lnTo>
                <a:lnTo>
                  <a:pt x="3917" y="1065"/>
                </a:lnTo>
                <a:lnTo>
                  <a:pt x="3917" y="1063"/>
                </a:lnTo>
                <a:lnTo>
                  <a:pt x="3915" y="1063"/>
                </a:lnTo>
                <a:lnTo>
                  <a:pt x="3915" y="1061"/>
                </a:lnTo>
                <a:lnTo>
                  <a:pt x="3915" y="1060"/>
                </a:lnTo>
                <a:lnTo>
                  <a:pt x="3915" y="1058"/>
                </a:lnTo>
                <a:lnTo>
                  <a:pt x="3915" y="1056"/>
                </a:lnTo>
                <a:lnTo>
                  <a:pt x="3915" y="1054"/>
                </a:lnTo>
                <a:lnTo>
                  <a:pt x="3917" y="1054"/>
                </a:lnTo>
                <a:lnTo>
                  <a:pt x="3919" y="1050"/>
                </a:lnTo>
                <a:lnTo>
                  <a:pt x="3925" y="1048"/>
                </a:lnTo>
                <a:lnTo>
                  <a:pt x="3930" y="1045"/>
                </a:lnTo>
                <a:lnTo>
                  <a:pt x="3934" y="1045"/>
                </a:lnTo>
                <a:lnTo>
                  <a:pt x="3939" y="1043"/>
                </a:lnTo>
                <a:lnTo>
                  <a:pt x="3949" y="1041"/>
                </a:lnTo>
                <a:lnTo>
                  <a:pt x="3960" y="1041"/>
                </a:lnTo>
                <a:lnTo>
                  <a:pt x="3965" y="1039"/>
                </a:lnTo>
                <a:lnTo>
                  <a:pt x="3971" y="1039"/>
                </a:lnTo>
                <a:lnTo>
                  <a:pt x="3975" y="1039"/>
                </a:lnTo>
                <a:lnTo>
                  <a:pt x="3977" y="1037"/>
                </a:lnTo>
                <a:lnTo>
                  <a:pt x="3978" y="1037"/>
                </a:lnTo>
                <a:lnTo>
                  <a:pt x="3980" y="1037"/>
                </a:lnTo>
                <a:lnTo>
                  <a:pt x="3982" y="1037"/>
                </a:lnTo>
                <a:lnTo>
                  <a:pt x="3984" y="1035"/>
                </a:lnTo>
                <a:lnTo>
                  <a:pt x="3986" y="1035"/>
                </a:lnTo>
                <a:lnTo>
                  <a:pt x="3990" y="1034"/>
                </a:lnTo>
                <a:lnTo>
                  <a:pt x="3991" y="1034"/>
                </a:lnTo>
                <a:lnTo>
                  <a:pt x="3993" y="1032"/>
                </a:lnTo>
                <a:lnTo>
                  <a:pt x="3995" y="1032"/>
                </a:lnTo>
                <a:lnTo>
                  <a:pt x="3997" y="1028"/>
                </a:lnTo>
                <a:lnTo>
                  <a:pt x="3999" y="1028"/>
                </a:lnTo>
                <a:lnTo>
                  <a:pt x="4001" y="1026"/>
                </a:lnTo>
                <a:lnTo>
                  <a:pt x="4001" y="1024"/>
                </a:lnTo>
                <a:lnTo>
                  <a:pt x="4003" y="1024"/>
                </a:lnTo>
                <a:lnTo>
                  <a:pt x="4005" y="1021"/>
                </a:lnTo>
                <a:lnTo>
                  <a:pt x="4006" y="1019"/>
                </a:lnTo>
                <a:lnTo>
                  <a:pt x="4006" y="1017"/>
                </a:lnTo>
                <a:lnTo>
                  <a:pt x="4006" y="1015"/>
                </a:lnTo>
                <a:lnTo>
                  <a:pt x="4008" y="1013"/>
                </a:lnTo>
                <a:lnTo>
                  <a:pt x="4008" y="1011"/>
                </a:lnTo>
                <a:lnTo>
                  <a:pt x="4010" y="1008"/>
                </a:lnTo>
                <a:lnTo>
                  <a:pt x="4010" y="1004"/>
                </a:lnTo>
                <a:lnTo>
                  <a:pt x="4010" y="1002"/>
                </a:lnTo>
                <a:lnTo>
                  <a:pt x="4010" y="1000"/>
                </a:lnTo>
                <a:lnTo>
                  <a:pt x="4012" y="996"/>
                </a:lnTo>
                <a:lnTo>
                  <a:pt x="4012" y="995"/>
                </a:lnTo>
                <a:lnTo>
                  <a:pt x="4010" y="995"/>
                </a:lnTo>
                <a:lnTo>
                  <a:pt x="4010" y="993"/>
                </a:lnTo>
                <a:lnTo>
                  <a:pt x="4010" y="991"/>
                </a:lnTo>
                <a:lnTo>
                  <a:pt x="4010" y="989"/>
                </a:lnTo>
                <a:lnTo>
                  <a:pt x="4010" y="987"/>
                </a:lnTo>
                <a:lnTo>
                  <a:pt x="4008" y="985"/>
                </a:lnTo>
                <a:lnTo>
                  <a:pt x="4008" y="983"/>
                </a:lnTo>
                <a:lnTo>
                  <a:pt x="4008" y="982"/>
                </a:lnTo>
                <a:lnTo>
                  <a:pt x="4006" y="980"/>
                </a:lnTo>
                <a:lnTo>
                  <a:pt x="4006" y="978"/>
                </a:lnTo>
                <a:lnTo>
                  <a:pt x="4006" y="976"/>
                </a:lnTo>
                <a:lnTo>
                  <a:pt x="4006" y="972"/>
                </a:lnTo>
                <a:lnTo>
                  <a:pt x="4008" y="970"/>
                </a:lnTo>
                <a:lnTo>
                  <a:pt x="4008" y="969"/>
                </a:lnTo>
                <a:lnTo>
                  <a:pt x="4010" y="969"/>
                </a:lnTo>
                <a:lnTo>
                  <a:pt x="4010" y="967"/>
                </a:lnTo>
                <a:lnTo>
                  <a:pt x="4014" y="967"/>
                </a:lnTo>
                <a:lnTo>
                  <a:pt x="4016" y="970"/>
                </a:lnTo>
                <a:lnTo>
                  <a:pt x="4016" y="972"/>
                </a:lnTo>
                <a:lnTo>
                  <a:pt x="4018" y="972"/>
                </a:lnTo>
                <a:lnTo>
                  <a:pt x="4018" y="974"/>
                </a:lnTo>
                <a:lnTo>
                  <a:pt x="4019" y="974"/>
                </a:lnTo>
                <a:lnTo>
                  <a:pt x="4021" y="976"/>
                </a:lnTo>
                <a:lnTo>
                  <a:pt x="4023" y="976"/>
                </a:lnTo>
                <a:lnTo>
                  <a:pt x="4025" y="976"/>
                </a:lnTo>
                <a:lnTo>
                  <a:pt x="4027" y="976"/>
                </a:lnTo>
                <a:lnTo>
                  <a:pt x="4029" y="976"/>
                </a:lnTo>
                <a:lnTo>
                  <a:pt x="4031" y="974"/>
                </a:lnTo>
                <a:lnTo>
                  <a:pt x="4032" y="974"/>
                </a:lnTo>
                <a:lnTo>
                  <a:pt x="4032" y="972"/>
                </a:lnTo>
                <a:lnTo>
                  <a:pt x="4034" y="969"/>
                </a:lnTo>
                <a:lnTo>
                  <a:pt x="4034" y="967"/>
                </a:lnTo>
                <a:lnTo>
                  <a:pt x="4034" y="965"/>
                </a:lnTo>
                <a:lnTo>
                  <a:pt x="4036" y="963"/>
                </a:lnTo>
                <a:close/>
                <a:moveTo>
                  <a:pt x="3960" y="1034"/>
                </a:moveTo>
                <a:lnTo>
                  <a:pt x="3956" y="1034"/>
                </a:lnTo>
                <a:lnTo>
                  <a:pt x="3954" y="1034"/>
                </a:lnTo>
                <a:lnTo>
                  <a:pt x="3951" y="1032"/>
                </a:lnTo>
                <a:lnTo>
                  <a:pt x="3949" y="1030"/>
                </a:lnTo>
                <a:lnTo>
                  <a:pt x="3947" y="1030"/>
                </a:lnTo>
                <a:lnTo>
                  <a:pt x="3945" y="1026"/>
                </a:lnTo>
                <a:lnTo>
                  <a:pt x="3941" y="1021"/>
                </a:lnTo>
                <a:lnTo>
                  <a:pt x="3941" y="1017"/>
                </a:lnTo>
                <a:lnTo>
                  <a:pt x="3941" y="1015"/>
                </a:lnTo>
                <a:lnTo>
                  <a:pt x="3939" y="1008"/>
                </a:lnTo>
                <a:lnTo>
                  <a:pt x="3939" y="1004"/>
                </a:lnTo>
                <a:lnTo>
                  <a:pt x="3939" y="998"/>
                </a:lnTo>
                <a:lnTo>
                  <a:pt x="3939" y="995"/>
                </a:lnTo>
                <a:lnTo>
                  <a:pt x="3939" y="989"/>
                </a:lnTo>
                <a:lnTo>
                  <a:pt x="3939" y="985"/>
                </a:lnTo>
                <a:lnTo>
                  <a:pt x="3939" y="982"/>
                </a:lnTo>
                <a:lnTo>
                  <a:pt x="3939" y="976"/>
                </a:lnTo>
                <a:lnTo>
                  <a:pt x="3941" y="974"/>
                </a:lnTo>
                <a:lnTo>
                  <a:pt x="3943" y="970"/>
                </a:lnTo>
                <a:lnTo>
                  <a:pt x="3943" y="969"/>
                </a:lnTo>
                <a:lnTo>
                  <a:pt x="3945" y="965"/>
                </a:lnTo>
                <a:lnTo>
                  <a:pt x="3947" y="963"/>
                </a:lnTo>
                <a:lnTo>
                  <a:pt x="3949" y="963"/>
                </a:lnTo>
                <a:lnTo>
                  <a:pt x="3951" y="961"/>
                </a:lnTo>
                <a:lnTo>
                  <a:pt x="3954" y="959"/>
                </a:lnTo>
                <a:lnTo>
                  <a:pt x="3956" y="959"/>
                </a:lnTo>
                <a:lnTo>
                  <a:pt x="3960" y="959"/>
                </a:lnTo>
                <a:lnTo>
                  <a:pt x="3964" y="959"/>
                </a:lnTo>
                <a:lnTo>
                  <a:pt x="3965" y="959"/>
                </a:lnTo>
                <a:lnTo>
                  <a:pt x="3967" y="959"/>
                </a:lnTo>
                <a:lnTo>
                  <a:pt x="3969" y="961"/>
                </a:lnTo>
                <a:lnTo>
                  <a:pt x="3973" y="961"/>
                </a:lnTo>
                <a:lnTo>
                  <a:pt x="3975" y="963"/>
                </a:lnTo>
                <a:lnTo>
                  <a:pt x="3977" y="965"/>
                </a:lnTo>
                <a:lnTo>
                  <a:pt x="3978" y="967"/>
                </a:lnTo>
                <a:lnTo>
                  <a:pt x="3978" y="969"/>
                </a:lnTo>
                <a:lnTo>
                  <a:pt x="3980" y="970"/>
                </a:lnTo>
                <a:lnTo>
                  <a:pt x="3982" y="974"/>
                </a:lnTo>
                <a:lnTo>
                  <a:pt x="3982" y="976"/>
                </a:lnTo>
                <a:lnTo>
                  <a:pt x="3984" y="980"/>
                </a:lnTo>
                <a:lnTo>
                  <a:pt x="3984" y="983"/>
                </a:lnTo>
                <a:lnTo>
                  <a:pt x="3984" y="987"/>
                </a:lnTo>
                <a:lnTo>
                  <a:pt x="3984" y="993"/>
                </a:lnTo>
                <a:lnTo>
                  <a:pt x="3984" y="996"/>
                </a:lnTo>
                <a:lnTo>
                  <a:pt x="3984" y="1002"/>
                </a:lnTo>
                <a:lnTo>
                  <a:pt x="3984" y="1006"/>
                </a:lnTo>
                <a:lnTo>
                  <a:pt x="3984" y="1009"/>
                </a:lnTo>
                <a:lnTo>
                  <a:pt x="3984" y="1013"/>
                </a:lnTo>
                <a:lnTo>
                  <a:pt x="3984" y="1017"/>
                </a:lnTo>
                <a:lnTo>
                  <a:pt x="3982" y="1019"/>
                </a:lnTo>
                <a:lnTo>
                  <a:pt x="3982" y="1021"/>
                </a:lnTo>
                <a:lnTo>
                  <a:pt x="3980" y="1022"/>
                </a:lnTo>
                <a:lnTo>
                  <a:pt x="3980" y="1026"/>
                </a:lnTo>
                <a:lnTo>
                  <a:pt x="3978" y="1028"/>
                </a:lnTo>
                <a:lnTo>
                  <a:pt x="3977" y="1030"/>
                </a:lnTo>
                <a:lnTo>
                  <a:pt x="3973" y="1032"/>
                </a:lnTo>
                <a:lnTo>
                  <a:pt x="3971" y="1034"/>
                </a:lnTo>
                <a:lnTo>
                  <a:pt x="3969" y="1034"/>
                </a:lnTo>
                <a:lnTo>
                  <a:pt x="3965" y="1034"/>
                </a:lnTo>
                <a:lnTo>
                  <a:pt x="3964" y="1034"/>
                </a:lnTo>
                <a:lnTo>
                  <a:pt x="3962" y="1034"/>
                </a:lnTo>
                <a:lnTo>
                  <a:pt x="3960" y="1034"/>
                </a:lnTo>
                <a:close/>
                <a:moveTo>
                  <a:pt x="3925" y="1125"/>
                </a:moveTo>
                <a:lnTo>
                  <a:pt x="3925" y="1119"/>
                </a:lnTo>
                <a:lnTo>
                  <a:pt x="3925" y="1115"/>
                </a:lnTo>
                <a:lnTo>
                  <a:pt x="3926" y="1112"/>
                </a:lnTo>
                <a:lnTo>
                  <a:pt x="3928" y="1108"/>
                </a:lnTo>
                <a:lnTo>
                  <a:pt x="3930" y="1104"/>
                </a:lnTo>
                <a:lnTo>
                  <a:pt x="3932" y="1102"/>
                </a:lnTo>
                <a:lnTo>
                  <a:pt x="3936" y="1099"/>
                </a:lnTo>
                <a:lnTo>
                  <a:pt x="3938" y="1097"/>
                </a:lnTo>
                <a:lnTo>
                  <a:pt x="3941" y="1095"/>
                </a:lnTo>
                <a:lnTo>
                  <a:pt x="3945" y="1093"/>
                </a:lnTo>
                <a:lnTo>
                  <a:pt x="3949" y="1091"/>
                </a:lnTo>
                <a:lnTo>
                  <a:pt x="3952" y="1089"/>
                </a:lnTo>
                <a:lnTo>
                  <a:pt x="3958" y="1089"/>
                </a:lnTo>
                <a:lnTo>
                  <a:pt x="3962" y="1087"/>
                </a:lnTo>
                <a:lnTo>
                  <a:pt x="3967" y="1087"/>
                </a:lnTo>
                <a:lnTo>
                  <a:pt x="3973" y="1087"/>
                </a:lnTo>
                <a:lnTo>
                  <a:pt x="3978" y="1087"/>
                </a:lnTo>
                <a:lnTo>
                  <a:pt x="3986" y="1087"/>
                </a:lnTo>
                <a:lnTo>
                  <a:pt x="3990" y="1087"/>
                </a:lnTo>
                <a:lnTo>
                  <a:pt x="3995" y="1089"/>
                </a:lnTo>
                <a:lnTo>
                  <a:pt x="3999" y="1089"/>
                </a:lnTo>
                <a:lnTo>
                  <a:pt x="4003" y="1091"/>
                </a:lnTo>
                <a:lnTo>
                  <a:pt x="4006" y="1091"/>
                </a:lnTo>
                <a:lnTo>
                  <a:pt x="4010" y="1093"/>
                </a:lnTo>
                <a:lnTo>
                  <a:pt x="4014" y="1095"/>
                </a:lnTo>
                <a:lnTo>
                  <a:pt x="4016" y="1099"/>
                </a:lnTo>
                <a:lnTo>
                  <a:pt x="4018" y="1101"/>
                </a:lnTo>
                <a:lnTo>
                  <a:pt x="4019" y="1102"/>
                </a:lnTo>
                <a:lnTo>
                  <a:pt x="4019" y="1106"/>
                </a:lnTo>
                <a:lnTo>
                  <a:pt x="4021" y="1110"/>
                </a:lnTo>
                <a:lnTo>
                  <a:pt x="4021" y="1112"/>
                </a:lnTo>
                <a:lnTo>
                  <a:pt x="4021" y="1115"/>
                </a:lnTo>
                <a:lnTo>
                  <a:pt x="4019" y="1121"/>
                </a:lnTo>
                <a:lnTo>
                  <a:pt x="4019" y="1123"/>
                </a:lnTo>
                <a:lnTo>
                  <a:pt x="4019" y="1125"/>
                </a:lnTo>
                <a:lnTo>
                  <a:pt x="4018" y="1127"/>
                </a:lnTo>
                <a:lnTo>
                  <a:pt x="4018" y="1128"/>
                </a:lnTo>
                <a:lnTo>
                  <a:pt x="4016" y="1130"/>
                </a:lnTo>
                <a:lnTo>
                  <a:pt x="4016" y="1132"/>
                </a:lnTo>
                <a:lnTo>
                  <a:pt x="4014" y="1132"/>
                </a:lnTo>
                <a:lnTo>
                  <a:pt x="4012" y="1134"/>
                </a:lnTo>
                <a:lnTo>
                  <a:pt x="4010" y="1138"/>
                </a:lnTo>
                <a:lnTo>
                  <a:pt x="4008" y="1140"/>
                </a:lnTo>
                <a:lnTo>
                  <a:pt x="4006" y="1140"/>
                </a:lnTo>
                <a:lnTo>
                  <a:pt x="4005" y="1143"/>
                </a:lnTo>
                <a:lnTo>
                  <a:pt x="3999" y="1145"/>
                </a:lnTo>
                <a:lnTo>
                  <a:pt x="3995" y="1147"/>
                </a:lnTo>
                <a:lnTo>
                  <a:pt x="3991" y="1149"/>
                </a:lnTo>
                <a:lnTo>
                  <a:pt x="3988" y="1149"/>
                </a:lnTo>
                <a:lnTo>
                  <a:pt x="3986" y="1151"/>
                </a:lnTo>
                <a:lnTo>
                  <a:pt x="3980" y="1151"/>
                </a:lnTo>
                <a:lnTo>
                  <a:pt x="3975" y="1153"/>
                </a:lnTo>
                <a:lnTo>
                  <a:pt x="3973" y="1153"/>
                </a:lnTo>
                <a:lnTo>
                  <a:pt x="3971" y="1153"/>
                </a:lnTo>
                <a:lnTo>
                  <a:pt x="3969" y="1153"/>
                </a:lnTo>
                <a:lnTo>
                  <a:pt x="3962" y="1153"/>
                </a:lnTo>
                <a:lnTo>
                  <a:pt x="3958" y="1153"/>
                </a:lnTo>
                <a:lnTo>
                  <a:pt x="3952" y="1151"/>
                </a:lnTo>
                <a:lnTo>
                  <a:pt x="3949" y="1151"/>
                </a:lnTo>
                <a:lnTo>
                  <a:pt x="3945" y="1151"/>
                </a:lnTo>
                <a:lnTo>
                  <a:pt x="3941" y="1149"/>
                </a:lnTo>
                <a:lnTo>
                  <a:pt x="3938" y="1147"/>
                </a:lnTo>
                <a:lnTo>
                  <a:pt x="3936" y="1145"/>
                </a:lnTo>
                <a:lnTo>
                  <a:pt x="3934" y="1143"/>
                </a:lnTo>
                <a:lnTo>
                  <a:pt x="3930" y="1141"/>
                </a:lnTo>
                <a:lnTo>
                  <a:pt x="3928" y="1140"/>
                </a:lnTo>
                <a:lnTo>
                  <a:pt x="3926" y="1138"/>
                </a:lnTo>
                <a:lnTo>
                  <a:pt x="3926" y="1136"/>
                </a:lnTo>
                <a:lnTo>
                  <a:pt x="3925" y="1132"/>
                </a:lnTo>
                <a:lnTo>
                  <a:pt x="3925" y="1130"/>
                </a:lnTo>
                <a:lnTo>
                  <a:pt x="3925" y="1127"/>
                </a:lnTo>
                <a:lnTo>
                  <a:pt x="3925" y="1125"/>
                </a:lnTo>
                <a:close/>
                <a:moveTo>
                  <a:pt x="3783" y="1024"/>
                </a:moveTo>
                <a:lnTo>
                  <a:pt x="3783" y="1011"/>
                </a:lnTo>
                <a:lnTo>
                  <a:pt x="3876" y="1011"/>
                </a:lnTo>
                <a:lnTo>
                  <a:pt x="3874" y="1006"/>
                </a:lnTo>
                <a:lnTo>
                  <a:pt x="3874" y="998"/>
                </a:lnTo>
                <a:lnTo>
                  <a:pt x="3872" y="993"/>
                </a:lnTo>
                <a:lnTo>
                  <a:pt x="3871" y="987"/>
                </a:lnTo>
                <a:lnTo>
                  <a:pt x="3869" y="982"/>
                </a:lnTo>
                <a:lnTo>
                  <a:pt x="3865" y="978"/>
                </a:lnTo>
                <a:lnTo>
                  <a:pt x="3863" y="972"/>
                </a:lnTo>
                <a:lnTo>
                  <a:pt x="3859" y="969"/>
                </a:lnTo>
                <a:lnTo>
                  <a:pt x="3856" y="965"/>
                </a:lnTo>
                <a:lnTo>
                  <a:pt x="3850" y="963"/>
                </a:lnTo>
                <a:lnTo>
                  <a:pt x="3846" y="959"/>
                </a:lnTo>
                <a:lnTo>
                  <a:pt x="3841" y="957"/>
                </a:lnTo>
                <a:lnTo>
                  <a:pt x="3835" y="956"/>
                </a:lnTo>
                <a:lnTo>
                  <a:pt x="3830" y="954"/>
                </a:lnTo>
                <a:lnTo>
                  <a:pt x="3824" y="952"/>
                </a:lnTo>
                <a:lnTo>
                  <a:pt x="3817" y="952"/>
                </a:lnTo>
                <a:lnTo>
                  <a:pt x="3809" y="952"/>
                </a:lnTo>
                <a:lnTo>
                  <a:pt x="3804" y="954"/>
                </a:lnTo>
                <a:lnTo>
                  <a:pt x="3796" y="956"/>
                </a:lnTo>
                <a:lnTo>
                  <a:pt x="3791" y="959"/>
                </a:lnTo>
                <a:lnTo>
                  <a:pt x="3785" y="961"/>
                </a:lnTo>
                <a:lnTo>
                  <a:pt x="3781" y="965"/>
                </a:lnTo>
                <a:lnTo>
                  <a:pt x="3776" y="969"/>
                </a:lnTo>
                <a:lnTo>
                  <a:pt x="3772" y="974"/>
                </a:lnTo>
                <a:lnTo>
                  <a:pt x="3768" y="978"/>
                </a:lnTo>
                <a:lnTo>
                  <a:pt x="3765" y="983"/>
                </a:lnTo>
                <a:lnTo>
                  <a:pt x="3761" y="989"/>
                </a:lnTo>
                <a:lnTo>
                  <a:pt x="3759" y="996"/>
                </a:lnTo>
                <a:lnTo>
                  <a:pt x="3757" y="1004"/>
                </a:lnTo>
                <a:lnTo>
                  <a:pt x="3755" y="1011"/>
                </a:lnTo>
                <a:lnTo>
                  <a:pt x="3753" y="1019"/>
                </a:lnTo>
                <a:lnTo>
                  <a:pt x="3753" y="1028"/>
                </a:lnTo>
                <a:lnTo>
                  <a:pt x="3753" y="1034"/>
                </a:lnTo>
                <a:lnTo>
                  <a:pt x="3753" y="1041"/>
                </a:lnTo>
                <a:lnTo>
                  <a:pt x="3755" y="1047"/>
                </a:lnTo>
                <a:lnTo>
                  <a:pt x="3757" y="1052"/>
                </a:lnTo>
                <a:lnTo>
                  <a:pt x="3761" y="1058"/>
                </a:lnTo>
                <a:lnTo>
                  <a:pt x="3765" y="1063"/>
                </a:lnTo>
                <a:lnTo>
                  <a:pt x="3768" y="1069"/>
                </a:lnTo>
                <a:lnTo>
                  <a:pt x="3774" y="1074"/>
                </a:lnTo>
                <a:lnTo>
                  <a:pt x="3778" y="1078"/>
                </a:lnTo>
                <a:lnTo>
                  <a:pt x="3783" y="1080"/>
                </a:lnTo>
                <a:lnTo>
                  <a:pt x="3789" y="1082"/>
                </a:lnTo>
                <a:lnTo>
                  <a:pt x="3794" y="1084"/>
                </a:lnTo>
                <a:lnTo>
                  <a:pt x="3800" y="1086"/>
                </a:lnTo>
                <a:lnTo>
                  <a:pt x="3806" y="1087"/>
                </a:lnTo>
                <a:lnTo>
                  <a:pt x="3811" y="1089"/>
                </a:lnTo>
                <a:lnTo>
                  <a:pt x="3817" y="1089"/>
                </a:lnTo>
                <a:lnTo>
                  <a:pt x="3822" y="1089"/>
                </a:lnTo>
                <a:lnTo>
                  <a:pt x="3828" y="1089"/>
                </a:lnTo>
                <a:lnTo>
                  <a:pt x="3833" y="1087"/>
                </a:lnTo>
                <a:lnTo>
                  <a:pt x="3839" y="1087"/>
                </a:lnTo>
                <a:lnTo>
                  <a:pt x="3843" y="1086"/>
                </a:lnTo>
                <a:lnTo>
                  <a:pt x="3845" y="1084"/>
                </a:lnTo>
                <a:lnTo>
                  <a:pt x="3846" y="1084"/>
                </a:lnTo>
                <a:lnTo>
                  <a:pt x="3848" y="1084"/>
                </a:lnTo>
                <a:lnTo>
                  <a:pt x="3852" y="1082"/>
                </a:lnTo>
                <a:lnTo>
                  <a:pt x="3856" y="1080"/>
                </a:lnTo>
                <a:lnTo>
                  <a:pt x="3858" y="1078"/>
                </a:lnTo>
                <a:lnTo>
                  <a:pt x="3859" y="1076"/>
                </a:lnTo>
                <a:lnTo>
                  <a:pt x="3861" y="1074"/>
                </a:lnTo>
                <a:lnTo>
                  <a:pt x="3863" y="1073"/>
                </a:lnTo>
                <a:lnTo>
                  <a:pt x="3863" y="1071"/>
                </a:lnTo>
                <a:lnTo>
                  <a:pt x="3865" y="1071"/>
                </a:lnTo>
                <a:lnTo>
                  <a:pt x="3867" y="1067"/>
                </a:lnTo>
                <a:lnTo>
                  <a:pt x="3869" y="1065"/>
                </a:lnTo>
                <a:lnTo>
                  <a:pt x="3871" y="1061"/>
                </a:lnTo>
                <a:lnTo>
                  <a:pt x="3871" y="1060"/>
                </a:lnTo>
                <a:lnTo>
                  <a:pt x="3871" y="1058"/>
                </a:lnTo>
                <a:lnTo>
                  <a:pt x="3872" y="1058"/>
                </a:lnTo>
                <a:lnTo>
                  <a:pt x="3872" y="1056"/>
                </a:lnTo>
                <a:lnTo>
                  <a:pt x="3872" y="1054"/>
                </a:lnTo>
                <a:lnTo>
                  <a:pt x="3874" y="1052"/>
                </a:lnTo>
                <a:lnTo>
                  <a:pt x="3874" y="1047"/>
                </a:lnTo>
                <a:lnTo>
                  <a:pt x="3869" y="1047"/>
                </a:lnTo>
                <a:lnTo>
                  <a:pt x="3867" y="1050"/>
                </a:lnTo>
                <a:lnTo>
                  <a:pt x="3865" y="1054"/>
                </a:lnTo>
                <a:lnTo>
                  <a:pt x="3863" y="1058"/>
                </a:lnTo>
                <a:lnTo>
                  <a:pt x="3861" y="1061"/>
                </a:lnTo>
                <a:lnTo>
                  <a:pt x="3859" y="1065"/>
                </a:lnTo>
                <a:lnTo>
                  <a:pt x="3858" y="1067"/>
                </a:lnTo>
                <a:lnTo>
                  <a:pt x="3856" y="1069"/>
                </a:lnTo>
                <a:lnTo>
                  <a:pt x="3854" y="1071"/>
                </a:lnTo>
                <a:lnTo>
                  <a:pt x="3850" y="1074"/>
                </a:lnTo>
                <a:lnTo>
                  <a:pt x="3848" y="1076"/>
                </a:lnTo>
                <a:lnTo>
                  <a:pt x="3845" y="1078"/>
                </a:lnTo>
                <a:lnTo>
                  <a:pt x="3841" y="1080"/>
                </a:lnTo>
                <a:lnTo>
                  <a:pt x="3839" y="1082"/>
                </a:lnTo>
                <a:lnTo>
                  <a:pt x="3835" y="1082"/>
                </a:lnTo>
                <a:lnTo>
                  <a:pt x="3830" y="1084"/>
                </a:lnTo>
                <a:lnTo>
                  <a:pt x="3828" y="1084"/>
                </a:lnTo>
                <a:lnTo>
                  <a:pt x="3826" y="1084"/>
                </a:lnTo>
                <a:lnTo>
                  <a:pt x="3824" y="1084"/>
                </a:lnTo>
                <a:lnTo>
                  <a:pt x="3822" y="1086"/>
                </a:lnTo>
                <a:lnTo>
                  <a:pt x="3817" y="1084"/>
                </a:lnTo>
                <a:lnTo>
                  <a:pt x="3813" y="1084"/>
                </a:lnTo>
                <a:lnTo>
                  <a:pt x="3807" y="1084"/>
                </a:lnTo>
                <a:lnTo>
                  <a:pt x="3804" y="1082"/>
                </a:lnTo>
                <a:lnTo>
                  <a:pt x="3800" y="1080"/>
                </a:lnTo>
                <a:lnTo>
                  <a:pt x="3796" y="1078"/>
                </a:lnTo>
                <a:lnTo>
                  <a:pt x="3794" y="1074"/>
                </a:lnTo>
                <a:lnTo>
                  <a:pt x="3791" y="1071"/>
                </a:lnTo>
                <a:lnTo>
                  <a:pt x="3789" y="1067"/>
                </a:lnTo>
                <a:lnTo>
                  <a:pt x="3787" y="1063"/>
                </a:lnTo>
                <a:lnTo>
                  <a:pt x="3785" y="1058"/>
                </a:lnTo>
                <a:lnTo>
                  <a:pt x="3785" y="1052"/>
                </a:lnTo>
                <a:lnTo>
                  <a:pt x="3783" y="1047"/>
                </a:lnTo>
                <a:lnTo>
                  <a:pt x="3783" y="1039"/>
                </a:lnTo>
                <a:lnTo>
                  <a:pt x="3783" y="1032"/>
                </a:lnTo>
                <a:lnTo>
                  <a:pt x="3783" y="1024"/>
                </a:lnTo>
                <a:close/>
                <a:moveTo>
                  <a:pt x="3846" y="1002"/>
                </a:moveTo>
                <a:lnTo>
                  <a:pt x="3783" y="1002"/>
                </a:lnTo>
                <a:lnTo>
                  <a:pt x="3783" y="1000"/>
                </a:lnTo>
                <a:lnTo>
                  <a:pt x="3783" y="998"/>
                </a:lnTo>
                <a:lnTo>
                  <a:pt x="3783" y="996"/>
                </a:lnTo>
                <a:lnTo>
                  <a:pt x="3783" y="995"/>
                </a:lnTo>
                <a:lnTo>
                  <a:pt x="3785" y="989"/>
                </a:lnTo>
                <a:lnTo>
                  <a:pt x="3785" y="985"/>
                </a:lnTo>
                <a:lnTo>
                  <a:pt x="3785" y="982"/>
                </a:lnTo>
                <a:lnTo>
                  <a:pt x="3787" y="980"/>
                </a:lnTo>
                <a:lnTo>
                  <a:pt x="3789" y="974"/>
                </a:lnTo>
                <a:lnTo>
                  <a:pt x="3792" y="970"/>
                </a:lnTo>
                <a:lnTo>
                  <a:pt x="3796" y="969"/>
                </a:lnTo>
                <a:lnTo>
                  <a:pt x="3798" y="965"/>
                </a:lnTo>
                <a:lnTo>
                  <a:pt x="3802" y="963"/>
                </a:lnTo>
                <a:lnTo>
                  <a:pt x="3807" y="961"/>
                </a:lnTo>
                <a:lnTo>
                  <a:pt x="3811" y="959"/>
                </a:lnTo>
                <a:lnTo>
                  <a:pt x="3817" y="959"/>
                </a:lnTo>
                <a:lnTo>
                  <a:pt x="3820" y="959"/>
                </a:lnTo>
                <a:lnTo>
                  <a:pt x="3824" y="959"/>
                </a:lnTo>
                <a:lnTo>
                  <a:pt x="3826" y="961"/>
                </a:lnTo>
                <a:lnTo>
                  <a:pt x="3830" y="961"/>
                </a:lnTo>
                <a:lnTo>
                  <a:pt x="3832" y="963"/>
                </a:lnTo>
                <a:lnTo>
                  <a:pt x="3833" y="963"/>
                </a:lnTo>
                <a:lnTo>
                  <a:pt x="3837" y="965"/>
                </a:lnTo>
                <a:lnTo>
                  <a:pt x="3839" y="967"/>
                </a:lnTo>
                <a:lnTo>
                  <a:pt x="3839" y="969"/>
                </a:lnTo>
                <a:lnTo>
                  <a:pt x="3841" y="972"/>
                </a:lnTo>
                <a:lnTo>
                  <a:pt x="3843" y="974"/>
                </a:lnTo>
                <a:lnTo>
                  <a:pt x="3845" y="978"/>
                </a:lnTo>
                <a:lnTo>
                  <a:pt x="3845" y="980"/>
                </a:lnTo>
                <a:lnTo>
                  <a:pt x="3845" y="983"/>
                </a:lnTo>
                <a:lnTo>
                  <a:pt x="3846" y="987"/>
                </a:lnTo>
                <a:lnTo>
                  <a:pt x="3846" y="991"/>
                </a:lnTo>
                <a:lnTo>
                  <a:pt x="3846" y="1002"/>
                </a:lnTo>
                <a:close/>
                <a:moveTo>
                  <a:pt x="3653" y="866"/>
                </a:moveTo>
                <a:lnTo>
                  <a:pt x="3653" y="859"/>
                </a:lnTo>
                <a:lnTo>
                  <a:pt x="3668" y="859"/>
                </a:lnTo>
                <a:lnTo>
                  <a:pt x="3675" y="857"/>
                </a:lnTo>
                <a:lnTo>
                  <a:pt x="3685" y="857"/>
                </a:lnTo>
                <a:lnTo>
                  <a:pt x="3694" y="857"/>
                </a:lnTo>
                <a:lnTo>
                  <a:pt x="3703" y="855"/>
                </a:lnTo>
                <a:lnTo>
                  <a:pt x="3703" y="1080"/>
                </a:lnTo>
                <a:lnTo>
                  <a:pt x="3727" y="1080"/>
                </a:lnTo>
                <a:lnTo>
                  <a:pt x="3727" y="1087"/>
                </a:lnTo>
                <a:lnTo>
                  <a:pt x="3653" y="1087"/>
                </a:lnTo>
                <a:lnTo>
                  <a:pt x="3653" y="1080"/>
                </a:lnTo>
                <a:lnTo>
                  <a:pt x="3677" y="1080"/>
                </a:lnTo>
                <a:lnTo>
                  <a:pt x="3677" y="866"/>
                </a:lnTo>
                <a:lnTo>
                  <a:pt x="3653" y="866"/>
                </a:lnTo>
                <a:close/>
                <a:moveTo>
                  <a:pt x="3558" y="866"/>
                </a:moveTo>
                <a:lnTo>
                  <a:pt x="3558" y="859"/>
                </a:lnTo>
                <a:lnTo>
                  <a:pt x="3571" y="859"/>
                </a:lnTo>
                <a:lnTo>
                  <a:pt x="3580" y="857"/>
                </a:lnTo>
                <a:lnTo>
                  <a:pt x="3588" y="857"/>
                </a:lnTo>
                <a:lnTo>
                  <a:pt x="3597" y="857"/>
                </a:lnTo>
                <a:lnTo>
                  <a:pt x="3606" y="855"/>
                </a:lnTo>
                <a:lnTo>
                  <a:pt x="3606" y="1080"/>
                </a:lnTo>
                <a:lnTo>
                  <a:pt x="3633" y="1080"/>
                </a:lnTo>
                <a:lnTo>
                  <a:pt x="3633" y="1087"/>
                </a:lnTo>
                <a:lnTo>
                  <a:pt x="3558" y="1087"/>
                </a:lnTo>
                <a:lnTo>
                  <a:pt x="3558" y="1080"/>
                </a:lnTo>
                <a:lnTo>
                  <a:pt x="3580" y="1080"/>
                </a:lnTo>
                <a:lnTo>
                  <a:pt x="3580" y="866"/>
                </a:lnTo>
                <a:lnTo>
                  <a:pt x="3558" y="866"/>
                </a:lnTo>
                <a:close/>
                <a:moveTo>
                  <a:pt x="3422" y="1065"/>
                </a:moveTo>
                <a:lnTo>
                  <a:pt x="3426" y="1071"/>
                </a:lnTo>
                <a:lnTo>
                  <a:pt x="3428" y="1073"/>
                </a:lnTo>
                <a:lnTo>
                  <a:pt x="3432" y="1074"/>
                </a:lnTo>
                <a:lnTo>
                  <a:pt x="3437" y="1078"/>
                </a:lnTo>
                <a:lnTo>
                  <a:pt x="3443" y="1082"/>
                </a:lnTo>
                <a:lnTo>
                  <a:pt x="3450" y="1086"/>
                </a:lnTo>
                <a:lnTo>
                  <a:pt x="3458" y="1087"/>
                </a:lnTo>
                <a:lnTo>
                  <a:pt x="3465" y="1087"/>
                </a:lnTo>
                <a:lnTo>
                  <a:pt x="3473" y="1089"/>
                </a:lnTo>
                <a:lnTo>
                  <a:pt x="3476" y="1089"/>
                </a:lnTo>
                <a:lnTo>
                  <a:pt x="3480" y="1087"/>
                </a:lnTo>
                <a:lnTo>
                  <a:pt x="3482" y="1087"/>
                </a:lnTo>
                <a:lnTo>
                  <a:pt x="3484" y="1087"/>
                </a:lnTo>
                <a:lnTo>
                  <a:pt x="3487" y="1087"/>
                </a:lnTo>
                <a:lnTo>
                  <a:pt x="3491" y="1086"/>
                </a:lnTo>
                <a:lnTo>
                  <a:pt x="3493" y="1086"/>
                </a:lnTo>
                <a:lnTo>
                  <a:pt x="3495" y="1086"/>
                </a:lnTo>
                <a:lnTo>
                  <a:pt x="3497" y="1084"/>
                </a:lnTo>
                <a:lnTo>
                  <a:pt x="3500" y="1082"/>
                </a:lnTo>
                <a:lnTo>
                  <a:pt x="3504" y="1080"/>
                </a:lnTo>
                <a:lnTo>
                  <a:pt x="3506" y="1078"/>
                </a:lnTo>
                <a:lnTo>
                  <a:pt x="3510" y="1076"/>
                </a:lnTo>
                <a:lnTo>
                  <a:pt x="3512" y="1074"/>
                </a:lnTo>
                <a:lnTo>
                  <a:pt x="3515" y="1073"/>
                </a:lnTo>
                <a:lnTo>
                  <a:pt x="3515" y="1071"/>
                </a:lnTo>
                <a:lnTo>
                  <a:pt x="3517" y="1071"/>
                </a:lnTo>
                <a:lnTo>
                  <a:pt x="3519" y="1067"/>
                </a:lnTo>
                <a:lnTo>
                  <a:pt x="3523" y="1065"/>
                </a:lnTo>
                <a:lnTo>
                  <a:pt x="3525" y="1060"/>
                </a:lnTo>
                <a:lnTo>
                  <a:pt x="3527" y="1056"/>
                </a:lnTo>
                <a:lnTo>
                  <a:pt x="3528" y="1052"/>
                </a:lnTo>
                <a:lnTo>
                  <a:pt x="3528" y="1050"/>
                </a:lnTo>
                <a:lnTo>
                  <a:pt x="3530" y="1047"/>
                </a:lnTo>
                <a:lnTo>
                  <a:pt x="3530" y="1045"/>
                </a:lnTo>
                <a:lnTo>
                  <a:pt x="3532" y="1039"/>
                </a:lnTo>
                <a:lnTo>
                  <a:pt x="3534" y="1034"/>
                </a:lnTo>
                <a:lnTo>
                  <a:pt x="3534" y="1028"/>
                </a:lnTo>
                <a:lnTo>
                  <a:pt x="3534" y="1024"/>
                </a:lnTo>
                <a:lnTo>
                  <a:pt x="3536" y="1022"/>
                </a:lnTo>
                <a:lnTo>
                  <a:pt x="3534" y="1015"/>
                </a:lnTo>
                <a:lnTo>
                  <a:pt x="3532" y="1008"/>
                </a:lnTo>
                <a:lnTo>
                  <a:pt x="3530" y="1002"/>
                </a:lnTo>
                <a:lnTo>
                  <a:pt x="3528" y="995"/>
                </a:lnTo>
                <a:lnTo>
                  <a:pt x="3525" y="989"/>
                </a:lnTo>
                <a:lnTo>
                  <a:pt x="3523" y="982"/>
                </a:lnTo>
                <a:lnTo>
                  <a:pt x="3517" y="976"/>
                </a:lnTo>
                <a:lnTo>
                  <a:pt x="3513" y="970"/>
                </a:lnTo>
                <a:lnTo>
                  <a:pt x="3512" y="969"/>
                </a:lnTo>
                <a:lnTo>
                  <a:pt x="3510" y="967"/>
                </a:lnTo>
                <a:lnTo>
                  <a:pt x="3504" y="963"/>
                </a:lnTo>
                <a:lnTo>
                  <a:pt x="3499" y="959"/>
                </a:lnTo>
                <a:lnTo>
                  <a:pt x="3495" y="957"/>
                </a:lnTo>
                <a:lnTo>
                  <a:pt x="3489" y="956"/>
                </a:lnTo>
                <a:lnTo>
                  <a:pt x="3484" y="954"/>
                </a:lnTo>
                <a:lnTo>
                  <a:pt x="3478" y="952"/>
                </a:lnTo>
                <a:lnTo>
                  <a:pt x="3474" y="952"/>
                </a:lnTo>
                <a:lnTo>
                  <a:pt x="3473" y="952"/>
                </a:lnTo>
                <a:lnTo>
                  <a:pt x="3465" y="952"/>
                </a:lnTo>
                <a:lnTo>
                  <a:pt x="3460" y="954"/>
                </a:lnTo>
                <a:lnTo>
                  <a:pt x="3454" y="956"/>
                </a:lnTo>
                <a:lnTo>
                  <a:pt x="3448" y="957"/>
                </a:lnTo>
                <a:lnTo>
                  <a:pt x="3443" y="961"/>
                </a:lnTo>
                <a:lnTo>
                  <a:pt x="3437" y="965"/>
                </a:lnTo>
                <a:lnTo>
                  <a:pt x="3432" y="969"/>
                </a:lnTo>
                <a:lnTo>
                  <a:pt x="3428" y="974"/>
                </a:lnTo>
                <a:lnTo>
                  <a:pt x="3422" y="978"/>
                </a:lnTo>
                <a:lnTo>
                  <a:pt x="3419" y="983"/>
                </a:lnTo>
                <a:lnTo>
                  <a:pt x="3417" y="989"/>
                </a:lnTo>
                <a:lnTo>
                  <a:pt x="3413" y="995"/>
                </a:lnTo>
                <a:lnTo>
                  <a:pt x="3411" y="1002"/>
                </a:lnTo>
                <a:lnTo>
                  <a:pt x="3411" y="1008"/>
                </a:lnTo>
                <a:lnTo>
                  <a:pt x="3409" y="1015"/>
                </a:lnTo>
                <a:lnTo>
                  <a:pt x="3409" y="1022"/>
                </a:lnTo>
                <a:lnTo>
                  <a:pt x="3409" y="1028"/>
                </a:lnTo>
                <a:lnTo>
                  <a:pt x="3409" y="1034"/>
                </a:lnTo>
                <a:lnTo>
                  <a:pt x="3411" y="1039"/>
                </a:lnTo>
                <a:lnTo>
                  <a:pt x="3413" y="1045"/>
                </a:lnTo>
                <a:lnTo>
                  <a:pt x="3415" y="1050"/>
                </a:lnTo>
                <a:lnTo>
                  <a:pt x="3417" y="1056"/>
                </a:lnTo>
                <a:lnTo>
                  <a:pt x="3419" y="1060"/>
                </a:lnTo>
                <a:lnTo>
                  <a:pt x="3422" y="1065"/>
                </a:lnTo>
                <a:close/>
                <a:moveTo>
                  <a:pt x="3439" y="1022"/>
                </a:moveTo>
                <a:lnTo>
                  <a:pt x="3439" y="1015"/>
                </a:lnTo>
                <a:lnTo>
                  <a:pt x="3439" y="1008"/>
                </a:lnTo>
                <a:lnTo>
                  <a:pt x="3439" y="1000"/>
                </a:lnTo>
                <a:lnTo>
                  <a:pt x="3439" y="995"/>
                </a:lnTo>
                <a:lnTo>
                  <a:pt x="3441" y="989"/>
                </a:lnTo>
                <a:lnTo>
                  <a:pt x="3443" y="983"/>
                </a:lnTo>
                <a:lnTo>
                  <a:pt x="3445" y="978"/>
                </a:lnTo>
                <a:lnTo>
                  <a:pt x="3447" y="974"/>
                </a:lnTo>
                <a:lnTo>
                  <a:pt x="3448" y="970"/>
                </a:lnTo>
                <a:lnTo>
                  <a:pt x="3450" y="969"/>
                </a:lnTo>
                <a:lnTo>
                  <a:pt x="3454" y="965"/>
                </a:lnTo>
                <a:lnTo>
                  <a:pt x="3456" y="963"/>
                </a:lnTo>
                <a:lnTo>
                  <a:pt x="3460" y="961"/>
                </a:lnTo>
                <a:lnTo>
                  <a:pt x="3463" y="961"/>
                </a:lnTo>
                <a:lnTo>
                  <a:pt x="3467" y="959"/>
                </a:lnTo>
                <a:lnTo>
                  <a:pt x="3473" y="959"/>
                </a:lnTo>
                <a:lnTo>
                  <a:pt x="3476" y="959"/>
                </a:lnTo>
                <a:lnTo>
                  <a:pt x="3480" y="961"/>
                </a:lnTo>
                <a:lnTo>
                  <a:pt x="3484" y="961"/>
                </a:lnTo>
                <a:lnTo>
                  <a:pt x="3486" y="961"/>
                </a:lnTo>
                <a:lnTo>
                  <a:pt x="3487" y="963"/>
                </a:lnTo>
                <a:lnTo>
                  <a:pt x="3491" y="965"/>
                </a:lnTo>
                <a:lnTo>
                  <a:pt x="3493" y="969"/>
                </a:lnTo>
                <a:lnTo>
                  <a:pt x="3497" y="970"/>
                </a:lnTo>
                <a:lnTo>
                  <a:pt x="3497" y="972"/>
                </a:lnTo>
                <a:lnTo>
                  <a:pt x="3499" y="974"/>
                </a:lnTo>
                <a:lnTo>
                  <a:pt x="3500" y="978"/>
                </a:lnTo>
                <a:lnTo>
                  <a:pt x="3502" y="983"/>
                </a:lnTo>
                <a:lnTo>
                  <a:pt x="3504" y="989"/>
                </a:lnTo>
                <a:lnTo>
                  <a:pt x="3504" y="991"/>
                </a:lnTo>
                <a:lnTo>
                  <a:pt x="3504" y="995"/>
                </a:lnTo>
                <a:lnTo>
                  <a:pt x="3506" y="1000"/>
                </a:lnTo>
                <a:lnTo>
                  <a:pt x="3506" y="1008"/>
                </a:lnTo>
                <a:lnTo>
                  <a:pt x="3506" y="1015"/>
                </a:lnTo>
                <a:lnTo>
                  <a:pt x="3506" y="1022"/>
                </a:lnTo>
                <a:lnTo>
                  <a:pt x="3506" y="1030"/>
                </a:lnTo>
                <a:lnTo>
                  <a:pt x="3506" y="1032"/>
                </a:lnTo>
                <a:lnTo>
                  <a:pt x="3506" y="1034"/>
                </a:lnTo>
                <a:lnTo>
                  <a:pt x="3506" y="1037"/>
                </a:lnTo>
                <a:lnTo>
                  <a:pt x="3506" y="1045"/>
                </a:lnTo>
                <a:lnTo>
                  <a:pt x="3504" y="1047"/>
                </a:lnTo>
                <a:lnTo>
                  <a:pt x="3504" y="1050"/>
                </a:lnTo>
                <a:lnTo>
                  <a:pt x="3504" y="1052"/>
                </a:lnTo>
                <a:lnTo>
                  <a:pt x="3504" y="1054"/>
                </a:lnTo>
                <a:lnTo>
                  <a:pt x="3504" y="1056"/>
                </a:lnTo>
                <a:lnTo>
                  <a:pt x="3502" y="1061"/>
                </a:lnTo>
                <a:lnTo>
                  <a:pt x="3500" y="1065"/>
                </a:lnTo>
                <a:lnTo>
                  <a:pt x="3499" y="1069"/>
                </a:lnTo>
                <a:lnTo>
                  <a:pt x="3499" y="1071"/>
                </a:lnTo>
                <a:lnTo>
                  <a:pt x="3497" y="1073"/>
                </a:lnTo>
                <a:lnTo>
                  <a:pt x="3497" y="1074"/>
                </a:lnTo>
                <a:lnTo>
                  <a:pt x="3493" y="1076"/>
                </a:lnTo>
                <a:lnTo>
                  <a:pt x="3491" y="1080"/>
                </a:lnTo>
                <a:lnTo>
                  <a:pt x="3487" y="1082"/>
                </a:lnTo>
                <a:lnTo>
                  <a:pt x="3486" y="1082"/>
                </a:lnTo>
                <a:lnTo>
                  <a:pt x="3484" y="1084"/>
                </a:lnTo>
                <a:lnTo>
                  <a:pt x="3482" y="1084"/>
                </a:lnTo>
                <a:lnTo>
                  <a:pt x="3480" y="1084"/>
                </a:lnTo>
                <a:lnTo>
                  <a:pt x="3478" y="1084"/>
                </a:lnTo>
                <a:lnTo>
                  <a:pt x="3476" y="1084"/>
                </a:lnTo>
                <a:lnTo>
                  <a:pt x="3473" y="1086"/>
                </a:lnTo>
                <a:lnTo>
                  <a:pt x="3467" y="1084"/>
                </a:lnTo>
                <a:lnTo>
                  <a:pt x="3463" y="1084"/>
                </a:lnTo>
                <a:lnTo>
                  <a:pt x="3460" y="1084"/>
                </a:lnTo>
                <a:lnTo>
                  <a:pt x="3456" y="1082"/>
                </a:lnTo>
                <a:lnTo>
                  <a:pt x="3454" y="1080"/>
                </a:lnTo>
                <a:lnTo>
                  <a:pt x="3450" y="1076"/>
                </a:lnTo>
                <a:lnTo>
                  <a:pt x="3448" y="1074"/>
                </a:lnTo>
                <a:lnTo>
                  <a:pt x="3447" y="1071"/>
                </a:lnTo>
                <a:lnTo>
                  <a:pt x="3445" y="1065"/>
                </a:lnTo>
                <a:lnTo>
                  <a:pt x="3443" y="1061"/>
                </a:lnTo>
                <a:lnTo>
                  <a:pt x="3441" y="1056"/>
                </a:lnTo>
                <a:lnTo>
                  <a:pt x="3439" y="1050"/>
                </a:lnTo>
                <a:lnTo>
                  <a:pt x="3439" y="1045"/>
                </a:lnTo>
                <a:lnTo>
                  <a:pt x="3439" y="1037"/>
                </a:lnTo>
                <a:lnTo>
                  <a:pt x="3439" y="1030"/>
                </a:lnTo>
                <a:lnTo>
                  <a:pt x="3439" y="1022"/>
                </a:lnTo>
                <a:close/>
                <a:moveTo>
                  <a:pt x="3368" y="868"/>
                </a:moveTo>
                <a:lnTo>
                  <a:pt x="3368" y="926"/>
                </a:lnTo>
                <a:lnTo>
                  <a:pt x="3361" y="926"/>
                </a:lnTo>
                <a:lnTo>
                  <a:pt x="3359" y="918"/>
                </a:lnTo>
                <a:lnTo>
                  <a:pt x="3357" y="911"/>
                </a:lnTo>
                <a:lnTo>
                  <a:pt x="3355" y="905"/>
                </a:lnTo>
                <a:lnTo>
                  <a:pt x="3354" y="900"/>
                </a:lnTo>
                <a:lnTo>
                  <a:pt x="3350" y="894"/>
                </a:lnTo>
                <a:lnTo>
                  <a:pt x="3348" y="892"/>
                </a:lnTo>
                <a:lnTo>
                  <a:pt x="3346" y="890"/>
                </a:lnTo>
                <a:lnTo>
                  <a:pt x="3342" y="885"/>
                </a:lnTo>
                <a:lnTo>
                  <a:pt x="3341" y="881"/>
                </a:lnTo>
                <a:lnTo>
                  <a:pt x="3335" y="877"/>
                </a:lnTo>
                <a:lnTo>
                  <a:pt x="3331" y="876"/>
                </a:lnTo>
                <a:lnTo>
                  <a:pt x="3328" y="874"/>
                </a:lnTo>
                <a:lnTo>
                  <a:pt x="3324" y="870"/>
                </a:lnTo>
                <a:lnTo>
                  <a:pt x="3320" y="870"/>
                </a:lnTo>
                <a:lnTo>
                  <a:pt x="3318" y="870"/>
                </a:lnTo>
                <a:lnTo>
                  <a:pt x="3313" y="868"/>
                </a:lnTo>
                <a:lnTo>
                  <a:pt x="3309" y="868"/>
                </a:lnTo>
                <a:lnTo>
                  <a:pt x="3303" y="868"/>
                </a:lnTo>
                <a:lnTo>
                  <a:pt x="3300" y="868"/>
                </a:lnTo>
                <a:lnTo>
                  <a:pt x="3296" y="868"/>
                </a:lnTo>
                <a:lnTo>
                  <a:pt x="3290" y="870"/>
                </a:lnTo>
                <a:lnTo>
                  <a:pt x="3283" y="872"/>
                </a:lnTo>
                <a:lnTo>
                  <a:pt x="3277" y="876"/>
                </a:lnTo>
                <a:lnTo>
                  <a:pt x="3272" y="879"/>
                </a:lnTo>
                <a:lnTo>
                  <a:pt x="3270" y="881"/>
                </a:lnTo>
                <a:lnTo>
                  <a:pt x="3268" y="883"/>
                </a:lnTo>
                <a:lnTo>
                  <a:pt x="3266" y="885"/>
                </a:lnTo>
                <a:lnTo>
                  <a:pt x="3264" y="889"/>
                </a:lnTo>
                <a:lnTo>
                  <a:pt x="3261" y="894"/>
                </a:lnTo>
                <a:lnTo>
                  <a:pt x="3259" y="898"/>
                </a:lnTo>
                <a:lnTo>
                  <a:pt x="3257" y="902"/>
                </a:lnTo>
                <a:lnTo>
                  <a:pt x="3253" y="911"/>
                </a:lnTo>
                <a:lnTo>
                  <a:pt x="3251" y="920"/>
                </a:lnTo>
                <a:lnTo>
                  <a:pt x="3251" y="924"/>
                </a:lnTo>
                <a:lnTo>
                  <a:pt x="3249" y="929"/>
                </a:lnTo>
                <a:lnTo>
                  <a:pt x="3248" y="941"/>
                </a:lnTo>
                <a:lnTo>
                  <a:pt x="3248" y="948"/>
                </a:lnTo>
                <a:lnTo>
                  <a:pt x="3248" y="956"/>
                </a:lnTo>
                <a:lnTo>
                  <a:pt x="3248" y="961"/>
                </a:lnTo>
                <a:lnTo>
                  <a:pt x="3248" y="969"/>
                </a:lnTo>
                <a:lnTo>
                  <a:pt x="3248" y="985"/>
                </a:lnTo>
                <a:lnTo>
                  <a:pt x="3248" y="991"/>
                </a:lnTo>
                <a:lnTo>
                  <a:pt x="3248" y="996"/>
                </a:lnTo>
                <a:lnTo>
                  <a:pt x="3248" y="1008"/>
                </a:lnTo>
                <a:lnTo>
                  <a:pt x="3248" y="1019"/>
                </a:lnTo>
                <a:lnTo>
                  <a:pt x="3248" y="1024"/>
                </a:lnTo>
                <a:lnTo>
                  <a:pt x="3249" y="1030"/>
                </a:lnTo>
                <a:lnTo>
                  <a:pt x="3249" y="1034"/>
                </a:lnTo>
                <a:lnTo>
                  <a:pt x="3251" y="1037"/>
                </a:lnTo>
                <a:lnTo>
                  <a:pt x="3253" y="1047"/>
                </a:lnTo>
                <a:lnTo>
                  <a:pt x="3255" y="1054"/>
                </a:lnTo>
                <a:lnTo>
                  <a:pt x="3259" y="1061"/>
                </a:lnTo>
                <a:lnTo>
                  <a:pt x="3261" y="1063"/>
                </a:lnTo>
                <a:lnTo>
                  <a:pt x="3262" y="1067"/>
                </a:lnTo>
                <a:lnTo>
                  <a:pt x="3268" y="1071"/>
                </a:lnTo>
                <a:lnTo>
                  <a:pt x="3272" y="1076"/>
                </a:lnTo>
                <a:lnTo>
                  <a:pt x="3277" y="1078"/>
                </a:lnTo>
                <a:lnTo>
                  <a:pt x="3281" y="1080"/>
                </a:lnTo>
                <a:lnTo>
                  <a:pt x="3285" y="1080"/>
                </a:lnTo>
                <a:lnTo>
                  <a:pt x="3287" y="1082"/>
                </a:lnTo>
                <a:lnTo>
                  <a:pt x="3290" y="1082"/>
                </a:lnTo>
                <a:lnTo>
                  <a:pt x="3294" y="1084"/>
                </a:lnTo>
                <a:lnTo>
                  <a:pt x="3298" y="1084"/>
                </a:lnTo>
                <a:lnTo>
                  <a:pt x="3305" y="1084"/>
                </a:lnTo>
                <a:lnTo>
                  <a:pt x="3307" y="1084"/>
                </a:lnTo>
                <a:lnTo>
                  <a:pt x="3311" y="1084"/>
                </a:lnTo>
                <a:lnTo>
                  <a:pt x="3313" y="1082"/>
                </a:lnTo>
                <a:lnTo>
                  <a:pt x="3314" y="1082"/>
                </a:lnTo>
                <a:lnTo>
                  <a:pt x="3318" y="1082"/>
                </a:lnTo>
                <a:lnTo>
                  <a:pt x="3320" y="1082"/>
                </a:lnTo>
                <a:lnTo>
                  <a:pt x="3324" y="1080"/>
                </a:lnTo>
                <a:lnTo>
                  <a:pt x="3329" y="1078"/>
                </a:lnTo>
                <a:lnTo>
                  <a:pt x="3333" y="1074"/>
                </a:lnTo>
                <a:lnTo>
                  <a:pt x="3337" y="1073"/>
                </a:lnTo>
                <a:lnTo>
                  <a:pt x="3339" y="1071"/>
                </a:lnTo>
                <a:lnTo>
                  <a:pt x="3341" y="1069"/>
                </a:lnTo>
                <a:lnTo>
                  <a:pt x="3344" y="1065"/>
                </a:lnTo>
                <a:lnTo>
                  <a:pt x="3346" y="1063"/>
                </a:lnTo>
                <a:lnTo>
                  <a:pt x="3348" y="1061"/>
                </a:lnTo>
                <a:lnTo>
                  <a:pt x="3350" y="1058"/>
                </a:lnTo>
                <a:lnTo>
                  <a:pt x="3352" y="1056"/>
                </a:lnTo>
                <a:lnTo>
                  <a:pt x="3354" y="1052"/>
                </a:lnTo>
                <a:lnTo>
                  <a:pt x="3357" y="1045"/>
                </a:lnTo>
                <a:lnTo>
                  <a:pt x="3359" y="1039"/>
                </a:lnTo>
                <a:lnTo>
                  <a:pt x="3363" y="1034"/>
                </a:lnTo>
                <a:lnTo>
                  <a:pt x="3365" y="1030"/>
                </a:lnTo>
                <a:lnTo>
                  <a:pt x="3365" y="1028"/>
                </a:lnTo>
                <a:lnTo>
                  <a:pt x="3365" y="1026"/>
                </a:lnTo>
                <a:lnTo>
                  <a:pt x="3372" y="1026"/>
                </a:lnTo>
                <a:lnTo>
                  <a:pt x="3372" y="1087"/>
                </a:lnTo>
                <a:lnTo>
                  <a:pt x="3365" y="1087"/>
                </a:lnTo>
                <a:lnTo>
                  <a:pt x="3355" y="1074"/>
                </a:lnTo>
                <a:lnTo>
                  <a:pt x="3352" y="1076"/>
                </a:lnTo>
                <a:lnTo>
                  <a:pt x="3350" y="1078"/>
                </a:lnTo>
                <a:lnTo>
                  <a:pt x="3346" y="1080"/>
                </a:lnTo>
                <a:lnTo>
                  <a:pt x="3344" y="1082"/>
                </a:lnTo>
                <a:lnTo>
                  <a:pt x="3339" y="1084"/>
                </a:lnTo>
                <a:lnTo>
                  <a:pt x="3337" y="1084"/>
                </a:lnTo>
                <a:lnTo>
                  <a:pt x="3335" y="1084"/>
                </a:lnTo>
                <a:lnTo>
                  <a:pt x="3335" y="1086"/>
                </a:lnTo>
                <a:lnTo>
                  <a:pt x="3333" y="1086"/>
                </a:lnTo>
                <a:lnTo>
                  <a:pt x="3329" y="1087"/>
                </a:lnTo>
                <a:lnTo>
                  <a:pt x="3326" y="1087"/>
                </a:lnTo>
                <a:lnTo>
                  <a:pt x="3318" y="1089"/>
                </a:lnTo>
                <a:lnTo>
                  <a:pt x="3313" y="1089"/>
                </a:lnTo>
                <a:lnTo>
                  <a:pt x="3307" y="1089"/>
                </a:lnTo>
                <a:lnTo>
                  <a:pt x="3305" y="1089"/>
                </a:lnTo>
                <a:lnTo>
                  <a:pt x="3298" y="1089"/>
                </a:lnTo>
                <a:lnTo>
                  <a:pt x="3292" y="1089"/>
                </a:lnTo>
                <a:lnTo>
                  <a:pt x="3287" y="1087"/>
                </a:lnTo>
                <a:lnTo>
                  <a:pt x="3281" y="1087"/>
                </a:lnTo>
                <a:lnTo>
                  <a:pt x="3275" y="1086"/>
                </a:lnTo>
                <a:lnTo>
                  <a:pt x="3270" y="1084"/>
                </a:lnTo>
                <a:lnTo>
                  <a:pt x="3266" y="1082"/>
                </a:lnTo>
                <a:lnTo>
                  <a:pt x="3261" y="1080"/>
                </a:lnTo>
                <a:lnTo>
                  <a:pt x="3257" y="1078"/>
                </a:lnTo>
                <a:lnTo>
                  <a:pt x="3253" y="1074"/>
                </a:lnTo>
                <a:lnTo>
                  <a:pt x="3248" y="1071"/>
                </a:lnTo>
                <a:lnTo>
                  <a:pt x="3244" y="1069"/>
                </a:lnTo>
                <a:lnTo>
                  <a:pt x="3240" y="1065"/>
                </a:lnTo>
                <a:lnTo>
                  <a:pt x="3236" y="1061"/>
                </a:lnTo>
                <a:lnTo>
                  <a:pt x="3235" y="1056"/>
                </a:lnTo>
                <a:lnTo>
                  <a:pt x="3231" y="1052"/>
                </a:lnTo>
                <a:lnTo>
                  <a:pt x="3225" y="1045"/>
                </a:lnTo>
                <a:lnTo>
                  <a:pt x="3223" y="1039"/>
                </a:lnTo>
                <a:lnTo>
                  <a:pt x="3221" y="1035"/>
                </a:lnTo>
                <a:lnTo>
                  <a:pt x="3218" y="1026"/>
                </a:lnTo>
                <a:lnTo>
                  <a:pt x="3214" y="1017"/>
                </a:lnTo>
                <a:lnTo>
                  <a:pt x="3212" y="1008"/>
                </a:lnTo>
                <a:lnTo>
                  <a:pt x="3210" y="996"/>
                </a:lnTo>
                <a:lnTo>
                  <a:pt x="3210" y="993"/>
                </a:lnTo>
                <a:lnTo>
                  <a:pt x="3210" y="987"/>
                </a:lnTo>
                <a:lnTo>
                  <a:pt x="3210" y="976"/>
                </a:lnTo>
                <a:lnTo>
                  <a:pt x="3210" y="969"/>
                </a:lnTo>
                <a:lnTo>
                  <a:pt x="3210" y="963"/>
                </a:lnTo>
                <a:lnTo>
                  <a:pt x="3212" y="952"/>
                </a:lnTo>
                <a:lnTo>
                  <a:pt x="3214" y="939"/>
                </a:lnTo>
                <a:lnTo>
                  <a:pt x="3220" y="929"/>
                </a:lnTo>
                <a:lnTo>
                  <a:pt x="3223" y="918"/>
                </a:lnTo>
                <a:lnTo>
                  <a:pt x="3229" y="909"/>
                </a:lnTo>
                <a:lnTo>
                  <a:pt x="3236" y="898"/>
                </a:lnTo>
                <a:lnTo>
                  <a:pt x="3244" y="890"/>
                </a:lnTo>
                <a:lnTo>
                  <a:pt x="3249" y="883"/>
                </a:lnTo>
                <a:lnTo>
                  <a:pt x="3257" y="877"/>
                </a:lnTo>
                <a:lnTo>
                  <a:pt x="3264" y="872"/>
                </a:lnTo>
                <a:lnTo>
                  <a:pt x="3272" y="868"/>
                </a:lnTo>
                <a:lnTo>
                  <a:pt x="3279" y="864"/>
                </a:lnTo>
                <a:lnTo>
                  <a:pt x="3288" y="863"/>
                </a:lnTo>
                <a:lnTo>
                  <a:pt x="3296" y="861"/>
                </a:lnTo>
                <a:lnTo>
                  <a:pt x="3305" y="859"/>
                </a:lnTo>
                <a:lnTo>
                  <a:pt x="3311" y="861"/>
                </a:lnTo>
                <a:lnTo>
                  <a:pt x="3316" y="861"/>
                </a:lnTo>
                <a:lnTo>
                  <a:pt x="3322" y="863"/>
                </a:lnTo>
                <a:lnTo>
                  <a:pt x="3329" y="864"/>
                </a:lnTo>
                <a:lnTo>
                  <a:pt x="3335" y="866"/>
                </a:lnTo>
                <a:lnTo>
                  <a:pt x="3341" y="870"/>
                </a:lnTo>
                <a:lnTo>
                  <a:pt x="3346" y="874"/>
                </a:lnTo>
                <a:lnTo>
                  <a:pt x="3354" y="877"/>
                </a:lnTo>
                <a:lnTo>
                  <a:pt x="3365" y="868"/>
                </a:lnTo>
                <a:lnTo>
                  <a:pt x="3368" y="868"/>
                </a:lnTo>
                <a:close/>
                <a:moveTo>
                  <a:pt x="2931" y="866"/>
                </a:moveTo>
                <a:lnTo>
                  <a:pt x="2931" y="859"/>
                </a:lnTo>
                <a:lnTo>
                  <a:pt x="2946" y="859"/>
                </a:lnTo>
                <a:lnTo>
                  <a:pt x="2954" y="857"/>
                </a:lnTo>
                <a:lnTo>
                  <a:pt x="2963" y="857"/>
                </a:lnTo>
                <a:lnTo>
                  <a:pt x="2972" y="857"/>
                </a:lnTo>
                <a:lnTo>
                  <a:pt x="2982" y="855"/>
                </a:lnTo>
                <a:lnTo>
                  <a:pt x="2982" y="1080"/>
                </a:lnTo>
                <a:lnTo>
                  <a:pt x="3006" y="1080"/>
                </a:lnTo>
                <a:lnTo>
                  <a:pt x="3006" y="1087"/>
                </a:lnTo>
                <a:lnTo>
                  <a:pt x="2931" y="1087"/>
                </a:lnTo>
                <a:lnTo>
                  <a:pt x="2931" y="1080"/>
                </a:lnTo>
                <a:lnTo>
                  <a:pt x="2956" y="1080"/>
                </a:lnTo>
                <a:lnTo>
                  <a:pt x="2956" y="866"/>
                </a:lnTo>
                <a:lnTo>
                  <a:pt x="2931" y="866"/>
                </a:lnTo>
                <a:close/>
                <a:moveTo>
                  <a:pt x="2916" y="1065"/>
                </a:moveTo>
                <a:lnTo>
                  <a:pt x="2911" y="1065"/>
                </a:lnTo>
                <a:lnTo>
                  <a:pt x="2909" y="1067"/>
                </a:lnTo>
                <a:lnTo>
                  <a:pt x="2909" y="1069"/>
                </a:lnTo>
                <a:lnTo>
                  <a:pt x="2907" y="1071"/>
                </a:lnTo>
                <a:lnTo>
                  <a:pt x="2907" y="1074"/>
                </a:lnTo>
                <a:lnTo>
                  <a:pt x="2905" y="1076"/>
                </a:lnTo>
                <a:lnTo>
                  <a:pt x="2903" y="1078"/>
                </a:lnTo>
                <a:lnTo>
                  <a:pt x="2902" y="1078"/>
                </a:lnTo>
                <a:lnTo>
                  <a:pt x="2900" y="1080"/>
                </a:lnTo>
                <a:lnTo>
                  <a:pt x="2898" y="1080"/>
                </a:lnTo>
                <a:lnTo>
                  <a:pt x="2896" y="1080"/>
                </a:lnTo>
                <a:lnTo>
                  <a:pt x="2894" y="1078"/>
                </a:lnTo>
                <a:lnTo>
                  <a:pt x="2894" y="1076"/>
                </a:lnTo>
                <a:lnTo>
                  <a:pt x="2892" y="1074"/>
                </a:lnTo>
                <a:lnTo>
                  <a:pt x="2892" y="1073"/>
                </a:lnTo>
                <a:lnTo>
                  <a:pt x="2892" y="1069"/>
                </a:lnTo>
                <a:lnTo>
                  <a:pt x="2892" y="1065"/>
                </a:lnTo>
                <a:lnTo>
                  <a:pt x="2892" y="985"/>
                </a:lnTo>
                <a:lnTo>
                  <a:pt x="2892" y="980"/>
                </a:lnTo>
                <a:lnTo>
                  <a:pt x="2892" y="976"/>
                </a:lnTo>
                <a:lnTo>
                  <a:pt x="2892" y="972"/>
                </a:lnTo>
                <a:lnTo>
                  <a:pt x="2890" y="970"/>
                </a:lnTo>
                <a:lnTo>
                  <a:pt x="2889" y="967"/>
                </a:lnTo>
                <a:lnTo>
                  <a:pt x="2887" y="965"/>
                </a:lnTo>
                <a:lnTo>
                  <a:pt x="2885" y="961"/>
                </a:lnTo>
                <a:lnTo>
                  <a:pt x="2883" y="959"/>
                </a:lnTo>
                <a:lnTo>
                  <a:pt x="2879" y="957"/>
                </a:lnTo>
                <a:lnTo>
                  <a:pt x="2876" y="956"/>
                </a:lnTo>
                <a:lnTo>
                  <a:pt x="2872" y="956"/>
                </a:lnTo>
                <a:lnTo>
                  <a:pt x="2868" y="954"/>
                </a:lnTo>
                <a:lnTo>
                  <a:pt x="2864" y="952"/>
                </a:lnTo>
                <a:lnTo>
                  <a:pt x="2859" y="952"/>
                </a:lnTo>
                <a:lnTo>
                  <a:pt x="2853" y="952"/>
                </a:lnTo>
                <a:lnTo>
                  <a:pt x="2848" y="952"/>
                </a:lnTo>
                <a:lnTo>
                  <a:pt x="2842" y="952"/>
                </a:lnTo>
                <a:lnTo>
                  <a:pt x="2836" y="952"/>
                </a:lnTo>
                <a:lnTo>
                  <a:pt x="2833" y="954"/>
                </a:lnTo>
                <a:lnTo>
                  <a:pt x="2827" y="956"/>
                </a:lnTo>
                <a:lnTo>
                  <a:pt x="2823" y="956"/>
                </a:lnTo>
                <a:lnTo>
                  <a:pt x="2820" y="957"/>
                </a:lnTo>
                <a:lnTo>
                  <a:pt x="2814" y="959"/>
                </a:lnTo>
                <a:lnTo>
                  <a:pt x="2812" y="961"/>
                </a:lnTo>
                <a:lnTo>
                  <a:pt x="2809" y="963"/>
                </a:lnTo>
                <a:lnTo>
                  <a:pt x="2807" y="965"/>
                </a:lnTo>
                <a:lnTo>
                  <a:pt x="2803" y="969"/>
                </a:lnTo>
                <a:lnTo>
                  <a:pt x="2801" y="970"/>
                </a:lnTo>
                <a:lnTo>
                  <a:pt x="2799" y="974"/>
                </a:lnTo>
                <a:lnTo>
                  <a:pt x="2799" y="978"/>
                </a:lnTo>
                <a:lnTo>
                  <a:pt x="2797" y="982"/>
                </a:lnTo>
                <a:lnTo>
                  <a:pt x="2796" y="985"/>
                </a:lnTo>
                <a:lnTo>
                  <a:pt x="2797" y="987"/>
                </a:lnTo>
                <a:lnTo>
                  <a:pt x="2797" y="991"/>
                </a:lnTo>
                <a:lnTo>
                  <a:pt x="2799" y="995"/>
                </a:lnTo>
                <a:lnTo>
                  <a:pt x="2799" y="996"/>
                </a:lnTo>
                <a:lnTo>
                  <a:pt x="2801" y="998"/>
                </a:lnTo>
                <a:lnTo>
                  <a:pt x="2805" y="998"/>
                </a:lnTo>
                <a:lnTo>
                  <a:pt x="2807" y="1000"/>
                </a:lnTo>
                <a:lnTo>
                  <a:pt x="2809" y="1000"/>
                </a:lnTo>
                <a:lnTo>
                  <a:pt x="2810" y="1000"/>
                </a:lnTo>
                <a:lnTo>
                  <a:pt x="2812" y="1000"/>
                </a:lnTo>
                <a:lnTo>
                  <a:pt x="2814" y="1000"/>
                </a:lnTo>
                <a:lnTo>
                  <a:pt x="2814" y="998"/>
                </a:lnTo>
                <a:lnTo>
                  <a:pt x="2818" y="998"/>
                </a:lnTo>
                <a:lnTo>
                  <a:pt x="2818" y="996"/>
                </a:lnTo>
                <a:lnTo>
                  <a:pt x="2820" y="996"/>
                </a:lnTo>
                <a:lnTo>
                  <a:pt x="2820" y="995"/>
                </a:lnTo>
                <a:lnTo>
                  <a:pt x="2822" y="993"/>
                </a:lnTo>
                <a:lnTo>
                  <a:pt x="2822" y="989"/>
                </a:lnTo>
                <a:lnTo>
                  <a:pt x="2823" y="987"/>
                </a:lnTo>
                <a:lnTo>
                  <a:pt x="2823" y="985"/>
                </a:lnTo>
                <a:lnTo>
                  <a:pt x="2822" y="983"/>
                </a:lnTo>
                <a:lnTo>
                  <a:pt x="2822" y="980"/>
                </a:lnTo>
                <a:lnTo>
                  <a:pt x="2818" y="976"/>
                </a:lnTo>
                <a:lnTo>
                  <a:pt x="2816" y="974"/>
                </a:lnTo>
                <a:lnTo>
                  <a:pt x="2814" y="972"/>
                </a:lnTo>
                <a:lnTo>
                  <a:pt x="2814" y="969"/>
                </a:lnTo>
                <a:lnTo>
                  <a:pt x="2816" y="967"/>
                </a:lnTo>
                <a:lnTo>
                  <a:pt x="2818" y="965"/>
                </a:lnTo>
                <a:lnTo>
                  <a:pt x="2822" y="963"/>
                </a:lnTo>
                <a:lnTo>
                  <a:pt x="2825" y="961"/>
                </a:lnTo>
                <a:lnTo>
                  <a:pt x="2831" y="961"/>
                </a:lnTo>
                <a:lnTo>
                  <a:pt x="2836" y="959"/>
                </a:lnTo>
                <a:lnTo>
                  <a:pt x="2844" y="959"/>
                </a:lnTo>
                <a:lnTo>
                  <a:pt x="2846" y="959"/>
                </a:lnTo>
                <a:lnTo>
                  <a:pt x="2848" y="959"/>
                </a:lnTo>
                <a:lnTo>
                  <a:pt x="2853" y="961"/>
                </a:lnTo>
                <a:lnTo>
                  <a:pt x="2855" y="961"/>
                </a:lnTo>
                <a:lnTo>
                  <a:pt x="2857" y="963"/>
                </a:lnTo>
                <a:lnTo>
                  <a:pt x="2861" y="965"/>
                </a:lnTo>
                <a:lnTo>
                  <a:pt x="2863" y="969"/>
                </a:lnTo>
                <a:lnTo>
                  <a:pt x="2864" y="970"/>
                </a:lnTo>
                <a:lnTo>
                  <a:pt x="2864" y="972"/>
                </a:lnTo>
                <a:lnTo>
                  <a:pt x="2864" y="974"/>
                </a:lnTo>
                <a:lnTo>
                  <a:pt x="2866" y="980"/>
                </a:lnTo>
                <a:lnTo>
                  <a:pt x="2866" y="1011"/>
                </a:lnTo>
                <a:lnTo>
                  <a:pt x="2857" y="1011"/>
                </a:lnTo>
                <a:lnTo>
                  <a:pt x="2848" y="1011"/>
                </a:lnTo>
                <a:lnTo>
                  <a:pt x="2840" y="1013"/>
                </a:lnTo>
                <a:lnTo>
                  <a:pt x="2833" y="1015"/>
                </a:lnTo>
                <a:lnTo>
                  <a:pt x="2825" y="1017"/>
                </a:lnTo>
                <a:lnTo>
                  <a:pt x="2818" y="1019"/>
                </a:lnTo>
                <a:lnTo>
                  <a:pt x="2812" y="1021"/>
                </a:lnTo>
                <a:lnTo>
                  <a:pt x="2807" y="1024"/>
                </a:lnTo>
                <a:lnTo>
                  <a:pt x="2803" y="1028"/>
                </a:lnTo>
                <a:lnTo>
                  <a:pt x="2797" y="1030"/>
                </a:lnTo>
                <a:lnTo>
                  <a:pt x="2794" y="1034"/>
                </a:lnTo>
                <a:lnTo>
                  <a:pt x="2792" y="1039"/>
                </a:lnTo>
                <a:lnTo>
                  <a:pt x="2788" y="1043"/>
                </a:lnTo>
                <a:lnTo>
                  <a:pt x="2786" y="1048"/>
                </a:lnTo>
                <a:lnTo>
                  <a:pt x="2786" y="1054"/>
                </a:lnTo>
                <a:lnTo>
                  <a:pt x="2784" y="1060"/>
                </a:lnTo>
                <a:lnTo>
                  <a:pt x="2784" y="1063"/>
                </a:lnTo>
                <a:lnTo>
                  <a:pt x="2784" y="1065"/>
                </a:lnTo>
                <a:lnTo>
                  <a:pt x="2786" y="1069"/>
                </a:lnTo>
                <a:lnTo>
                  <a:pt x="2786" y="1073"/>
                </a:lnTo>
                <a:lnTo>
                  <a:pt x="2788" y="1074"/>
                </a:lnTo>
                <a:lnTo>
                  <a:pt x="2790" y="1076"/>
                </a:lnTo>
                <a:lnTo>
                  <a:pt x="2792" y="1080"/>
                </a:lnTo>
                <a:lnTo>
                  <a:pt x="2794" y="1082"/>
                </a:lnTo>
                <a:lnTo>
                  <a:pt x="2796" y="1084"/>
                </a:lnTo>
                <a:lnTo>
                  <a:pt x="2799" y="1084"/>
                </a:lnTo>
                <a:lnTo>
                  <a:pt x="2803" y="1086"/>
                </a:lnTo>
                <a:lnTo>
                  <a:pt x="2807" y="1087"/>
                </a:lnTo>
                <a:lnTo>
                  <a:pt x="2810" y="1087"/>
                </a:lnTo>
                <a:lnTo>
                  <a:pt x="2814" y="1089"/>
                </a:lnTo>
                <a:lnTo>
                  <a:pt x="2820" y="1089"/>
                </a:lnTo>
                <a:lnTo>
                  <a:pt x="2823" y="1089"/>
                </a:lnTo>
                <a:lnTo>
                  <a:pt x="2827" y="1089"/>
                </a:lnTo>
                <a:lnTo>
                  <a:pt x="2831" y="1089"/>
                </a:lnTo>
                <a:lnTo>
                  <a:pt x="2833" y="1087"/>
                </a:lnTo>
                <a:lnTo>
                  <a:pt x="2835" y="1087"/>
                </a:lnTo>
                <a:lnTo>
                  <a:pt x="2836" y="1087"/>
                </a:lnTo>
                <a:lnTo>
                  <a:pt x="2844" y="1086"/>
                </a:lnTo>
                <a:lnTo>
                  <a:pt x="2846" y="1086"/>
                </a:lnTo>
                <a:lnTo>
                  <a:pt x="2850" y="1084"/>
                </a:lnTo>
                <a:lnTo>
                  <a:pt x="2851" y="1082"/>
                </a:lnTo>
                <a:lnTo>
                  <a:pt x="2853" y="1082"/>
                </a:lnTo>
                <a:lnTo>
                  <a:pt x="2855" y="1080"/>
                </a:lnTo>
                <a:lnTo>
                  <a:pt x="2857" y="1080"/>
                </a:lnTo>
                <a:lnTo>
                  <a:pt x="2859" y="1078"/>
                </a:lnTo>
                <a:lnTo>
                  <a:pt x="2861" y="1076"/>
                </a:lnTo>
                <a:lnTo>
                  <a:pt x="2863" y="1076"/>
                </a:lnTo>
                <a:lnTo>
                  <a:pt x="2868" y="1073"/>
                </a:lnTo>
                <a:lnTo>
                  <a:pt x="2868" y="1076"/>
                </a:lnTo>
                <a:lnTo>
                  <a:pt x="2870" y="1078"/>
                </a:lnTo>
                <a:lnTo>
                  <a:pt x="2872" y="1082"/>
                </a:lnTo>
                <a:lnTo>
                  <a:pt x="2874" y="1084"/>
                </a:lnTo>
                <a:lnTo>
                  <a:pt x="2877" y="1086"/>
                </a:lnTo>
                <a:lnTo>
                  <a:pt x="2879" y="1087"/>
                </a:lnTo>
                <a:lnTo>
                  <a:pt x="2883" y="1089"/>
                </a:lnTo>
                <a:lnTo>
                  <a:pt x="2889" y="1089"/>
                </a:lnTo>
                <a:lnTo>
                  <a:pt x="2890" y="1089"/>
                </a:lnTo>
                <a:lnTo>
                  <a:pt x="2894" y="1087"/>
                </a:lnTo>
                <a:lnTo>
                  <a:pt x="2896" y="1087"/>
                </a:lnTo>
                <a:lnTo>
                  <a:pt x="2898" y="1087"/>
                </a:lnTo>
                <a:lnTo>
                  <a:pt x="2900" y="1087"/>
                </a:lnTo>
                <a:lnTo>
                  <a:pt x="2900" y="1086"/>
                </a:lnTo>
                <a:lnTo>
                  <a:pt x="2902" y="1086"/>
                </a:lnTo>
                <a:lnTo>
                  <a:pt x="2903" y="1086"/>
                </a:lnTo>
                <a:lnTo>
                  <a:pt x="2905" y="1084"/>
                </a:lnTo>
                <a:lnTo>
                  <a:pt x="2907" y="1082"/>
                </a:lnTo>
                <a:lnTo>
                  <a:pt x="2909" y="1080"/>
                </a:lnTo>
                <a:lnTo>
                  <a:pt x="2911" y="1078"/>
                </a:lnTo>
                <a:lnTo>
                  <a:pt x="2913" y="1076"/>
                </a:lnTo>
                <a:lnTo>
                  <a:pt x="2913" y="1074"/>
                </a:lnTo>
                <a:lnTo>
                  <a:pt x="2915" y="1074"/>
                </a:lnTo>
                <a:lnTo>
                  <a:pt x="2915" y="1073"/>
                </a:lnTo>
                <a:lnTo>
                  <a:pt x="2915" y="1071"/>
                </a:lnTo>
                <a:lnTo>
                  <a:pt x="2916" y="1067"/>
                </a:lnTo>
                <a:lnTo>
                  <a:pt x="2916" y="1065"/>
                </a:lnTo>
                <a:close/>
                <a:moveTo>
                  <a:pt x="2866" y="1019"/>
                </a:moveTo>
                <a:lnTo>
                  <a:pt x="2866" y="1048"/>
                </a:lnTo>
                <a:lnTo>
                  <a:pt x="2866" y="1050"/>
                </a:lnTo>
                <a:lnTo>
                  <a:pt x="2866" y="1052"/>
                </a:lnTo>
                <a:lnTo>
                  <a:pt x="2866" y="1056"/>
                </a:lnTo>
                <a:lnTo>
                  <a:pt x="2864" y="1058"/>
                </a:lnTo>
                <a:lnTo>
                  <a:pt x="2864" y="1060"/>
                </a:lnTo>
                <a:lnTo>
                  <a:pt x="2864" y="1061"/>
                </a:lnTo>
                <a:lnTo>
                  <a:pt x="2864" y="1063"/>
                </a:lnTo>
                <a:lnTo>
                  <a:pt x="2863" y="1063"/>
                </a:lnTo>
                <a:lnTo>
                  <a:pt x="2863" y="1065"/>
                </a:lnTo>
                <a:lnTo>
                  <a:pt x="2861" y="1067"/>
                </a:lnTo>
                <a:lnTo>
                  <a:pt x="2861" y="1069"/>
                </a:lnTo>
                <a:lnTo>
                  <a:pt x="2857" y="1073"/>
                </a:lnTo>
                <a:lnTo>
                  <a:pt x="2855" y="1073"/>
                </a:lnTo>
                <a:lnTo>
                  <a:pt x="2855" y="1074"/>
                </a:lnTo>
                <a:lnTo>
                  <a:pt x="2851" y="1076"/>
                </a:lnTo>
                <a:lnTo>
                  <a:pt x="2850" y="1076"/>
                </a:lnTo>
                <a:lnTo>
                  <a:pt x="2848" y="1078"/>
                </a:lnTo>
                <a:lnTo>
                  <a:pt x="2846" y="1078"/>
                </a:lnTo>
                <a:lnTo>
                  <a:pt x="2842" y="1080"/>
                </a:lnTo>
                <a:lnTo>
                  <a:pt x="2838" y="1080"/>
                </a:lnTo>
                <a:lnTo>
                  <a:pt x="2836" y="1080"/>
                </a:lnTo>
                <a:lnTo>
                  <a:pt x="2833" y="1080"/>
                </a:lnTo>
                <a:lnTo>
                  <a:pt x="2829" y="1080"/>
                </a:lnTo>
                <a:lnTo>
                  <a:pt x="2827" y="1078"/>
                </a:lnTo>
                <a:lnTo>
                  <a:pt x="2823" y="1078"/>
                </a:lnTo>
                <a:lnTo>
                  <a:pt x="2820" y="1076"/>
                </a:lnTo>
                <a:lnTo>
                  <a:pt x="2818" y="1074"/>
                </a:lnTo>
                <a:lnTo>
                  <a:pt x="2816" y="1073"/>
                </a:lnTo>
                <a:lnTo>
                  <a:pt x="2814" y="1071"/>
                </a:lnTo>
                <a:lnTo>
                  <a:pt x="2814" y="1069"/>
                </a:lnTo>
                <a:lnTo>
                  <a:pt x="2812" y="1065"/>
                </a:lnTo>
                <a:lnTo>
                  <a:pt x="2810" y="1063"/>
                </a:lnTo>
                <a:lnTo>
                  <a:pt x="2810" y="1060"/>
                </a:lnTo>
                <a:lnTo>
                  <a:pt x="2810" y="1054"/>
                </a:lnTo>
                <a:lnTo>
                  <a:pt x="2810" y="1048"/>
                </a:lnTo>
                <a:lnTo>
                  <a:pt x="2810" y="1045"/>
                </a:lnTo>
                <a:lnTo>
                  <a:pt x="2812" y="1041"/>
                </a:lnTo>
                <a:lnTo>
                  <a:pt x="2814" y="1039"/>
                </a:lnTo>
                <a:lnTo>
                  <a:pt x="2816" y="1035"/>
                </a:lnTo>
                <a:lnTo>
                  <a:pt x="2818" y="1034"/>
                </a:lnTo>
                <a:lnTo>
                  <a:pt x="2820" y="1030"/>
                </a:lnTo>
                <a:lnTo>
                  <a:pt x="2823" y="1028"/>
                </a:lnTo>
                <a:lnTo>
                  <a:pt x="2827" y="1026"/>
                </a:lnTo>
                <a:lnTo>
                  <a:pt x="2831" y="1024"/>
                </a:lnTo>
                <a:lnTo>
                  <a:pt x="2836" y="1022"/>
                </a:lnTo>
                <a:lnTo>
                  <a:pt x="2842" y="1021"/>
                </a:lnTo>
                <a:lnTo>
                  <a:pt x="2846" y="1021"/>
                </a:lnTo>
                <a:lnTo>
                  <a:pt x="2853" y="1019"/>
                </a:lnTo>
                <a:lnTo>
                  <a:pt x="2859" y="1019"/>
                </a:lnTo>
                <a:lnTo>
                  <a:pt x="2866" y="1019"/>
                </a:lnTo>
                <a:close/>
                <a:moveTo>
                  <a:pt x="2615" y="963"/>
                </a:moveTo>
                <a:lnTo>
                  <a:pt x="2615" y="956"/>
                </a:lnTo>
                <a:lnTo>
                  <a:pt x="2623" y="956"/>
                </a:lnTo>
                <a:lnTo>
                  <a:pt x="2624" y="956"/>
                </a:lnTo>
                <a:lnTo>
                  <a:pt x="2626" y="956"/>
                </a:lnTo>
                <a:lnTo>
                  <a:pt x="2628" y="956"/>
                </a:lnTo>
                <a:lnTo>
                  <a:pt x="2630" y="956"/>
                </a:lnTo>
                <a:lnTo>
                  <a:pt x="2632" y="956"/>
                </a:lnTo>
                <a:lnTo>
                  <a:pt x="2634" y="956"/>
                </a:lnTo>
                <a:lnTo>
                  <a:pt x="2636" y="956"/>
                </a:lnTo>
                <a:lnTo>
                  <a:pt x="2637" y="956"/>
                </a:lnTo>
                <a:lnTo>
                  <a:pt x="2639" y="956"/>
                </a:lnTo>
                <a:lnTo>
                  <a:pt x="2641" y="954"/>
                </a:lnTo>
                <a:lnTo>
                  <a:pt x="2643" y="954"/>
                </a:lnTo>
                <a:lnTo>
                  <a:pt x="2647" y="954"/>
                </a:lnTo>
                <a:lnTo>
                  <a:pt x="2650" y="954"/>
                </a:lnTo>
                <a:lnTo>
                  <a:pt x="2654" y="954"/>
                </a:lnTo>
                <a:lnTo>
                  <a:pt x="2656" y="954"/>
                </a:lnTo>
                <a:lnTo>
                  <a:pt x="2658" y="954"/>
                </a:lnTo>
                <a:lnTo>
                  <a:pt x="2658" y="952"/>
                </a:lnTo>
                <a:lnTo>
                  <a:pt x="2658" y="987"/>
                </a:lnTo>
                <a:lnTo>
                  <a:pt x="2660" y="987"/>
                </a:lnTo>
                <a:lnTo>
                  <a:pt x="2664" y="980"/>
                </a:lnTo>
                <a:lnTo>
                  <a:pt x="2665" y="974"/>
                </a:lnTo>
                <a:lnTo>
                  <a:pt x="2667" y="972"/>
                </a:lnTo>
                <a:lnTo>
                  <a:pt x="2673" y="965"/>
                </a:lnTo>
                <a:lnTo>
                  <a:pt x="2675" y="963"/>
                </a:lnTo>
                <a:lnTo>
                  <a:pt x="2678" y="961"/>
                </a:lnTo>
                <a:lnTo>
                  <a:pt x="2680" y="959"/>
                </a:lnTo>
                <a:lnTo>
                  <a:pt x="2684" y="957"/>
                </a:lnTo>
                <a:lnTo>
                  <a:pt x="2691" y="954"/>
                </a:lnTo>
                <a:lnTo>
                  <a:pt x="2697" y="952"/>
                </a:lnTo>
                <a:lnTo>
                  <a:pt x="2704" y="952"/>
                </a:lnTo>
                <a:lnTo>
                  <a:pt x="2710" y="952"/>
                </a:lnTo>
                <a:lnTo>
                  <a:pt x="2714" y="952"/>
                </a:lnTo>
                <a:lnTo>
                  <a:pt x="2717" y="954"/>
                </a:lnTo>
                <a:lnTo>
                  <a:pt x="2721" y="954"/>
                </a:lnTo>
                <a:lnTo>
                  <a:pt x="2725" y="956"/>
                </a:lnTo>
                <a:lnTo>
                  <a:pt x="2729" y="957"/>
                </a:lnTo>
                <a:lnTo>
                  <a:pt x="2730" y="959"/>
                </a:lnTo>
                <a:lnTo>
                  <a:pt x="2732" y="961"/>
                </a:lnTo>
                <a:lnTo>
                  <a:pt x="2736" y="963"/>
                </a:lnTo>
                <a:lnTo>
                  <a:pt x="2738" y="965"/>
                </a:lnTo>
                <a:lnTo>
                  <a:pt x="2740" y="969"/>
                </a:lnTo>
                <a:lnTo>
                  <a:pt x="2740" y="972"/>
                </a:lnTo>
                <a:lnTo>
                  <a:pt x="2742" y="974"/>
                </a:lnTo>
                <a:lnTo>
                  <a:pt x="2743" y="978"/>
                </a:lnTo>
                <a:lnTo>
                  <a:pt x="2743" y="982"/>
                </a:lnTo>
                <a:lnTo>
                  <a:pt x="2743" y="985"/>
                </a:lnTo>
                <a:lnTo>
                  <a:pt x="2743" y="1080"/>
                </a:lnTo>
                <a:lnTo>
                  <a:pt x="2762" y="1080"/>
                </a:lnTo>
                <a:lnTo>
                  <a:pt x="2762" y="1087"/>
                </a:lnTo>
                <a:lnTo>
                  <a:pt x="2703" y="1087"/>
                </a:lnTo>
                <a:lnTo>
                  <a:pt x="2703" y="1080"/>
                </a:lnTo>
                <a:lnTo>
                  <a:pt x="2717" y="1080"/>
                </a:lnTo>
                <a:lnTo>
                  <a:pt x="2717" y="989"/>
                </a:lnTo>
                <a:lnTo>
                  <a:pt x="2717" y="985"/>
                </a:lnTo>
                <a:lnTo>
                  <a:pt x="2717" y="983"/>
                </a:lnTo>
                <a:lnTo>
                  <a:pt x="2717" y="980"/>
                </a:lnTo>
                <a:lnTo>
                  <a:pt x="2717" y="976"/>
                </a:lnTo>
                <a:lnTo>
                  <a:pt x="2716" y="974"/>
                </a:lnTo>
                <a:lnTo>
                  <a:pt x="2716" y="972"/>
                </a:lnTo>
                <a:lnTo>
                  <a:pt x="2714" y="970"/>
                </a:lnTo>
                <a:lnTo>
                  <a:pt x="2714" y="969"/>
                </a:lnTo>
                <a:lnTo>
                  <a:pt x="2712" y="967"/>
                </a:lnTo>
                <a:lnTo>
                  <a:pt x="2710" y="965"/>
                </a:lnTo>
                <a:lnTo>
                  <a:pt x="2708" y="963"/>
                </a:lnTo>
                <a:lnTo>
                  <a:pt x="2706" y="963"/>
                </a:lnTo>
                <a:lnTo>
                  <a:pt x="2704" y="963"/>
                </a:lnTo>
                <a:lnTo>
                  <a:pt x="2703" y="963"/>
                </a:lnTo>
                <a:lnTo>
                  <a:pt x="2701" y="963"/>
                </a:lnTo>
                <a:lnTo>
                  <a:pt x="2697" y="963"/>
                </a:lnTo>
                <a:lnTo>
                  <a:pt x="2693" y="963"/>
                </a:lnTo>
                <a:lnTo>
                  <a:pt x="2690" y="963"/>
                </a:lnTo>
                <a:lnTo>
                  <a:pt x="2684" y="967"/>
                </a:lnTo>
                <a:lnTo>
                  <a:pt x="2680" y="969"/>
                </a:lnTo>
                <a:lnTo>
                  <a:pt x="2678" y="970"/>
                </a:lnTo>
                <a:lnTo>
                  <a:pt x="2675" y="974"/>
                </a:lnTo>
                <a:lnTo>
                  <a:pt x="2673" y="976"/>
                </a:lnTo>
                <a:lnTo>
                  <a:pt x="2669" y="982"/>
                </a:lnTo>
                <a:lnTo>
                  <a:pt x="2667" y="987"/>
                </a:lnTo>
                <a:lnTo>
                  <a:pt x="2664" y="991"/>
                </a:lnTo>
                <a:lnTo>
                  <a:pt x="2662" y="996"/>
                </a:lnTo>
                <a:lnTo>
                  <a:pt x="2660" y="1002"/>
                </a:lnTo>
                <a:lnTo>
                  <a:pt x="2660" y="1008"/>
                </a:lnTo>
                <a:lnTo>
                  <a:pt x="2658" y="1013"/>
                </a:lnTo>
                <a:lnTo>
                  <a:pt x="2658" y="1019"/>
                </a:lnTo>
                <a:lnTo>
                  <a:pt x="2658" y="1080"/>
                </a:lnTo>
                <a:lnTo>
                  <a:pt x="2677" y="1080"/>
                </a:lnTo>
                <a:lnTo>
                  <a:pt x="2677" y="1087"/>
                </a:lnTo>
                <a:lnTo>
                  <a:pt x="2615" y="1087"/>
                </a:lnTo>
                <a:lnTo>
                  <a:pt x="2615" y="1080"/>
                </a:lnTo>
                <a:lnTo>
                  <a:pt x="2634" y="1080"/>
                </a:lnTo>
                <a:lnTo>
                  <a:pt x="2634" y="963"/>
                </a:lnTo>
                <a:lnTo>
                  <a:pt x="2615" y="963"/>
                </a:lnTo>
                <a:close/>
                <a:moveTo>
                  <a:pt x="2528" y="952"/>
                </a:moveTo>
                <a:lnTo>
                  <a:pt x="2522" y="952"/>
                </a:lnTo>
                <a:lnTo>
                  <a:pt x="2515" y="954"/>
                </a:lnTo>
                <a:lnTo>
                  <a:pt x="2509" y="956"/>
                </a:lnTo>
                <a:lnTo>
                  <a:pt x="2504" y="957"/>
                </a:lnTo>
                <a:lnTo>
                  <a:pt x="2498" y="961"/>
                </a:lnTo>
                <a:lnTo>
                  <a:pt x="2492" y="965"/>
                </a:lnTo>
                <a:lnTo>
                  <a:pt x="2487" y="969"/>
                </a:lnTo>
                <a:lnTo>
                  <a:pt x="2483" y="974"/>
                </a:lnTo>
                <a:lnTo>
                  <a:pt x="2478" y="978"/>
                </a:lnTo>
                <a:lnTo>
                  <a:pt x="2476" y="983"/>
                </a:lnTo>
                <a:lnTo>
                  <a:pt x="2472" y="989"/>
                </a:lnTo>
                <a:lnTo>
                  <a:pt x="2470" y="995"/>
                </a:lnTo>
                <a:lnTo>
                  <a:pt x="2468" y="1002"/>
                </a:lnTo>
                <a:lnTo>
                  <a:pt x="2466" y="1008"/>
                </a:lnTo>
                <a:lnTo>
                  <a:pt x="2465" y="1015"/>
                </a:lnTo>
                <a:lnTo>
                  <a:pt x="2465" y="1022"/>
                </a:lnTo>
                <a:lnTo>
                  <a:pt x="2465" y="1028"/>
                </a:lnTo>
                <a:lnTo>
                  <a:pt x="2466" y="1034"/>
                </a:lnTo>
                <a:lnTo>
                  <a:pt x="2466" y="1039"/>
                </a:lnTo>
                <a:lnTo>
                  <a:pt x="2468" y="1045"/>
                </a:lnTo>
                <a:lnTo>
                  <a:pt x="2470" y="1050"/>
                </a:lnTo>
                <a:lnTo>
                  <a:pt x="2472" y="1056"/>
                </a:lnTo>
                <a:lnTo>
                  <a:pt x="2474" y="1060"/>
                </a:lnTo>
                <a:lnTo>
                  <a:pt x="2478" y="1065"/>
                </a:lnTo>
                <a:lnTo>
                  <a:pt x="2481" y="1071"/>
                </a:lnTo>
                <a:lnTo>
                  <a:pt x="2487" y="1074"/>
                </a:lnTo>
                <a:lnTo>
                  <a:pt x="2492" y="1078"/>
                </a:lnTo>
                <a:lnTo>
                  <a:pt x="2500" y="1082"/>
                </a:lnTo>
                <a:lnTo>
                  <a:pt x="2505" y="1086"/>
                </a:lnTo>
                <a:lnTo>
                  <a:pt x="2513" y="1087"/>
                </a:lnTo>
                <a:lnTo>
                  <a:pt x="2520" y="1087"/>
                </a:lnTo>
                <a:lnTo>
                  <a:pt x="2528" y="1089"/>
                </a:lnTo>
                <a:lnTo>
                  <a:pt x="2531" y="1089"/>
                </a:lnTo>
                <a:lnTo>
                  <a:pt x="2535" y="1087"/>
                </a:lnTo>
                <a:lnTo>
                  <a:pt x="2537" y="1087"/>
                </a:lnTo>
                <a:lnTo>
                  <a:pt x="2539" y="1087"/>
                </a:lnTo>
                <a:lnTo>
                  <a:pt x="2543" y="1087"/>
                </a:lnTo>
                <a:lnTo>
                  <a:pt x="2546" y="1086"/>
                </a:lnTo>
                <a:lnTo>
                  <a:pt x="2548" y="1086"/>
                </a:lnTo>
                <a:lnTo>
                  <a:pt x="2550" y="1086"/>
                </a:lnTo>
                <a:lnTo>
                  <a:pt x="2554" y="1084"/>
                </a:lnTo>
                <a:lnTo>
                  <a:pt x="2556" y="1082"/>
                </a:lnTo>
                <a:lnTo>
                  <a:pt x="2559" y="1080"/>
                </a:lnTo>
                <a:lnTo>
                  <a:pt x="2561" y="1078"/>
                </a:lnTo>
                <a:lnTo>
                  <a:pt x="2565" y="1076"/>
                </a:lnTo>
                <a:lnTo>
                  <a:pt x="2569" y="1074"/>
                </a:lnTo>
                <a:lnTo>
                  <a:pt x="2571" y="1073"/>
                </a:lnTo>
                <a:lnTo>
                  <a:pt x="2572" y="1071"/>
                </a:lnTo>
                <a:lnTo>
                  <a:pt x="2576" y="1067"/>
                </a:lnTo>
                <a:lnTo>
                  <a:pt x="2578" y="1065"/>
                </a:lnTo>
                <a:lnTo>
                  <a:pt x="2580" y="1060"/>
                </a:lnTo>
                <a:lnTo>
                  <a:pt x="2584" y="1056"/>
                </a:lnTo>
                <a:lnTo>
                  <a:pt x="2584" y="1052"/>
                </a:lnTo>
                <a:lnTo>
                  <a:pt x="2585" y="1050"/>
                </a:lnTo>
                <a:lnTo>
                  <a:pt x="2585" y="1047"/>
                </a:lnTo>
                <a:lnTo>
                  <a:pt x="2587" y="1045"/>
                </a:lnTo>
                <a:lnTo>
                  <a:pt x="2587" y="1039"/>
                </a:lnTo>
                <a:lnTo>
                  <a:pt x="2589" y="1034"/>
                </a:lnTo>
                <a:lnTo>
                  <a:pt x="2589" y="1028"/>
                </a:lnTo>
                <a:lnTo>
                  <a:pt x="2591" y="1024"/>
                </a:lnTo>
                <a:lnTo>
                  <a:pt x="2591" y="1022"/>
                </a:lnTo>
                <a:lnTo>
                  <a:pt x="2589" y="1015"/>
                </a:lnTo>
                <a:lnTo>
                  <a:pt x="2589" y="1008"/>
                </a:lnTo>
                <a:lnTo>
                  <a:pt x="2587" y="1002"/>
                </a:lnTo>
                <a:lnTo>
                  <a:pt x="2584" y="995"/>
                </a:lnTo>
                <a:lnTo>
                  <a:pt x="2582" y="989"/>
                </a:lnTo>
                <a:lnTo>
                  <a:pt x="2578" y="982"/>
                </a:lnTo>
                <a:lnTo>
                  <a:pt x="2574" y="976"/>
                </a:lnTo>
                <a:lnTo>
                  <a:pt x="2569" y="970"/>
                </a:lnTo>
                <a:lnTo>
                  <a:pt x="2567" y="969"/>
                </a:lnTo>
                <a:lnTo>
                  <a:pt x="2565" y="967"/>
                </a:lnTo>
                <a:lnTo>
                  <a:pt x="2559" y="963"/>
                </a:lnTo>
                <a:lnTo>
                  <a:pt x="2556" y="959"/>
                </a:lnTo>
                <a:lnTo>
                  <a:pt x="2550" y="957"/>
                </a:lnTo>
                <a:lnTo>
                  <a:pt x="2544" y="956"/>
                </a:lnTo>
                <a:lnTo>
                  <a:pt x="2539" y="954"/>
                </a:lnTo>
                <a:lnTo>
                  <a:pt x="2533" y="952"/>
                </a:lnTo>
                <a:lnTo>
                  <a:pt x="2531" y="952"/>
                </a:lnTo>
                <a:lnTo>
                  <a:pt x="2528" y="952"/>
                </a:lnTo>
                <a:close/>
                <a:moveTo>
                  <a:pt x="2496" y="1022"/>
                </a:moveTo>
                <a:lnTo>
                  <a:pt x="2494" y="1015"/>
                </a:lnTo>
                <a:lnTo>
                  <a:pt x="2494" y="1008"/>
                </a:lnTo>
                <a:lnTo>
                  <a:pt x="2494" y="1000"/>
                </a:lnTo>
                <a:lnTo>
                  <a:pt x="2496" y="995"/>
                </a:lnTo>
                <a:lnTo>
                  <a:pt x="2496" y="989"/>
                </a:lnTo>
                <a:lnTo>
                  <a:pt x="2498" y="983"/>
                </a:lnTo>
                <a:lnTo>
                  <a:pt x="2500" y="978"/>
                </a:lnTo>
                <a:lnTo>
                  <a:pt x="2502" y="974"/>
                </a:lnTo>
                <a:lnTo>
                  <a:pt x="2504" y="970"/>
                </a:lnTo>
                <a:lnTo>
                  <a:pt x="2505" y="969"/>
                </a:lnTo>
                <a:lnTo>
                  <a:pt x="2509" y="965"/>
                </a:lnTo>
                <a:lnTo>
                  <a:pt x="2513" y="963"/>
                </a:lnTo>
                <a:lnTo>
                  <a:pt x="2515" y="961"/>
                </a:lnTo>
                <a:lnTo>
                  <a:pt x="2520" y="961"/>
                </a:lnTo>
                <a:lnTo>
                  <a:pt x="2524" y="959"/>
                </a:lnTo>
                <a:lnTo>
                  <a:pt x="2528" y="959"/>
                </a:lnTo>
                <a:lnTo>
                  <a:pt x="2533" y="959"/>
                </a:lnTo>
                <a:lnTo>
                  <a:pt x="2537" y="961"/>
                </a:lnTo>
                <a:lnTo>
                  <a:pt x="2541" y="961"/>
                </a:lnTo>
                <a:lnTo>
                  <a:pt x="2544" y="963"/>
                </a:lnTo>
                <a:lnTo>
                  <a:pt x="2546" y="965"/>
                </a:lnTo>
                <a:lnTo>
                  <a:pt x="2550" y="969"/>
                </a:lnTo>
                <a:lnTo>
                  <a:pt x="2552" y="970"/>
                </a:lnTo>
                <a:lnTo>
                  <a:pt x="2554" y="972"/>
                </a:lnTo>
                <a:lnTo>
                  <a:pt x="2554" y="974"/>
                </a:lnTo>
                <a:lnTo>
                  <a:pt x="2556" y="978"/>
                </a:lnTo>
                <a:lnTo>
                  <a:pt x="2558" y="983"/>
                </a:lnTo>
                <a:lnTo>
                  <a:pt x="2559" y="989"/>
                </a:lnTo>
                <a:lnTo>
                  <a:pt x="2559" y="991"/>
                </a:lnTo>
                <a:lnTo>
                  <a:pt x="2559" y="995"/>
                </a:lnTo>
                <a:lnTo>
                  <a:pt x="2561" y="1000"/>
                </a:lnTo>
                <a:lnTo>
                  <a:pt x="2561" y="1008"/>
                </a:lnTo>
                <a:lnTo>
                  <a:pt x="2561" y="1015"/>
                </a:lnTo>
                <a:lnTo>
                  <a:pt x="2561" y="1022"/>
                </a:lnTo>
                <a:lnTo>
                  <a:pt x="2561" y="1030"/>
                </a:lnTo>
                <a:lnTo>
                  <a:pt x="2561" y="1032"/>
                </a:lnTo>
                <a:lnTo>
                  <a:pt x="2561" y="1034"/>
                </a:lnTo>
                <a:lnTo>
                  <a:pt x="2561" y="1037"/>
                </a:lnTo>
                <a:lnTo>
                  <a:pt x="2561" y="1045"/>
                </a:lnTo>
                <a:lnTo>
                  <a:pt x="2561" y="1047"/>
                </a:lnTo>
                <a:lnTo>
                  <a:pt x="2559" y="1050"/>
                </a:lnTo>
                <a:lnTo>
                  <a:pt x="2559" y="1052"/>
                </a:lnTo>
                <a:lnTo>
                  <a:pt x="2559" y="1054"/>
                </a:lnTo>
                <a:lnTo>
                  <a:pt x="2559" y="1056"/>
                </a:lnTo>
                <a:lnTo>
                  <a:pt x="2558" y="1061"/>
                </a:lnTo>
                <a:lnTo>
                  <a:pt x="2556" y="1065"/>
                </a:lnTo>
                <a:lnTo>
                  <a:pt x="2556" y="1069"/>
                </a:lnTo>
                <a:lnTo>
                  <a:pt x="2554" y="1071"/>
                </a:lnTo>
                <a:lnTo>
                  <a:pt x="2554" y="1073"/>
                </a:lnTo>
                <a:lnTo>
                  <a:pt x="2552" y="1074"/>
                </a:lnTo>
                <a:lnTo>
                  <a:pt x="2550" y="1076"/>
                </a:lnTo>
                <a:lnTo>
                  <a:pt x="2546" y="1080"/>
                </a:lnTo>
                <a:lnTo>
                  <a:pt x="2544" y="1082"/>
                </a:lnTo>
                <a:lnTo>
                  <a:pt x="2543" y="1082"/>
                </a:lnTo>
                <a:lnTo>
                  <a:pt x="2541" y="1082"/>
                </a:lnTo>
                <a:lnTo>
                  <a:pt x="2541" y="1084"/>
                </a:lnTo>
                <a:lnTo>
                  <a:pt x="2539" y="1084"/>
                </a:lnTo>
                <a:lnTo>
                  <a:pt x="2537" y="1084"/>
                </a:lnTo>
                <a:lnTo>
                  <a:pt x="2535" y="1084"/>
                </a:lnTo>
                <a:lnTo>
                  <a:pt x="2533" y="1084"/>
                </a:lnTo>
                <a:lnTo>
                  <a:pt x="2528" y="1086"/>
                </a:lnTo>
                <a:lnTo>
                  <a:pt x="2524" y="1084"/>
                </a:lnTo>
                <a:lnTo>
                  <a:pt x="2520" y="1084"/>
                </a:lnTo>
                <a:lnTo>
                  <a:pt x="2515" y="1084"/>
                </a:lnTo>
                <a:lnTo>
                  <a:pt x="2513" y="1082"/>
                </a:lnTo>
                <a:lnTo>
                  <a:pt x="2509" y="1080"/>
                </a:lnTo>
                <a:lnTo>
                  <a:pt x="2505" y="1076"/>
                </a:lnTo>
                <a:lnTo>
                  <a:pt x="2504" y="1074"/>
                </a:lnTo>
                <a:lnTo>
                  <a:pt x="2502" y="1071"/>
                </a:lnTo>
                <a:lnTo>
                  <a:pt x="2500" y="1065"/>
                </a:lnTo>
                <a:lnTo>
                  <a:pt x="2498" y="1061"/>
                </a:lnTo>
                <a:lnTo>
                  <a:pt x="2496" y="1056"/>
                </a:lnTo>
                <a:lnTo>
                  <a:pt x="2496" y="1050"/>
                </a:lnTo>
                <a:lnTo>
                  <a:pt x="2494" y="1045"/>
                </a:lnTo>
                <a:lnTo>
                  <a:pt x="2494" y="1037"/>
                </a:lnTo>
                <a:lnTo>
                  <a:pt x="2494" y="1030"/>
                </a:lnTo>
                <a:lnTo>
                  <a:pt x="2496" y="1022"/>
                </a:lnTo>
                <a:close/>
                <a:moveTo>
                  <a:pt x="2405" y="868"/>
                </a:moveTo>
                <a:lnTo>
                  <a:pt x="2407" y="868"/>
                </a:lnTo>
                <a:lnTo>
                  <a:pt x="2411" y="870"/>
                </a:lnTo>
                <a:lnTo>
                  <a:pt x="2414" y="872"/>
                </a:lnTo>
                <a:lnTo>
                  <a:pt x="2416" y="876"/>
                </a:lnTo>
                <a:lnTo>
                  <a:pt x="2418" y="876"/>
                </a:lnTo>
                <a:lnTo>
                  <a:pt x="2418" y="877"/>
                </a:lnTo>
                <a:lnTo>
                  <a:pt x="2420" y="879"/>
                </a:lnTo>
                <a:lnTo>
                  <a:pt x="2420" y="881"/>
                </a:lnTo>
                <a:lnTo>
                  <a:pt x="2422" y="883"/>
                </a:lnTo>
                <a:lnTo>
                  <a:pt x="2422" y="885"/>
                </a:lnTo>
                <a:lnTo>
                  <a:pt x="2420" y="885"/>
                </a:lnTo>
                <a:lnTo>
                  <a:pt x="2420" y="887"/>
                </a:lnTo>
                <a:lnTo>
                  <a:pt x="2420" y="890"/>
                </a:lnTo>
                <a:lnTo>
                  <a:pt x="2418" y="892"/>
                </a:lnTo>
                <a:lnTo>
                  <a:pt x="2416" y="896"/>
                </a:lnTo>
                <a:lnTo>
                  <a:pt x="2416" y="898"/>
                </a:lnTo>
                <a:lnTo>
                  <a:pt x="2414" y="898"/>
                </a:lnTo>
                <a:lnTo>
                  <a:pt x="2412" y="900"/>
                </a:lnTo>
                <a:lnTo>
                  <a:pt x="2411" y="900"/>
                </a:lnTo>
                <a:lnTo>
                  <a:pt x="2409" y="902"/>
                </a:lnTo>
                <a:lnTo>
                  <a:pt x="2407" y="902"/>
                </a:lnTo>
                <a:lnTo>
                  <a:pt x="2405" y="902"/>
                </a:lnTo>
                <a:lnTo>
                  <a:pt x="2401" y="902"/>
                </a:lnTo>
                <a:lnTo>
                  <a:pt x="2398" y="900"/>
                </a:lnTo>
                <a:lnTo>
                  <a:pt x="2396" y="900"/>
                </a:lnTo>
                <a:lnTo>
                  <a:pt x="2392" y="898"/>
                </a:lnTo>
                <a:lnTo>
                  <a:pt x="2392" y="896"/>
                </a:lnTo>
                <a:lnTo>
                  <a:pt x="2392" y="894"/>
                </a:lnTo>
                <a:lnTo>
                  <a:pt x="2390" y="890"/>
                </a:lnTo>
                <a:lnTo>
                  <a:pt x="2390" y="887"/>
                </a:lnTo>
                <a:lnTo>
                  <a:pt x="2388" y="883"/>
                </a:lnTo>
                <a:lnTo>
                  <a:pt x="2390" y="879"/>
                </a:lnTo>
                <a:lnTo>
                  <a:pt x="2390" y="877"/>
                </a:lnTo>
                <a:lnTo>
                  <a:pt x="2392" y="876"/>
                </a:lnTo>
                <a:lnTo>
                  <a:pt x="2392" y="872"/>
                </a:lnTo>
                <a:lnTo>
                  <a:pt x="2398" y="868"/>
                </a:lnTo>
                <a:lnTo>
                  <a:pt x="2401" y="868"/>
                </a:lnTo>
                <a:lnTo>
                  <a:pt x="2405" y="868"/>
                </a:lnTo>
                <a:close/>
                <a:moveTo>
                  <a:pt x="2370" y="956"/>
                </a:moveTo>
                <a:lnTo>
                  <a:pt x="2381" y="956"/>
                </a:lnTo>
                <a:lnTo>
                  <a:pt x="2390" y="956"/>
                </a:lnTo>
                <a:lnTo>
                  <a:pt x="2394" y="956"/>
                </a:lnTo>
                <a:lnTo>
                  <a:pt x="2396" y="956"/>
                </a:lnTo>
                <a:lnTo>
                  <a:pt x="2399" y="956"/>
                </a:lnTo>
                <a:lnTo>
                  <a:pt x="2403" y="954"/>
                </a:lnTo>
                <a:lnTo>
                  <a:pt x="2409" y="954"/>
                </a:lnTo>
                <a:lnTo>
                  <a:pt x="2412" y="952"/>
                </a:lnTo>
                <a:lnTo>
                  <a:pt x="2416" y="952"/>
                </a:lnTo>
                <a:lnTo>
                  <a:pt x="2416" y="1080"/>
                </a:lnTo>
                <a:lnTo>
                  <a:pt x="2437" y="1080"/>
                </a:lnTo>
                <a:lnTo>
                  <a:pt x="2437" y="1087"/>
                </a:lnTo>
                <a:lnTo>
                  <a:pt x="2370" y="1087"/>
                </a:lnTo>
                <a:lnTo>
                  <a:pt x="2370" y="1080"/>
                </a:lnTo>
                <a:lnTo>
                  <a:pt x="2392" y="1080"/>
                </a:lnTo>
                <a:lnTo>
                  <a:pt x="2392" y="963"/>
                </a:lnTo>
                <a:lnTo>
                  <a:pt x="2370" y="963"/>
                </a:lnTo>
                <a:lnTo>
                  <a:pt x="2370" y="956"/>
                </a:lnTo>
                <a:close/>
                <a:moveTo>
                  <a:pt x="2342" y="963"/>
                </a:moveTo>
                <a:lnTo>
                  <a:pt x="2314" y="963"/>
                </a:lnTo>
                <a:lnTo>
                  <a:pt x="2314" y="1065"/>
                </a:lnTo>
                <a:lnTo>
                  <a:pt x="2314" y="1069"/>
                </a:lnTo>
                <a:lnTo>
                  <a:pt x="2314" y="1071"/>
                </a:lnTo>
                <a:lnTo>
                  <a:pt x="2314" y="1073"/>
                </a:lnTo>
                <a:lnTo>
                  <a:pt x="2314" y="1074"/>
                </a:lnTo>
                <a:lnTo>
                  <a:pt x="2316" y="1078"/>
                </a:lnTo>
                <a:lnTo>
                  <a:pt x="2318" y="1078"/>
                </a:lnTo>
                <a:lnTo>
                  <a:pt x="2319" y="1080"/>
                </a:lnTo>
                <a:lnTo>
                  <a:pt x="2323" y="1080"/>
                </a:lnTo>
                <a:lnTo>
                  <a:pt x="2325" y="1080"/>
                </a:lnTo>
                <a:lnTo>
                  <a:pt x="2327" y="1080"/>
                </a:lnTo>
                <a:lnTo>
                  <a:pt x="2331" y="1080"/>
                </a:lnTo>
                <a:lnTo>
                  <a:pt x="2332" y="1080"/>
                </a:lnTo>
                <a:lnTo>
                  <a:pt x="2334" y="1078"/>
                </a:lnTo>
                <a:lnTo>
                  <a:pt x="2336" y="1076"/>
                </a:lnTo>
                <a:lnTo>
                  <a:pt x="2338" y="1074"/>
                </a:lnTo>
                <a:lnTo>
                  <a:pt x="2340" y="1073"/>
                </a:lnTo>
                <a:lnTo>
                  <a:pt x="2342" y="1071"/>
                </a:lnTo>
                <a:lnTo>
                  <a:pt x="2344" y="1067"/>
                </a:lnTo>
                <a:lnTo>
                  <a:pt x="2349" y="1073"/>
                </a:lnTo>
                <a:lnTo>
                  <a:pt x="2347" y="1074"/>
                </a:lnTo>
                <a:lnTo>
                  <a:pt x="2345" y="1074"/>
                </a:lnTo>
                <a:lnTo>
                  <a:pt x="2345" y="1076"/>
                </a:lnTo>
                <a:lnTo>
                  <a:pt x="2344" y="1076"/>
                </a:lnTo>
                <a:lnTo>
                  <a:pt x="2344" y="1078"/>
                </a:lnTo>
                <a:lnTo>
                  <a:pt x="2342" y="1080"/>
                </a:lnTo>
                <a:lnTo>
                  <a:pt x="2340" y="1082"/>
                </a:lnTo>
                <a:lnTo>
                  <a:pt x="2336" y="1082"/>
                </a:lnTo>
                <a:lnTo>
                  <a:pt x="2334" y="1084"/>
                </a:lnTo>
                <a:lnTo>
                  <a:pt x="2332" y="1086"/>
                </a:lnTo>
                <a:lnTo>
                  <a:pt x="2331" y="1086"/>
                </a:lnTo>
                <a:lnTo>
                  <a:pt x="2329" y="1087"/>
                </a:lnTo>
                <a:lnTo>
                  <a:pt x="2325" y="1087"/>
                </a:lnTo>
                <a:lnTo>
                  <a:pt x="2323" y="1087"/>
                </a:lnTo>
                <a:lnTo>
                  <a:pt x="2321" y="1089"/>
                </a:lnTo>
                <a:lnTo>
                  <a:pt x="2318" y="1089"/>
                </a:lnTo>
                <a:lnTo>
                  <a:pt x="2316" y="1089"/>
                </a:lnTo>
                <a:lnTo>
                  <a:pt x="2310" y="1089"/>
                </a:lnTo>
                <a:lnTo>
                  <a:pt x="2308" y="1089"/>
                </a:lnTo>
                <a:lnTo>
                  <a:pt x="2305" y="1087"/>
                </a:lnTo>
                <a:lnTo>
                  <a:pt x="2301" y="1087"/>
                </a:lnTo>
                <a:lnTo>
                  <a:pt x="2299" y="1087"/>
                </a:lnTo>
                <a:lnTo>
                  <a:pt x="2297" y="1086"/>
                </a:lnTo>
                <a:lnTo>
                  <a:pt x="2295" y="1084"/>
                </a:lnTo>
                <a:lnTo>
                  <a:pt x="2293" y="1084"/>
                </a:lnTo>
                <a:lnTo>
                  <a:pt x="2292" y="1082"/>
                </a:lnTo>
                <a:lnTo>
                  <a:pt x="2290" y="1080"/>
                </a:lnTo>
                <a:lnTo>
                  <a:pt x="2290" y="1076"/>
                </a:lnTo>
                <a:lnTo>
                  <a:pt x="2288" y="1074"/>
                </a:lnTo>
                <a:lnTo>
                  <a:pt x="2288" y="1073"/>
                </a:lnTo>
                <a:lnTo>
                  <a:pt x="2288" y="1069"/>
                </a:lnTo>
                <a:lnTo>
                  <a:pt x="2288" y="1065"/>
                </a:lnTo>
                <a:lnTo>
                  <a:pt x="2288" y="1063"/>
                </a:lnTo>
                <a:lnTo>
                  <a:pt x="2288" y="963"/>
                </a:lnTo>
                <a:lnTo>
                  <a:pt x="2269" y="963"/>
                </a:lnTo>
                <a:lnTo>
                  <a:pt x="2269" y="956"/>
                </a:lnTo>
                <a:lnTo>
                  <a:pt x="2290" y="956"/>
                </a:lnTo>
                <a:lnTo>
                  <a:pt x="2290" y="915"/>
                </a:lnTo>
                <a:lnTo>
                  <a:pt x="2292" y="915"/>
                </a:lnTo>
                <a:lnTo>
                  <a:pt x="2295" y="915"/>
                </a:lnTo>
                <a:lnTo>
                  <a:pt x="2299" y="915"/>
                </a:lnTo>
                <a:lnTo>
                  <a:pt x="2301" y="913"/>
                </a:lnTo>
                <a:lnTo>
                  <a:pt x="2303" y="913"/>
                </a:lnTo>
                <a:lnTo>
                  <a:pt x="2306" y="913"/>
                </a:lnTo>
                <a:lnTo>
                  <a:pt x="2310" y="913"/>
                </a:lnTo>
                <a:lnTo>
                  <a:pt x="2312" y="913"/>
                </a:lnTo>
                <a:lnTo>
                  <a:pt x="2314" y="913"/>
                </a:lnTo>
                <a:lnTo>
                  <a:pt x="2314" y="956"/>
                </a:lnTo>
                <a:lnTo>
                  <a:pt x="2342" y="956"/>
                </a:lnTo>
                <a:lnTo>
                  <a:pt x="2342" y="963"/>
                </a:lnTo>
                <a:close/>
                <a:moveTo>
                  <a:pt x="2232" y="985"/>
                </a:moveTo>
                <a:lnTo>
                  <a:pt x="2232" y="980"/>
                </a:lnTo>
                <a:lnTo>
                  <a:pt x="2232" y="976"/>
                </a:lnTo>
                <a:lnTo>
                  <a:pt x="2230" y="972"/>
                </a:lnTo>
                <a:lnTo>
                  <a:pt x="2230" y="970"/>
                </a:lnTo>
                <a:lnTo>
                  <a:pt x="2228" y="967"/>
                </a:lnTo>
                <a:lnTo>
                  <a:pt x="2226" y="965"/>
                </a:lnTo>
                <a:lnTo>
                  <a:pt x="2225" y="961"/>
                </a:lnTo>
                <a:lnTo>
                  <a:pt x="2221" y="959"/>
                </a:lnTo>
                <a:lnTo>
                  <a:pt x="2219" y="957"/>
                </a:lnTo>
                <a:lnTo>
                  <a:pt x="2215" y="956"/>
                </a:lnTo>
                <a:lnTo>
                  <a:pt x="2212" y="956"/>
                </a:lnTo>
                <a:lnTo>
                  <a:pt x="2208" y="954"/>
                </a:lnTo>
                <a:lnTo>
                  <a:pt x="2202" y="952"/>
                </a:lnTo>
                <a:lnTo>
                  <a:pt x="2199" y="952"/>
                </a:lnTo>
                <a:lnTo>
                  <a:pt x="2193" y="952"/>
                </a:lnTo>
                <a:lnTo>
                  <a:pt x="2187" y="952"/>
                </a:lnTo>
                <a:lnTo>
                  <a:pt x="2182" y="952"/>
                </a:lnTo>
                <a:lnTo>
                  <a:pt x="2176" y="952"/>
                </a:lnTo>
                <a:lnTo>
                  <a:pt x="2171" y="954"/>
                </a:lnTo>
                <a:lnTo>
                  <a:pt x="2167" y="956"/>
                </a:lnTo>
                <a:lnTo>
                  <a:pt x="2161" y="956"/>
                </a:lnTo>
                <a:lnTo>
                  <a:pt x="2158" y="957"/>
                </a:lnTo>
                <a:lnTo>
                  <a:pt x="2154" y="959"/>
                </a:lnTo>
                <a:lnTo>
                  <a:pt x="2150" y="961"/>
                </a:lnTo>
                <a:lnTo>
                  <a:pt x="2146" y="963"/>
                </a:lnTo>
                <a:lnTo>
                  <a:pt x="2145" y="965"/>
                </a:lnTo>
                <a:lnTo>
                  <a:pt x="2143" y="969"/>
                </a:lnTo>
                <a:lnTo>
                  <a:pt x="2141" y="970"/>
                </a:lnTo>
                <a:lnTo>
                  <a:pt x="2139" y="974"/>
                </a:lnTo>
                <a:lnTo>
                  <a:pt x="2137" y="978"/>
                </a:lnTo>
                <a:lnTo>
                  <a:pt x="2135" y="982"/>
                </a:lnTo>
                <a:lnTo>
                  <a:pt x="2135" y="985"/>
                </a:lnTo>
                <a:lnTo>
                  <a:pt x="2135" y="987"/>
                </a:lnTo>
                <a:lnTo>
                  <a:pt x="2135" y="991"/>
                </a:lnTo>
                <a:lnTo>
                  <a:pt x="2137" y="995"/>
                </a:lnTo>
                <a:lnTo>
                  <a:pt x="2139" y="996"/>
                </a:lnTo>
                <a:lnTo>
                  <a:pt x="2141" y="998"/>
                </a:lnTo>
                <a:lnTo>
                  <a:pt x="2143" y="998"/>
                </a:lnTo>
                <a:lnTo>
                  <a:pt x="2145" y="1000"/>
                </a:lnTo>
                <a:lnTo>
                  <a:pt x="2146" y="1000"/>
                </a:lnTo>
                <a:lnTo>
                  <a:pt x="2148" y="1000"/>
                </a:lnTo>
                <a:lnTo>
                  <a:pt x="2152" y="1000"/>
                </a:lnTo>
                <a:lnTo>
                  <a:pt x="2154" y="998"/>
                </a:lnTo>
                <a:lnTo>
                  <a:pt x="2156" y="998"/>
                </a:lnTo>
                <a:lnTo>
                  <a:pt x="2156" y="996"/>
                </a:lnTo>
                <a:lnTo>
                  <a:pt x="2158" y="996"/>
                </a:lnTo>
                <a:lnTo>
                  <a:pt x="2158" y="995"/>
                </a:lnTo>
                <a:lnTo>
                  <a:pt x="2159" y="995"/>
                </a:lnTo>
                <a:lnTo>
                  <a:pt x="2159" y="993"/>
                </a:lnTo>
                <a:lnTo>
                  <a:pt x="2161" y="989"/>
                </a:lnTo>
                <a:lnTo>
                  <a:pt x="2161" y="987"/>
                </a:lnTo>
                <a:lnTo>
                  <a:pt x="2161" y="985"/>
                </a:lnTo>
                <a:lnTo>
                  <a:pt x="2161" y="983"/>
                </a:lnTo>
                <a:lnTo>
                  <a:pt x="2159" y="980"/>
                </a:lnTo>
                <a:lnTo>
                  <a:pt x="2158" y="976"/>
                </a:lnTo>
                <a:lnTo>
                  <a:pt x="2156" y="976"/>
                </a:lnTo>
                <a:lnTo>
                  <a:pt x="2154" y="974"/>
                </a:lnTo>
                <a:lnTo>
                  <a:pt x="2152" y="972"/>
                </a:lnTo>
                <a:lnTo>
                  <a:pt x="2154" y="969"/>
                </a:lnTo>
                <a:lnTo>
                  <a:pt x="2154" y="967"/>
                </a:lnTo>
                <a:lnTo>
                  <a:pt x="2156" y="965"/>
                </a:lnTo>
                <a:lnTo>
                  <a:pt x="2159" y="963"/>
                </a:lnTo>
                <a:lnTo>
                  <a:pt x="2163" y="961"/>
                </a:lnTo>
                <a:lnTo>
                  <a:pt x="2169" y="961"/>
                </a:lnTo>
                <a:lnTo>
                  <a:pt x="2174" y="959"/>
                </a:lnTo>
                <a:lnTo>
                  <a:pt x="2182" y="959"/>
                </a:lnTo>
                <a:lnTo>
                  <a:pt x="2184" y="959"/>
                </a:lnTo>
                <a:lnTo>
                  <a:pt x="2187" y="959"/>
                </a:lnTo>
                <a:lnTo>
                  <a:pt x="2191" y="961"/>
                </a:lnTo>
                <a:lnTo>
                  <a:pt x="2193" y="961"/>
                </a:lnTo>
                <a:lnTo>
                  <a:pt x="2195" y="963"/>
                </a:lnTo>
                <a:lnTo>
                  <a:pt x="2199" y="965"/>
                </a:lnTo>
                <a:lnTo>
                  <a:pt x="2200" y="969"/>
                </a:lnTo>
                <a:lnTo>
                  <a:pt x="2202" y="969"/>
                </a:lnTo>
                <a:lnTo>
                  <a:pt x="2202" y="970"/>
                </a:lnTo>
                <a:lnTo>
                  <a:pt x="2204" y="972"/>
                </a:lnTo>
                <a:lnTo>
                  <a:pt x="2204" y="974"/>
                </a:lnTo>
                <a:lnTo>
                  <a:pt x="2204" y="980"/>
                </a:lnTo>
                <a:lnTo>
                  <a:pt x="2204" y="1011"/>
                </a:lnTo>
                <a:lnTo>
                  <a:pt x="2195" y="1011"/>
                </a:lnTo>
                <a:lnTo>
                  <a:pt x="2187" y="1011"/>
                </a:lnTo>
                <a:lnTo>
                  <a:pt x="2178" y="1013"/>
                </a:lnTo>
                <a:lnTo>
                  <a:pt x="2171" y="1015"/>
                </a:lnTo>
                <a:lnTo>
                  <a:pt x="2163" y="1017"/>
                </a:lnTo>
                <a:lnTo>
                  <a:pt x="2158" y="1019"/>
                </a:lnTo>
                <a:lnTo>
                  <a:pt x="2150" y="1021"/>
                </a:lnTo>
                <a:lnTo>
                  <a:pt x="2146" y="1024"/>
                </a:lnTo>
                <a:lnTo>
                  <a:pt x="2141" y="1028"/>
                </a:lnTo>
                <a:lnTo>
                  <a:pt x="2137" y="1030"/>
                </a:lnTo>
                <a:lnTo>
                  <a:pt x="2133" y="1034"/>
                </a:lnTo>
                <a:lnTo>
                  <a:pt x="2130" y="1039"/>
                </a:lnTo>
                <a:lnTo>
                  <a:pt x="2128" y="1043"/>
                </a:lnTo>
                <a:lnTo>
                  <a:pt x="2126" y="1048"/>
                </a:lnTo>
                <a:lnTo>
                  <a:pt x="2124" y="1054"/>
                </a:lnTo>
                <a:lnTo>
                  <a:pt x="2124" y="1060"/>
                </a:lnTo>
                <a:lnTo>
                  <a:pt x="2124" y="1063"/>
                </a:lnTo>
                <a:lnTo>
                  <a:pt x="2124" y="1065"/>
                </a:lnTo>
                <a:lnTo>
                  <a:pt x="2124" y="1069"/>
                </a:lnTo>
                <a:lnTo>
                  <a:pt x="2126" y="1073"/>
                </a:lnTo>
                <a:lnTo>
                  <a:pt x="2126" y="1074"/>
                </a:lnTo>
                <a:lnTo>
                  <a:pt x="2128" y="1076"/>
                </a:lnTo>
                <a:lnTo>
                  <a:pt x="2130" y="1080"/>
                </a:lnTo>
                <a:lnTo>
                  <a:pt x="2133" y="1082"/>
                </a:lnTo>
                <a:lnTo>
                  <a:pt x="2135" y="1084"/>
                </a:lnTo>
                <a:lnTo>
                  <a:pt x="2139" y="1084"/>
                </a:lnTo>
                <a:lnTo>
                  <a:pt x="2141" y="1086"/>
                </a:lnTo>
                <a:lnTo>
                  <a:pt x="2145" y="1087"/>
                </a:lnTo>
                <a:lnTo>
                  <a:pt x="2148" y="1087"/>
                </a:lnTo>
                <a:lnTo>
                  <a:pt x="2154" y="1089"/>
                </a:lnTo>
                <a:lnTo>
                  <a:pt x="2158" y="1089"/>
                </a:lnTo>
                <a:lnTo>
                  <a:pt x="2163" y="1089"/>
                </a:lnTo>
                <a:lnTo>
                  <a:pt x="2167" y="1089"/>
                </a:lnTo>
                <a:lnTo>
                  <a:pt x="2169" y="1089"/>
                </a:lnTo>
                <a:lnTo>
                  <a:pt x="2171" y="1087"/>
                </a:lnTo>
                <a:lnTo>
                  <a:pt x="2172" y="1087"/>
                </a:lnTo>
                <a:lnTo>
                  <a:pt x="2176" y="1087"/>
                </a:lnTo>
                <a:lnTo>
                  <a:pt x="2182" y="1086"/>
                </a:lnTo>
                <a:lnTo>
                  <a:pt x="2184" y="1086"/>
                </a:lnTo>
                <a:lnTo>
                  <a:pt x="2187" y="1084"/>
                </a:lnTo>
                <a:lnTo>
                  <a:pt x="2189" y="1082"/>
                </a:lnTo>
                <a:lnTo>
                  <a:pt x="2193" y="1082"/>
                </a:lnTo>
                <a:lnTo>
                  <a:pt x="2193" y="1080"/>
                </a:lnTo>
                <a:lnTo>
                  <a:pt x="2195" y="1080"/>
                </a:lnTo>
                <a:lnTo>
                  <a:pt x="2199" y="1078"/>
                </a:lnTo>
                <a:lnTo>
                  <a:pt x="2200" y="1076"/>
                </a:lnTo>
                <a:lnTo>
                  <a:pt x="2202" y="1076"/>
                </a:lnTo>
                <a:lnTo>
                  <a:pt x="2206" y="1073"/>
                </a:lnTo>
                <a:lnTo>
                  <a:pt x="2208" y="1076"/>
                </a:lnTo>
                <a:lnTo>
                  <a:pt x="2208" y="1078"/>
                </a:lnTo>
                <a:lnTo>
                  <a:pt x="2210" y="1082"/>
                </a:lnTo>
                <a:lnTo>
                  <a:pt x="2212" y="1084"/>
                </a:lnTo>
                <a:lnTo>
                  <a:pt x="2215" y="1086"/>
                </a:lnTo>
                <a:lnTo>
                  <a:pt x="2219" y="1087"/>
                </a:lnTo>
                <a:lnTo>
                  <a:pt x="2223" y="1089"/>
                </a:lnTo>
                <a:lnTo>
                  <a:pt x="2226" y="1089"/>
                </a:lnTo>
                <a:lnTo>
                  <a:pt x="2230" y="1089"/>
                </a:lnTo>
                <a:lnTo>
                  <a:pt x="2232" y="1087"/>
                </a:lnTo>
                <a:lnTo>
                  <a:pt x="2234" y="1087"/>
                </a:lnTo>
                <a:lnTo>
                  <a:pt x="2236" y="1087"/>
                </a:lnTo>
                <a:lnTo>
                  <a:pt x="2238" y="1087"/>
                </a:lnTo>
                <a:lnTo>
                  <a:pt x="2238" y="1086"/>
                </a:lnTo>
                <a:lnTo>
                  <a:pt x="2239" y="1086"/>
                </a:lnTo>
                <a:lnTo>
                  <a:pt x="2241" y="1086"/>
                </a:lnTo>
                <a:lnTo>
                  <a:pt x="2243" y="1084"/>
                </a:lnTo>
                <a:lnTo>
                  <a:pt x="2247" y="1082"/>
                </a:lnTo>
                <a:lnTo>
                  <a:pt x="2247" y="1080"/>
                </a:lnTo>
                <a:lnTo>
                  <a:pt x="2249" y="1078"/>
                </a:lnTo>
                <a:lnTo>
                  <a:pt x="2251" y="1076"/>
                </a:lnTo>
                <a:lnTo>
                  <a:pt x="2252" y="1074"/>
                </a:lnTo>
                <a:lnTo>
                  <a:pt x="2252" y="1073"/>
                </a:lnTo>
                <a:lnTo>
                  <a:pt x="2254" y="1071"/>
                </a:lnTo>
                <a:lnTo>
                  <a:pt x="2254" y="1067"/>
                </a:lnTo>
                <a:lnTo>
                  <a:pt x="2256" y="1065"/>
                </a:lnTo>
                <a:lnTo>
                  <a:pt x="2249" y="1065"/>
                </a:lnTo>
                <a:lnTo>
                  <a:pt x="2249" y="1067"/>
                </a:lnTo>
                <a:lnTo>
                  <a:pt x="2247" y="1069"/>
                </a:lnTo>
                <a:lnTo>
                  <a:pt x="2247" y="1071"/>
                </a:lnTo>
                <a:lnTo>
                  <a:pt x="2245" y="1073"/>
                </a:lnTo>
                <a:lnTo>
                  <a:pt x="2245" y="1074"/>
                </a:lnTo>
                <a:lnTo>
                  <a:pt x="2243" y="1076"/>
                </a:lnTo>
                <a:lnTo>
                  <a:pt x="2241" y="1078"/>
                </a:lnTo>
                <a:lnTo>
                  <a:pt x="2239" y="1078"/>
                </a:lnTo>
                <a:lnTo>
                  <a:pt x="2239" y="1080"/>
                </a:lnTo>
                <a:lnTo>
                  <a:pt x="2238" y="1080"/>
                </a:lnTo>
                <a:lnTo>
                  <a:pt x="2236" y="1080"/>
                </a:lnTo>
                <a:lnTo>
                  <a:pt x="2234" y="1080"/>
                </a:lnTo>
                <a:lnTo>
                  <a:pt x="2234" y="1078"/>
                </a:lnTo>
                <a:lnTo>
                  <a:pt x="2232" y="1076"/>
                </a:lnTo>
                <a:lnTo>
                  <a:pt x="2232" y="1074"/>
                </a:lnTo>
                <a:lnTo>
                  <a:pt x="2232" y="1073"/>
                </a:lnTo>
                <a:lnTo>
                  <a:pt x="2230" y="1069"/>
                </a:lnTo>
                <a:lnTo>
                  <a:pt x="2232" y="1065"/>
                </a:lnTo>
                <a:lnTo>
                  <a:pt x="2232" y="985"/>
                </a:lnTo>
                <a:close/>
                <a:moveTo>
                  <a:pt x="2204" y="1019"/>
                </a:moveTo>
                <a:lnTo>
                  <a:pt x="2204" y="1048"/>
                </a:lnTo>
                <a:lnTo>
                  <a:pt x="2204" y="1050"/>
                </a:lnTo>
                <a:lnTo>
                  <a:pt x="2204" y="1052"/>
                </a:lnTo>
                <a:lnTo>
                  <a:pt x="2204" y="1056"/>
                </a:lnTo>
                <a:lnTo>
                  <a:pt x="2204" y="1058"/>
                </a:lnTo>
                <a:lnTo>
                  <a:pt x="2204" y="1060"/>
                </a:lnTo>
                <a:lnTo>
                  <a:pt x="2202" y="1060"/>
                </a:lnTo>
                <a:lnTo>
                  <a:pt x="2202" y="1061"/>
                </a:lnTo>
                <a:lnTo>
                  <a:pt x="2202" y="1063"/>
                </a:lnTo>
                <a:lnTo>
                  <a:pt x="2200" y="1065"/>
                </a:lnTo>
                <a:lnTo>
                  <a:pt x="2200" y="1067"/>
                </a:lnTo>
                <a:lnTo>
                  <a:pt x="2199" y="1069"/>
                </a:lnTo>
                <a:lnTo>
                  <a:pt x="2197" y="1073"/>
                </a:lnTo>
                <a:lnTo>
                  <a:pt x="2195" y="1073"/>
                </a:lnTo>
                <a:lnTo>
                  <a:pt x="2193" y="1074"/>
                </a:lnTo>
                <a:lnTo>
                  <a:pt x="2189" y="1076"/>
                </a:lnTo>
                <a:lnTo>
                  <a:pt x="2187" y="1078"/>
                </a:lnTo>
                <a:lnTo>
                  <a:pt x="2184" y="1078"/>
                </a:lnTo>
                <a:lnTo>
                  <a:pt x="2182" y="1080"/>
                </a:lnTo>
                <a:lnTo>
                  <a:pt x="2178" y="1080"/>
                </a:lnTo>
                <a:lnTo>
                  <a:pt x="2176" y="1080"/>
                </a:lnTo>
                <a:lnTo>
                  <a:pt x="2174" y="1080"/>
                </a:lnTo>
                <a:lnTo>
                  <a:pt x="2171" y="1080"/>
                </a:lnTo>
                <a:lnTo>
                  <a:pt x="2169" y="1080"/>
                </a:lnTo>
                <a:lnTo>
                  <a:pt x="2165" y="1078"/>
                </a:lnTo>
                <a:lnTo>
                  <a:pt x="2163" y="1078"/>
                </a:lnTo>
                <a:lnTo>
                  <a:pt x="2161" y="1076"/>
                </a:lnTo>
                <a:lnTo>
                  <a:pt x="2158" y="1076"/>
                </a:lnTo>
                <a:lnTo>
                  <a:pt x="2156" y="1074"/>
                </a:lnTo>
                <a:lnTo>
                  <a:pt x="2156" y="1073"/>
                </a:lnTo>
                <a:lnTo>
                  <a:pt x="2154" y="1071"/>
                </a:lnTo>
                <a:lnTo>
                  <a:pt x="2152" y="1069"/>
                </a:lnTo>
                <a:lnTo>
                  <a:pt x="2150" y="1065"/>
                </a:lnTo>
                <a:lnTo>
                  <a:pt x="2150" y="1063"/>
                </a:lnTo>
                <a:lnTo>
                  <a:pt x="2148" y="1060"/>
                </a:lnTo>
                <a:lnTo>
                  <a:pt x="2148" y="1054"/>
                </a:lnTo>
                <a:lnTo>
                  <a:pt x="2148" y="1048"/>
                </a:lnTo>
                <a:lnTo>
                  <a:pt x="2150" y="1045"/>
                </a:lnTo>
                <a:lnTo>
                  <a:pt x="2150" y="1041"/>
                </a:lnTo>
                <a:lnTo>
                  <a:pt x="2152" y="1039"/>
                </a:lnTo>
                <a:lnTo>
                  <a:pt x="2154" y="1035"/>
                </a:lnTo>
                <a:lnTo>
                  <a:pt x="2156" y="1034"/>
                </a:lnTo>
                <a:lnTo>
                  <a:pt x="2159" y="1030"/>
                </a:lnTo>
                <a:lnTo>
                  <a:pt x="2163" y="1028"/>
                </a:lnTo>
                <a:lnTo>
                  <a:pt x="2167" y="1026"/>
                </a:lnTo>
                <a:lnTo>
                  <a:pt x="2171" y="1024"/>
                </a:lnTo>
                <a:lnTo>
                  <a:pt x="2174" y="1022"/>
                </a:lnTo>
                <a:lnTo>
                  <a:pt x="2180" y="1021"/>
                </a:lnTo>
                <a:lnTo>
                  <a:pt x="2186" y="1021"/>
                </a:lnTo>
                <a:lnTo>
                  <a:pt x="2191" y="1019"/>
                </a:lnTo>
                <a:lnTo>
                  <a:pt x="2199" y="1019"/>
                </a:lnTo>
                <a:lnTo>
                  <a:pt x="2204" y="1019"/>
                </a:lnTo>
                <a:close/>
                <a:moveTo>
                  <a:pt x="2094" y="1047"/>
                </a:moveTo>
                <a:lnTo>
                  <a:pt x="2093" y="1047"/>
                </a:lnTo>
                <a:lnTo>
                  <a:pt x="2093" y="1048"/>
                </a:lnTo>
                <a:lnTo>
                  <a:pt x="2093" y="1050"/>
                </a:lnTo>
                <a:lnTo>
                  <a:pt x="2091" y="1056"/>
                </a:lnTo>
                <a:lnTo>
                  <a:pt x="2087" y="1060"/>
                </a:lnTo>
                <a:lnTo>
                  <a:pt x="2085" y="1063"/>
                </a:lnTo>
                <a:lnTo>
                  <a:pt x="2083" y="1067"/>
                </a:lnTo>
                <a:lnTo>
                  <a:pt x="2081" y="1069"/>
                </a:lnTo>
                <a:lnTo>
                  <a:pt x="2080" y="1071"/>
                </a:lnTo>
                <a:lnTo>
                  <a:pt x="2078" y="1073"/>
                </a:lnTo>
                <a:lnTo>
                  <a:pt x="2078" y="1074"/>
                </a:lnTo>
                <a:lnTo>
                  <a:pt x="2074" y="1078"/>
                </a:lnTo>
                <a:lnTo>
                  <a:pt x="2070" y="1080"/>
                </a:lnTo>
                <a:lnTo>
                  <a:pt x="2066" y="1082"/>
                </a:lnTo>
                <a:lnTo>
                  <a:pt x="2065" y="1084"/>
                </a:lnTo>
                <a:lnTo>
                  <a:pt x="2063" y="1084"/>
                </a:lnTo>
                <a:lnTo>
                  <a:pt x="2057" y="1086"/>
                </a:lnTo>
                <a:lnTo>
                  <a:pt x="2053" y="1087"/>
                </a:lnTo>
                <a:lnTo>
                  <a:pt x="2048" y="1087"/>
                </a:lnTo>
                <a:lnTo>
                  <a:pt x="2046" y="1087"/>
                </a:lnTo>
                <a:lnTo>
                  <a:pt x="2044" y="1089"/>
                </a:lnTo>
                <a:lnTo>
                  <a:pt x="2039" y="1089"/>
                </a:lnTo>
                <a:lnTo>
                  <a:pt x="2031" y="1087"/>
                </a:lnTo>
                <a:lnTo>
                  <a:pt x="2026" y="1087"/>
                </a:lnTo>
                <a:lnTo>
                  <a:pt x="2022" y="1087"/>
                </a:lnTo>
                <a:lnTo>
                  <a:pt x="2014" y="1086"/>
                </a:lnTo>
                <a:lnTo>
                  <a:pt x="2011" y="1084"/>
                </a:lnTo>
                <a:lnTo>
                  <a:pt x="2009" y="1084"/>
                </a:lnTo>
                <a:lnTo>
                  <a:pt x="2005" y="1082"/>
                </a:lnTo>
                <a:lnTo>
                  <a:pt x="2001" y="1080"/>
                </a:lnTo>
                <a:lnTo>
                  <a:pt x="2000" y="1078"/>
                </a:lnTo>
                <a:lnTo>
                  <a:pt x="1996" y="1076"/>
                </a:lnTo>
                <a:lnTo>
                  <a:pt x="1994" y="1074"/>
                </a:lnTo>
                <a:lnTo>
                  <a:pt x="1992" y="1073"/>
                </a:lnTo>
                <a:lnTo>
                  <a:pt x="1988" y="1071"/>
                </a:lnTo>
                <a:lnTo>
                  <a:pt x="1987" y="1067"/>
                </a:lnTo>
                <a:lnTo>
                  <a:pt x="1983" y="1063"/>
                </a:lnTo>
                <a:lnTo>
                  <a:pt x="1981" y="1060"/>
                </a:lnTo>
                <a:lnTo>
                  <a:pt x="1979" y="1056"/>
                </a:lnTo>
                <a:lnTo>
                  <a:pt x="1979" y="1054"/>
                </a:lnTo>
                <a:lnTo>
                  <a:pt x="1977" y="1048"/>
                </a:lnTo>
                <a:lnTo>
                  <a:pt x="1975" y="1043"/>
                </a:lnTo>
                <a:lnTo>
                  <a:pt x="1973" y="1039"/>
                </a:lnTo>
                <a:lnTo>
                  <a:pt x="1973" y="1032"/>
                </a:lnTo>
                <a:lnTo>
                  <a:pt x="1973" y="1026"/>
                </a:lnTo>
                <a:lnTo>
                  <a:pt x="1973" y="1019"/>
                </a:lnTo>
                <a:lnTo>
                  <a:pt x="1973" y="1009"/>
                </a:lnTo>
                <a:lnTo>
                  <a:pt x="1975" y="1004"/>
                </a:lnTo>
                <a:lnTo>
                  <a:pt x="1977" y="1000"/>
                </a:lnTo>
                <a:lnTo>
                  <a:pt x="1977" y="996"/>
                </a:lnTo>
                <a:lnTo>
                  <a:pt x="1981" y="989"/>
                </a:lnTo>
                <a:lnTo>
                  <a:pt x="1983" y="983"/>
                </a:lnTo>
                <a:lnTo>
                  <a:pt x="1988" y="980"/>
                </a:lnTo>
                <a:lnTo>
                  <a:pt x="1990" y="976"/>
                </a:lnTo>
                <a:lnTo>
                  <a:pt x="1992" y="974"/>
                </a:lnTo>
                <a:lnTo>
                  <a:pt x="1996" y="969"/>
                </a:lnTo>
                <a:lnTo>
                  <a:pt x="2001" y="965"/>
                </a:lnTo>
                <a:lnTo>
                  <a:pt x="2005" y="961"/>
                </a:lnTo>
                <a:lnTo>
                  <a:pt x="2013" y="959"/>
                </a:lnTo>
                <a:lnTo>
                  <a:pt x="2018" y="956"/>
                </a:lnTo>
                <a:lnTo>
                  <a:pt x="2024" y="954"/>
                </a:lnTo>
                <a:lnTo>
                  <a:pt x="2029" y="952"/>
                </a:lnTo>
                <a:lnTo>
                  <a:pt x="2037" y="952"/>
                </a:lnTo>
                <a:lnTo>
                  <a:pt x="2044" y="952"/>
                </a:lnTo>
                <a:lnTo>
                  <a:pt x="2048" y="954"/>
                </a:lnTo>
                <a:lnTo>
                  <a:pt x="2053" y="954"/>
                </a:lnTo>
                <a:lnTo>
                  <a:pt x="2059" y="956"/>
                </a:lnTo>
                <a:lnTo>
                  <a:pt x="2063" y="957"/>
                </a:lnTo>
                <a:lnTo>
                  <a:pt x="2066" y="959"/>
                </a:lnTo>
                <a:lnTo>
                  <a:pt x="2070" y="961"/>
                </a:lnTo>
                <a:lnTo>
                  <a:pt x="2074" y="963"/>
                </a:lnTo>
                <a:lnTo>
                  <a:pt x="2078" y="965"/>
                </a:lnTo>
                <a:lnTo>
                  <a:pt x="2080" y="969"/>
                </a:lnTo>
                <a:lnTo>
                  <a:pt x="2081" y="970"/>
                </a:lnTo>
                <a:lnTo>
                  <a:pt x="2085" y="974"/>
                </a:lnTo>
                <a:lnTo>
                  <a:pt x="2085" y="978"/>
                </a:lnTo>
                <a:lnTo>
                  <a:pt x="2087" y="982"/>
                </a:lnTo>
                <a:lnTo>
                  <a:pt x="2089" y="985"/>
                </a:lnTo>
                <a:lnTo>
                  <a:pt x="2089" y="989"/>
                </a:lnTo>
                <a:lnTo>
                  <a:pt x="2089" y="991"/>
                </a:lnTo>
                <a:lnTo>
                  <a:pt x="2089" y="993"/>
                </a:lnTo>
                <a:lnTo>
                  <a:pt x="2087" y="996"/>
                </a:lnTo>
                <a:lnTo>
                  <a:pt x="2085" y="998"/>
                </a:lnTo>
                <a:lnTo>
                  <a:pt x="2085" y="1000"/>
                </a:lnTo>
                <a:lnTo>
                  <a:pt x="2085" y="1002"/>
                </a:lnTo>
                <a:lnTo>
                  <a:pt x="2081" y="1004"/>
                </a:lnTo>
                <a:lnTo>
                  <a:pt x="2080" y="1004"/>
                </a:lnTo>
                <a:lnTo>
                  <a:pt x="2078" y="1006"/>
                </a:lnTo>
                <a:lnTo>
                  <a:pt x="2076" y="1006"/>
                </a:lnTo>
                <a:lnTo>
                  <a:pt x="2074" y="1006"/>
                </a:lnTo>
                <a:lnTo>
                  <a:pt x="2070" y="1006"/>
                </a:lnTo>
                <a:lnTo>
                  <a:pt x="2068" y="1004"/>
                </a:lnTo>
                <a:lnTo>
                  <a:pt x="2065" y="1004"/>
                </a:lnTo>
                <a:lnTo>
                  <a:pt x="2063" y="1002"/>
                </a:lnTo>
                <a:lnTo>
                  <a:pt x="2061" y="1000"/>
                </a:lnTo>
                <a:lnTo>
                  <a:pt x="2061" y="996"/>
                </a:lnTo>
                <a:lnTo>
                  <a:pt x="2059" y="993"/>
                </a:lnTo>
                <a:lnTo>
                  <a:pt x="2059" y="989"/>
                </a:lnTo>
                <a:lnTo>
                  <a:pt x="2059" y="985"/>
                </a:lnTo>
                <a:lnTo>
                  <a:pt x="2061" y="982"/>
                </a:lnTo>
                <a:lnTo>
                  <a:pt x="2063" y="980"/>
                </a:lnTo>
                <a:lnTo>
                  <a:pt x="2066" y="976"/>
                </a:lnTo>
                <a:lnTo>
                  <a:pt x="2066" y="974"/>
                </a:lnTo>
                <a:lnTo>
                  <a:pt x="2068" y="974"/>
                </a:lnTo>
                <a:lnTo>
                  <a:pt x="2068" y="972"/>
                </a:lnTo>
                <a:lnTo>
                  <a:pt x="2070" y="972"/>
                </a:lnTo>
                <a:lnTo>
                  <a:pt x="2068" y="969"/>
                </a:lnTo>
                <a:lnTo>
                  <a:pt x="2066" y="967"/>
                </a:lnTo>
                <a:lnTo>
                  <a:pt x="2065" y="965"/>
                </a:lnTo>
                <a:lnTo>
                  <a:pt x="2061" y="965"/>
                </a:lnTo>
                <a:lnTo>
                  <a:pt x="2057" y="963"/>
                </a:lnTo>
                <a:lnTo>
                  <a:pt x="2053" y="961"/>
                </a:lnTo>
                <a:lnTo>
                  <a:pt x="2048" y="961"/>
                </a:lnTo>
                <a:lnTo>
                  <a:pt x="2042" y="959"/>
                </a:lnTo>
                <a:lnTo>
                  <a:pt x="2037" y="959"/>
                </a:lnTo>
                <a:lnTo>
                  <a:pt x="2031" y="961"/>
                </a:lnTo>
                <a:lnTo>
                  <a:pt x="2027" y="961"/>
                </a:lnTo>
                <a:lnTo>
                  <a:pt x="2024" y="963"/>
                </a:lnTo>
                <a:lnTo>
                  <a:pt x="2020" y="965"/>
                </a:lnTo>
                <a:lnTo>
                  <a:pt x="2016" y="969"/>
                </a:lnTo>
                <a:lnTo>
                  <a:pt x="2014" y="972"/>
                </a:lnTo>
                <a:lnTo>
                  <a:pt x="2013" y="976"/>
                </a:lnTo>
                <a:lnTo>
                  <a:pt x="2009" y="980"/>
                </a:lnTo>
                <a:lnTo>
                  <a:pt x="2007" y="985"/>
                </a:lnTo>
                <a:lnTo>
                  <a:pt x="2005" y="991"/>
                </a:lnTo>
                <a:lnTo>
                  <a:pt x="2005" y="996"/>
                </a:lnTo>
                <a:lnTo>
                  <a:pt x="2003" y="1004"/>
                </a:lnTo>
                <a:lnTo>
                  <a:pt x="2003" y="1009"/>
                </a:lnTo>
                <a:lnTo>
                  <a:pt x="2003" y="1019"/>
                </a:lnTo>
                <a:lnTo>
                  <a:pt x="2003" y="1026"/>
                </a:lnTo>
                <a:lnTo>
                  <a:pt x="2003" y="1032"/>
                </a:lnTo>
                <a:lnTo>
                  <a:pt x="2003" y="1039"/>
                </a:lnTo>
                <a:lnTo>
                  <a:pt x="2005" y="1045"/>
                </a:lnTo>
                <a:lnTo>
                  <a:pt x="2005" y="1048"/>
                </a:lnTo>
                <a:lnTo>
                  <a:pt x="2005" y="1054"/>
                </a:lnTo>
                <a:lnTo>
                  <a:pt x="2007" y="1058"/>
                </a:lnTo>
                <a:lnTo>
                  <a:pt x="2009" y="1063"/>
                </a:lnTo>
                <a:lnTo>
                  <a:pt x="2011" y="1067"/>
                </a:lnTo>
                <a:lnTo>
                  <a:pt x="2011" y="1069"/>
                </a:lnTo>
                <a:lnTo>
                  <a:pt x="2013" y="1071"/>
                </a:lnTo>
                <a:lnTo>
                  <a:pt x="2013" y="1073"/>
                </a:lnTo>
                <a:lnTo>
                  <a:pt x="2014" y="1074"/>
                </a:lnTo>
                <a:lnTo>
                  <a:pt x="2016" y="1074"/>
                </a:lnTo>
                <a:lnTo>
                  <a:pt x="2016" y="1076"/>
                </a:lnTo>
                <a:lnTo>
                  <a:pt x="2018" y="1078"/>
                </a:lnTo>
                <a:lnTo>
                  <a:pt x="2020" y="1080"/>
                </a:lnTo>
                <a:lnTo>
                  <a:pt x="2024" y="1080"/>
                </a:lnTo>
                <a:lnTo>
                  <a:pt x="2026" y="1082"/>
                </a:lnTo>
                <a:lnTo>
                  <a:pt x="2029" y="1084"/>
                </a:lnTo>
                <a:lnTo>
                  <a:pt x="2033" y="1084"/>
                </a:lnTo>
                <a:lnTo>
                  <a:pt x="2035" y="1084"/>
                </a:lnTo>
                <a:lnTo>
                  <a:pt x="2042" y="1086"/>
                </a:lnTo>
                <a:lnTo>
                  <a:pt x="2044" y="1084"/>
                </a:lnTo>
                <a:lnTo>
                  <a:pt x="2046" y="1084"/>
                </a:lnTo>
                <a:lnTo>
                  <a:pt x="2048" y="1084"/>
                </a:lnTo>
                <a:lnTo>
                  <a:pt x="2052" y="1084"/>
                </a:lnTo>
                <a:lnTo>
                  <a:pt x="2053" y="1082"/>
                </a:lnTo>
                <a:lnTo>
                  <a:pt x="2055" y="1082"/>
                </a:lnTo>
                <a:lnTo>
                  <a:pt x="2059" y="1080"/>
                </a:lnTo>
                <a:lnTo>
                  <a:pt x="2061" y="1080"/>
                </a:lnTo>
                <a:lnTo>
                  <a:pt x="2065" y="1076"/>
                </a:lnTo>
                <a:lnTo>
                  <a:pt x="2068" y="1074"/>
                </a:lnTo>
                <a:lnTo>
                  <a:pt x="2070" y="1073"/>
                </a:lnTo>
                <a:lnTo>
                  <a:pt x="2074" y="1069"/>
                </a:lnTo>
                <a:lnTo>
                  <a:pt x="2074" y="1067"/>
                </a:lnTo>
                <a:lnTo>
                  <a:pt x="2076" y="1067"/>
                </a:lnTo>
                <a:lnTo>
                  <a:pt x="2078" y="1063"/>
                </a:lnTo>
                <a:lnTo>
                  <a:pt x="2080" y="1060"/>
                </a:lnTo>
                <a:lnTo>
                  <a:pt x="2081" y="1056"/>
                </a:lnTo>
                <a:lnTo>
                  <a:pt x="2083" y="1052"/>
                </a:lnTo>
                <a:lnTo>
                  <a:pt x="2083" y="1050"/>
                </a:lnTo>
                <a:lnTo>
                  <a:pt x="2087" y="1047"/>
                </a:lnTo>
                <a:lnTo>
                  <a:pt x="2094" y="1047"/>
                </a:lnTo>
                <a:close/>
                <a:moveTo>
                  <a:pt x="1925" y="970"/>
                </a:moveTo>
                <a:lnTo>
                  <a:pt x="1923" y="969"/>
                </a:lnTo>
                <a:lnTo>
                  <a:pt x="1921" y="967"/>
                </a:lnTo>
                <a:lnTo>
                  <a:pt x="1916" y="963"/>
                </a:lnTo>
                <a:lnTo>
                  <a:pt x="1912" y="959"/>
                </a:lnTo>
                <a:lnTo>
                  <a:pt x="1907" y="957"/>
                </a:lnTo>
                <a:lnTo>
                  <a:pt x="1901" y="956"/>
                </a:lnTo>
                <a:lnTo>
                  <a:pt x="1895" y="954"/>
                </a:lnTo>
                <a:lnTo>
                  <a:pt x="1890" y="952"/>
                </a:lnTo>
                <a:lnTo>
                  <a:pt x="1888" y="952"/>
                </a:lnTo>
                <a:lnTo>
                  <a:pt x="1884" y="952"/>
                </a:lnTo>
                <a:lnTo>
                  <a:pt x="1879" y="952"/>
                </a:lnTo>
                <a:lnTo>
                  <a:pt x="1871" y="954"/>
                </a:lnTo>
                <a:lnTo>
                  <a:pt x="1866" y="956"/>
                </a:lnTo>
                <a:lnTo>
                  <a:pt x="1860" y="957"/>
                </a:lnTo>
                <a:lnTo>
                  <a:pt x="1854" y="961"/>
                </a:lnTo>
                <a:lnTo>
                  <a:pt x="1849" y="965"/>
                </a:lnTo>
                <a:lnTo>
                  <a:pt x="1843" y="969"/>
                </a:lnTo>
                <a:lnTo>
                  <a:pt x="1840" y="974"/>
                </a:lnTo>
                <a:lnTo>
                  <a:pt x="1834" y="978"/>
                </a:lnTo>
                <a:lnTo>
                  <a:pt x="1832" y="983"/>
                </a:lnTo>
                <a:lnTo>
                  <a:pt x="1828" y="989"/>
                </a:lnTo>
                <a:lnTo>
                  <a:pt x="1827" y="995"/>
                </a:lnTo>
                <a:lnTo>
                  <a:pt x="1823" y="1002"/>
                </a:lnTo>
                <a:lnTo>
                  <a:pt x="1823" y="1008"/>
                </a:lnTo>
                <a:lnTo>
                  <a:pt x="1821" y="1015"/>
                </a:lnTo>
                <a:lnTo>
                  <a:pt x="1821" y="1022"/>
                </a:lnTo>
                <a:lnTo>
                  <a:pt x="1821" y="1028"/>
                </a:lnTo>
                <a:lnTo>
                  <a:pt x="1823" y="1034"/>
                </a:lnTo>
                <a:lnTo>
                  <a:pt x="1823" y="1039"/>
                </a:lnTo>
                <a:lnTo>
                  <a:pt x="1825" y="1045"/>
                </a:lnTo>
                <a:lnTo>
                  <a:pt x="1827" y="1050"/>
                </a:lnTo>
                <a:lnTo>
                  <a:pt x="1828" y="1056"/>
                </a:lnTo>
                <a:lnTo>
                  <a:pt x="1830" y="1060"/>
                </a:lnTo>
                <a:lnTo>
                  <a:pt x="1834" y="1065"/>
                </a:lnTo>
                <a:lnTo>
                  <a:pt x="1838" y="1071"/>
                </a:lnTo>
                <a:lnTo>
                  <a:pt x="1843" y="1074"/>
                </a:lnTo>
                <a:lnTo>
                  <a:pt x="1849" y="1078"/>
                </a:lnTo>
                <a:lnTo>
                  <a:pt x="1856" y="1082"/>
                </a:lnTo>
                <a:lnTo>
                  <a:pt x="1862" y="1086"/>
                </a:lnTo>
                <a:lnTo>
                  <a:pt x="1869" y="1087"/>
                </a:lnTo>
                <a:lnTo>
                  <a:pt x="1877" y="1087"/>
                </a:lnTo>
                <a:lnTo>
                  <a:pt x="1884" y="1089"/>
                </a:lnTo>
                <a:lnTo>
                  <a:pt x="1888" y="1089"/>
                </a:lnTo>
                <a:lnTo>
                  <a:pt x="1892" y="1087"/>
                </a:lnTo>
                <a:lnTo>
                  <a:pt x="1894" y="1087"/>
                </a:lnTo>
                <a:lnTo>
                  <a:pt x="1895" y="1087"/>
                </a:lnTo>
                <a:lnTo>
                  <a:pt x="1899" y="1087"/>
                </a:lnTo>
                <a:lnTo>
                  <a:pt x="1903" y="1086"/>
                </a:lnTo>
                <a:lnTo>
                  <a:pt x="1905" y="1086"/>
                </a:lnTo>
                <a:lnTo>
                  <a:pt x="1907" y="1086"/>
                </a:lnTo>
                <a:lnTo>
                  <a:pt x="1910" y="1084"/>
                </a:lnTo>
                <a:lnTo>
                  <a:pt x="1912" y="1082"/>
                </a:lnTo>
                <a:lnTo>
                  <a:pt x="1916" y="1080"/>
                </a:lnTo>
                <a:lnTo>
                  <a:pt x="1918" y="1078"/>
                </a:lnTo>
                <a:lnTo>
                  <a:pt x="1921" y="1076"/>
                </a:lnTo>
                <a:lnTo>
                  <a:pt x="1925" y="1074"/>
                </a:lnTo>
                <a:lnTo>
                  <a:pt x="1927" y="1073"/>
                </a:lnTo>
                <a:lnTo>
                  <a:pt x="1929" y="1071"/>
                </a:lnTo>
                <a:lnTo>
                  <a:pt x="1933" y="1067"/>
                </a:lnTo>
                <a:lnTo>
                  <a:pt x="1934" y="1065"/>
                </a:lnTo>
                <a:lnTo>
                  <a:pt x="1936" y="1060"/>
                </a:lnTo>
                <a:lnTo>
                  <a:pt x="1940" y="1056"/>
                </a:lnTo>
                <a:lnTo>
                  <a:pt x="1940" y="1052"/>
                </a:lnTo>
                <a:lnTo>
                  <a:pt x="1942" y="1050"/>
                </a:lnTo>
                <a:lnTo>
                  <a:pt x="1942" y="1047"/>
                </a:lnTo>
                <a:lnTo>
                  <a:pt x="1944" y="1045"/>
                </a:lnTo>
                <a:lnTo>
                  <a:pt x="1944" y="1039"/>
                </a:lnTo>
                <a:lnTo>
                  <a:pt x="1946" y="1034"/>
                </a:lnTo>
                <a:lnTo>
                  <a:pt x="1946" y="1028"/>
                </a:lnTo>
                <a:lnTo>
                  <a:pt x="1947" y="1024"/>
                </a:lnTo>
                <a:lnTo>
                  <a:pt x="1947" y="1022"/>
                </a:lnTo>
                <a:lnTo>
                  <a:pt x="1946" y="1015"/>
                </a:lnTo>
                <a:lnTo>
                  <a:pt x="1946" y="1008"/>
                </a:lnTo>
                <a:lnTo>
                  <a:pt x="1944" y="1002"/>
                </a:lnTo>
                <a:lnTo>
                  <a:pt x="1940" y="995"/>
                </a:lnTo>
                <a:lnTo>
                  <a:pt x="1938" y="989"/>
                </a:lnTo>
                <a:lnTo>
                  <a:pt x="1934" y="982"/>
                </a:lnTo>
                <a:lnTo>
                  <a:pt x="1931" y="976"/>
                </a:lnTo>
                <a:lnTo>
                  <a:pt x="1925" y="970"/>
                </a:lnTo>
                <a:close/>
                <a:moveTo>
                  <a:pt x="1884" y="959"/>
                </a:moveTo>
                <a:lnTo>
                  <a:pt x="1890" y="959"/>
                </a:lnTo>
                <a:lnTo>
                  <a:pt x="1894" y="961"/>
                </a:lnTo>
                <a:lnTo>
                  <a:pt x="1897" y="961"/>
                </a:lnTo>
                <a:lnTo>
                  <a:pt x="1899" y="963"/>
                </a:lnTo>
                <a:lnTo>
                  <a:pt x="1903" y="965"/>
                </a:lnTo>
                <a:lnTo>
                  <a:pt x="1907" y="969"/>
                </a:lnTo>
                <a:lnTo>
                  <a:pt x="1908" y="970"/>
                </a:lnTo>
                <a:lnTo>
                  <a:pt x="1910" y="972"/>
                </a:lnTo>
                <a:lnTo>
                  <a:pt x="1910" y="974"/>
                </a:lnTo>
                <a:lnTo>
                  <a:pt x="1912" y="978"/>
                </a:lnTo>
                <a:lnTo>
                  <a:pt x="1914" y="983"/>
                </a:lnTo>
                <a:lnTo>
                  <a:pt x="1916" y="989"/>
                </a:lnTo>
                <a:lnTo>
                  <a:pt x="1916" y="991"/>
                </a:lnTo>
                <a:lnTo>
                  <a:pt x="1916" y="995"/>
                </a:lnTo>
                <a:lnTo>
                  <a:pt x="1918" y="1000"/>
                </a:lnTo>
                <a:lnTo>
                  <a:pt x="1918" y="1008"/>
                </a:lnTo>
                <a:lnTo>
                  <a:pt x="1918" y="1015"/>
                </a:lnTo>
                <a:lnTo>
                  <a:pt x="1918" y="1022"/>
                </a:lnTo>
                <a:lnTo>
                  <a:pt x="1918" y="1030"/>
                </a:lnTo>
                <a:lnTo>
                  <a:pt x="1918" y="1032"/>
                </a:lnTo>
                <a:lnTo>
                  <a:pt x="1918" y="1034"/>
                </a:lnTo>
                <a:lnTo>
                  <a:pt x="1918" y="1037"/>
                </a:lnTo>
                <a:lnTo>
                  <a:pt x="1918" y="1045"/>
                </a:lnTo>
                <a:lnTo>
                  <a:pt x="1916" y="1047"/>
                </a:lnTo>
                <a:lnTo>
                  <a:pt x="1916" y="1050"/>
                </a:lnTo>
                <a:lnTo>
                  <a:pt x="1916" y="1052"/>
                </a:lnTo>
                <a:lnTo>
                  <a:pt x="1916" y="1054"/>
                </a:lnTo>
                <a:lnTo>
                  <a:pt x="1916" y="1056"/>
                </a:lnTo>
                <a:lnTo>
                  <a:pt x="1914" y="1061"/>
                </a:lnTo>
                <a:lnTo>
                  <a:pt x="1912" y="1065"/>
                </a:lnTo>
                <a:lnTo>
                  <a:pt x="1912" y="1069"/>
                </a:lnTo>
                <a:lnTo>
                  <a:pt x="1910" y="1071"/>
                </a:lnTo>
                <a:lnTo>
                  <a:pt x="1910" y="1073"/>
                </a:lnTo>
                <a:lnTo>
                  <a:pt x="1908" y="1074"/>
                </a:lnTo>
                <a:lnTo>
                  <a:pt x="1907" y="1076"/>
                </a:lnTo>
                <a:lnTo>
                  <a:pt x="1903" y="1080"/>
                </a:lnTo>
                <a:lnTo>
                  <a:pt x="1899" y="1082"/>
                </a:lnTo>
                <a:lnTo>
                  <a:pt x="1897" y="1084"/>
                </a:lnTo>
                <a:lnTo>
                  <a:pt x="1895" y="1084"/>
                </a:lnTo>
                <a:lnTo>
                  <a:pt x="1894" y="1084"/>
                </a:lnTo>
                <a:lnTo>
                  <a:pt x="1892" y="1084"/>
                </a:lnTo>
                <a:lnTo>
                  <a:pt x="1890" y="1084"/>
                </a:lnTo>
                <a:lnTo>
                  <a:pt x="1884" y="1086"/>
                </a:lnTo>
                <a:lnTo>
                  <a:pt x="1880" y="1084"/>
                </a:lnTo>
                <a:lnTo>
                  <a:pt x="1877" y="1084"/>
                </a:lnTo>
                <a:lnTo>
                  <a:pt x="1871" y="1084"/>
                </a:lnTo>
                <a:lnTo>
                  <a:pt x="1869" y="1082"/>
                </a:lnTo>
                <a:lnTo>
                  <a:pt x="1866" y="1080"/>
                </a:lnTo>
                <a:lnTo>
                  <a:pt x="1862" y="1076"/>
                </a:lnTo>
                <a:lnTo>
                  <a:pt x="1860" y="1074"/>
                </a:lnTo>
                <a:lnTo>
                  <a:pt x="1858" y="1071"/>
                </a:lnTo>
                <a:lnTo>
                  <a:pt x="1856" y="1065"/>
                </a:lnTo>
                <a:lnTo>
                  <a:pt x="1854" y="1061"/>
                </a:lnTo>
                <a:lnTo>
                  <a:pt x="1853" y="1056"/>
                </a:lnTo>
                <a:lnTo>
                  <a:pt x="1853" y="1050"/>
                </a:lnTo>
                <a:lnTo>
                  <a:pt x="1851" y="1045"/>
                </a:lnTo>
                <a:lnTo>
                  <a:pt x="1851" y="1037"/>
                </a:lnTo>
                <a:lnTo>
                  <a:pt x="1851" y="1030"/>
                </a:lnTo>
                <a:lnTo>
                  <a:pt x="1853" y="1022"/>
                </a:lnTo>
                <a:lnTo>
                  <a:pt x="1851" y="1015"/>
                </a:lnTo>
                <a:lnTo>
                  <a:pt x="1851" y="1008"/>
                </a:lnTo>
                <a:lnTo>
                  <a:pt x="1851" y="1000"/>
                </a:lnTo>
                <a:lnTo>
                  <a:pt x="1853" y="995"/>
                </a:lnTo>
                <a:lnTo>
                  <a:pt x="1853" y="989"/>
                </a:lnTo>
                <a:lnTo>
                  <a:pt x="1854" y="983"/>
                </a:lnTo>
                <a:lnTo>
                  <a:pt x="1856" y="978"/>
                </a:lnTo>
                <a:lnTo>
                  <a:pt x="1858" y="974"/>
                </a:lnTo>
                <a:lnTo>
                  <a:pt x="1860" y="970"/>
                </a:lnTo>
                <a:lnTo>
                  <a:pt x="1862" y="969"/>
                </a:lnTo>
                <a:lnTo>
                  <a:pt x="1866" y="965"/>
                </a:lnTo>
                <a:lnTo>
                  <a:pt x="1869" y="963"/>
                </a:lnTo>
                <a:lnTo>
                  <a:pt x="1871" y="961"/>
                </a:lnTo>
                <a:lnTo>
                  <a:pt x="1877" y="961"/>
                </a:lnTo>
                <a:lnTo>
                  <a:pt x="1880" y="959"/>
                </a:lnTo>
                <a:lnTo>
                  <a:pt x="1884" y="959"/>
                </a:lnTo>
                <a:close/>
                <a:moveTo>
                  <a:pt x="1598" y="864"/>
                </a:moveTo>
                <a:lnTo>
                  <a:pt x="1680" y="864"/>
                </a:lnTo>
                <a:lnTo>
                  <a:pt x="1680" y="872"/>
                </a:lnTo>
                <a:lnTo>
                  <a:pt x="1654" y="872"/>
                </a:lnTo>
                <a:lnTo>
                  <a:pt x="1708" y="1039"/>
                </a:lnTo>
                <a:lnTo>
                  <a:pt x="1709" y="1039"/>
                </a:lnTo>
                <a:lnTo>
                  <a:pt x="1761" y="872"/>
                </a:lnTo>
                <a:lnTo>
                  <a:pt x="1732" y="872"/>
                </a:lnTo>
                <a:lnTo>
                  <a:pt x="1732" y="864"/>
                </a:lnTo>
                <a:lnTo>
                  <a:pt x="1793" y="864"/>
                </a:lnTo>
                <a:lnTo>
                  <a:pt x="1793" y="872"/>
                </a:lnTo>
                <a:lnTo>
                  <a:pt x="1771" y="872"/>
                </a:lnTo>
                <a:lnTo>
                  <a:pt x="1700" y="1089"/>
                </a:lnTo>
                <a:lnTo>
                  <a:pt x="1693" y="1089"/>
                </a:lnTo>
                <a:lnTo>
                  <a:pt x="1620" y="872"/>
                </a:lnTo>
                <a:lnTo>
                  <a:pt x="1598" y="872"/>
                </a:lnTo>
                <a:lnTo>
                  <a:pt x="1598" y="864"/>
                </a:lnTo>
                <a:close/>
                <a:moveTo>
                  <a:pt x="1406" y="963"/>
                </a:moveTo>
                <a:lnTo>
                  <a:pt x="1406" y="961"/>
                </a:lnTo>
                <a:lnTo>
                  <a:pt x="1406" y="959"/>
                </a:lnTo>
                <a:lnTo>
                  <a:pt x="1404" y="957"/>
                </a:lnTo>
                <a:lnTo>
                  <a:pt x="1402" y="957"/>
                </a:lnTo>
                <a:lnTo>
                  <a:pt x="1401" y="956"/>
                </a:lnTo>
                <a:lnTo>
                  <a:pt x="1399" y="954"/>
                </a:lnTo>
                <a:lnTo>
                  <a:pt x="1397" y="954"/>
                </a:lnTo>
                <a:lnTo>
                  <a:pt x="1395" y="954"/>
                </a:lnTo>
                <a:lnTo>
                  <a:pt x="1391" y="954"/>
                </a:lnTo>
                <a:lnTo>
                  <a:pt x="1388" y="954"/>
                </a:lnTo>
                <a:lnTo>
                  <a:pt x="1384" y="956"/>
                </a:lnTo>
                <a:lnTo>
                  <a:pt x="1382" y="957"/>
                </a:lnTo>
                <a:lnTo>
                  <a:pt x="1378" y="961"/>
                </a:lnTo>
                <a:lnTo>
                  <a:pt x="1376" y="963"/>
                </a:lnTo>
                <a:lnTo>
                  <a:pt x="1375" y="967"/>
                </a:lnTo>
                <a:lnTo>
                  <a:pt x="1373" y="972"/>
                </a:lnTo>
                <a:lnTo>
                  <a:pt x="1369" y="967"/>
                </a:lnTo>
                <a:lnTo>
                  <a:pt x="1365" y="963"/>
                </a:lnTo>
                <a:lnTo>
                  <a:pt x="1363" y="961"/>
                </a:lnTo>
                <a:lnTo>
                  <a:pt x="1362" y="959"/>
                </a:lnTo>
                <a:lnTo>
                  <a:pt x="1356" y="957"/>
                </a:lnTo>
                <a:lnTo>
                  <a:pt x="1350" y="954"/>
                </a:lnTo>
                <a:lnTo>
                  <a:pt x="1345" y="954"/>
                </a:lnTo>
                <a:lnTo>
                  <a:pt x="1341" y="952"/>
                </a:lnTo>
                <a:lnTo>
                  <a:pt x="1339" y="952"/>
                </a:lnTo>
                <a:lnTo>
                  <a:pt x="1332" y="952"/>
                </a:lnTo>
                <a:lnTo>
                  <a:pt x="1326" y="952"/>
                </a:lnTo>
                <a:lnTo>
                  <a:pt x="1321" y="954"/>
                </a:lnTo>
                <a:lnTo>
                  <a:pt x="1317" y="954"/>
                </a:lnTo>
                <a:lnTo>
                  <a:pt x="1313" y="956"/>
                </a:lnTo>
                <a:lnTo>
                  <a:pt x="1308" y="957"/>
                </a:lnTo>
                <a:lnTo>
                  <a:pt x="1304" y="959"/>
                </a:lnTo>
                <a:lnTo>
                  <a:pt x="1302" y="961"/>
                </a:lnTo>
                <a:lnTo>
                  <a:pt x="1298" y="965"/>
                </a:lnTo>
                <a:lnTo>
                  <a:pt x="1296" y="969"/>
                </a:lnTo>
                <a:lnTo>
                  <a:pt x="1293" y="972"/>
                </a:lnTo>
                <a:lnTo>
                  <a:pt x="1291" y="974"/>
                </a:lnTo>
                <a:lnTo>
                  <a:pt x="1289" y="980"/>
                </a:lnTo>
                <a:lnTo>
                  <a:pt x="1287" y="983"/>
                </a:lnTo>
                <a:lnTo>
                  <a:pt x="1287" y="989"/>
                </a:lnTo>
                <a:lnTo>
                  <a:pt x="1285" y="993"/>
                </a:lnTo>
                <a:lnTo>
                  <a:pt x="1285" y="998"/>
                </a:lnTo>
                <a:lnTo>
                  <a:pt x="1285" y="1006"/>
                </a:lnTo>
                <a:lnTo>
                  <a:pt x="1285" y="1008"/>
                </a:lnTo>
                <a:lnTo>
                  <a:pt x="1287" y="1011"/>
                </a:lnTo>
                <a:lnTo>
                  <a:pt x="1287" y="1013"/>
                </a:lnTo>
                <a:lnTo>
                  <a:pt x="1289" y="1017"/>
                </a:lnTo>
                <a:lnTo>
                  <a:pt x="1291" y="1021"/>
                </a:lnTo>
                <a:lnTo>
                  <a:pt x="1293" y="1022"/>
                </a:lnTo>
                <a:lnTo>
                  <a:pt x="1295" y="1024"/>
                </a:lnTo>
                <a:lnTo>
                  <a:pt x="1296" y="1026"/>
                </a:lnTo>
                <a:lnTo>
                  <a:pt x="1298" y="1030"/>
                </a:lnTo>
                <a:lnTo>
                  <a:pt x="1304" y="1032"/>
                </a:lnTo>
                <a:lnTo>
                  <a:pt x="1306" y="1034"/>
                </a:lnTo>
                <a:lnTo>
                  <a:pt x="1310" y="1035"/>
                </a:lnTo>
                <a:lnTo>
                  <a:pt x="1310" y="1037"/>
                </a:lnTo>
                <a:lnTo>
                  <a:pt x="1302" y="1039"/>
                </a:lnTo>
                <a:lnTo>
                  <a:pt x="1295" y="1041"/>
                </a:lnTo>
                <a:lnTo>
                  <a:pt x="1293" y="1041"/>
                </a:lnTo>
                <a:lnTo>
                  <a:pt x="1289" y="1043"/>
                </a:lnTo>
                <a:lnTo>
                  <a:pt x="1285" y="1047"/>
                </a:lnTo>
                <a:lnTo>
                  <a:pt x="1283" y="1047"/>
                </a:lnTo>
                <a:lnTo>
                  <a:pt x="1282" y="1048"/>
                </a:lnTo>
                <a:lnTo>
                  <a:pt x="1280" y="1054"/>
                </a:lnTo>
                <a:lnTo>
                  <a:pt x="1278" y="1058"/>
                </a:lnTo>
                <a:lnTo>
                  <a:pt x="1278" y="1063"/>
                </a:lnTo>
                <a:lnTo>
                  <a:pt x="1278" y="1065"/>
                </a:lnTo>
                <a:lnTo>
                  <a:pt x="1278" y="1069"/>
                </a:lnTo>
                <a:lnTo>
                  <a:pt x="1278" y="1071"/>
                </a:lnTo>
                <a:lnTo>
                  <a:pt x="1278" y="1073"/>
                </a:lnTo>
                <a:lnTo>
                  <a:pt x="1280" y="1076"/>
                </a:lnTo>
                <a:lnTo>
                  <a:pt x="1282" y="1078"/>
                </a:lnTo>
                <a:lnTo>
                  <a:pt x="1283" y="1080"/>
                </a:lnTo>
                <a:lnTo>
                  <a:pt x="1285" y="1082"/>
                </a:lnTo>
                <a:lnTo>
                  <a:pt x="1287" y="1082"/>
                </a:lnTo>
                <a:lnTo>
                  <a:pt x="1289" y="1084"/>
                </a:lnTo>
                <a:lnTo>
                  <a:pt x="1293" y="1086"/>
                </a:lnTo>
                <a:lnTo>
                  <a:pt x="1296" y="1086"/>
                </a:lnTo>
                <a:lnTo>
                  <a:pt x="1300" y="1087"/>
                </a:lnTo>
                <a:lnTo>
                  <a:pt x="1304" y="1087"/>
                </a:lnTo>
                <a:lnTo>
                  <a:pt x="1308" y="1087"/>
                </a:lnTo>
                <a:lnTo>
                  <a:pt x="1313" y="1087"/>
                </a:lnTo>
                <a:lnTo>
                  <a:pt x="1313" y="1089"/>
                </a:lnTo>
                <a:lnTo>
                  <a:pt x="1308" y="1089"/>
                </a:lnTo>
                <a:lnTo>
                  <a:pt x="1304" y="1091"/>
                </a:lnTo>
                <a:lnTo>
                  <a:pt x="1300" y="1093"/>
                </a:lnTo>
                <a:lnTo>
                  <a:pt x="1296" y="1095"/>
                </a:lnTo>
                <a:lnTo>
                  <a:pt x="1293" y="1095"/>
                </a:lnTo>
                <a:lnTo>
                  <a:pt x="1289" y="1097"/>
                </a:lnTo>
                <a:lnTo>
                  <a:pt x="1283" y="1102"/>
                </a:lnTo>
                <a:lnTo>
                  <a:pt x="1280" y="1106"/>
                </a:lnTo>
                <a:lnTo>
                  <a:pt x="1278" y="1112"/>
                </a:lnTo>
                <a:lnTo>
                  <a:pt x="1276" y="1119"/>
                </a:lnTo>
                <a:lnTo>
                  <a:pt x="1274" y="1125"/>
                </a:lnTo>
                <a:lnTo>
                  <a:pt x="1276" y="1130"/>
                </a:lnTo>
                <a:lnTo>
                  <a:pt x="1276" y="1134"/>
                </a:lnTo>
                <a:lnTo>
                  <a:pt x="1278" y="1138"/>
                </a:lnTo>
                <a:lnTo>
                  <a:pt x="1280" y="1140"/>
                </a:lnTo>
                <a:lnTo>
                  <a:pt x="1282" y="1143"/>
                </a:lnTo>
                <a:lnTo>
                  <a:pt x="1285" y="1145"/>
                </a:lnTo>
                <a:lnTo>
                  <a:pt x="1289" y="1149"/>
                </a:lnTo>
                <a:lnTo>
                  <a:pt x="1293" y="1151"/>
                </a:lnTo>
                <a:lnTo>
                  <a:pt x="1296" y="1153"/>
                </a:lnTo>
                <a:lnTo>
                  <a:pt x="1300" y="1154"/>
                </a:lnTo>
                <a:lnTo>
                  <a:pt x="1306" y="1156"/>
                </a:lnTo>
                <a:lnTo>
                  <a:pt x="1311" y="1158"/>
                </a:lnTo>
                <a:lnTo>
                  <a:pt x="1317" y="1158"/>
                </a:lnTo>
                <a:lnTo>
                  <a:pt x="1323" y="1160"/>
                </a:lnTo>
                <a:lnTo>
                  <a:pt x="1330" y="1160"/>
                </a:lnTo>
                <a:lnTo>
                  <a:pt x="1337" y="1160"/>
                </a:lnTo>
                <a:lnTo>
                  <a:pt x="1343" y="1160"/>
                </a:lnTo>
                <a:lnTo>
                  <a:pt x="1350" y="1158"/>
                </a:lnTo>
                <a:lnTo>
                  <a:pt x="1356" y="1158"/>
                </a:lnTo>
                <a:lnTo>
                  <a:pt x="1363" y="1156"/>
                </a:lnTo>
                <a:lnTo>
                  <a:pt x="1369" y="1153"/>
                </a:lnTo>
                <a:lnTo>
                  <a:pt x="1371" y="1153"/>
                </a:lnTo>
                <a:lnTo>
                  <a:pt x="1375" y="1151"/>
                </a:lnTo>
                <a:lnTo>
                  <a:pt x="1380" y="1149"/>
                </a:lnTo>
                <a:lnTo>
                  <a:pt x="1382" y="1147"/>
                </a:lnTo>
                <a:lnTo>
                  <a:pt x="1384" y="1145"/>
                </a:lnTo>
                <a:lnTo>
                  <a:pt x="1386" y="1145"/>
                </a:lnTo>
                <a:lnTo>
                  <a:pt x="1388" y="1143"/>
                </a:lnTo>
                <a:lnTo>
                  <a:pt x="1388" y="1141"/>
                </a:lnTo>
                <a:lnTo>
                  <a:pt x="1389" y="1141"/>
                </a:lnTo>
                <a:lnTo>
                  <a:pt x="1393" y="1138"/>
                </a:lnTo>
                <a:lnTo>
                  <a:pt x="1393" y="1134"/>
                </a:lnTo>
                <a:lnTo>
                  <a:pt x="1395" y="1132"/>
                </a:lnTo>
                <a:lnTo>
                  <a:pt x="1397" y="1130"/>
                </a:lnTo>
                <a:lnTo>
                  <a:pt x="1397" y="1128"/>
                </a:lnTo>
                <a:lnTo>
                  <a:pt x="1399" y="1128"/>
                </a:lnTo>
                <a:lnTo>
                  <a:pt x="1399" y="1125"/>
                </a:lnTo>
                <a:lnTo>
                  <a:pt x="1401" y="1123"/>
                </a:lnTo>
                <a:lnTo>
                  <a:pt x="1401" y="1119"/>
                </a:lnTo>
                <a:lnTo>
                  <a:pt x="1401" y="1117"/>
                </a:lnTo>
                <a:lnTo>
                  <a:pt x="1402" y="1112"/>
                </a:lnTo>
                <a:lnTo>
                  <a:pt x="1402" y="1110"/>
                </a:lnTo>
                <a:lnTo>
                  <a:pt x="1402" y="1108"/>
                </a:lnTo>
                <a:lnTo>
                  <a:pt x="1402" y="1104"/>
                </a:lnTo>
                <a:lnTo>
                  <a:pt x="1402" y="1101"/>
                </a:lnTo>
                <a:lnTo>
                  <a:pt x="1402" y="1097"/>
                </a:lnTo>
                <a:lnTo>
                  <a:pt x="1402" y="1093"/>
                </a:lnTo>
                <a:lnTo>
                  <a:pt x="1401" y="1091"/>
                </a:lnTo>
                <a:lnTo>
                  <a:pt x="1399" y="1087"/>
                </a:lnTo>
                <a:lnTo>
                  <a:pt x="1399" y="1086"/>
                </a:lnTo>
                <a:lnTo>
                  <a:pt x="1397" y="1082"/>
                </a:lnTo>
                <a:lnTo>
                  <a:pt x="1395" y="1080"/>
                </a:lnTo>
                <a:lnTo>
                  <a:pt x="1393" y="1078"/>
                </a:lnTo>
                <a:lnTo>
                  <a:pt x="1389" y="1076"/>
                </a:lnTo>
                <a:lnTo>
                  <a:pt x="1388" y="1074"/>
                </a:lnTo>
                <a:lnTo>
                  <a:pt x="1386" y="1074"/>
                </a:lnTo>
                <a:lnTo>
                  <a:pt x="1382" y="1073"/>
                </a:lnTo>
                <a:lnTo>
                  <a:pt x="1380" y="1071"/>
                </a:lnTo>
                <a:lnTo>
                  <a:pt x="1376" y="1071"/>
                </a:lnTo>
                <a:lnTo>
                  <a:pt x="1375" y="1071"/>
                </a:lnTo>
                <a:lnTo>
                  <a:pt x="1371" y="1069"/>
                </a:lnTo>
                <a:lnTo>
                  <a:pt x="1367" y="1069"/>
                </a:lnTo>
                <a:lnTo>
                  <a:pt x="1362" y="1069"/>
                </a:lnTo>
                <a:lnTo>
                  <a:pt x="1358" y="1067"/>
                </a:lnTo>
                <a:lnTo>
                  <a:pt x="1352" y="1067"/>
                </a:lnTo>
                <a:lnTo>
                  <a:pt x="1345" y="1067"/>
                </a:lnTo>
                <a:lnTo>
                  <a:pt x="1337" y="1067"/>
                </a:lnTo>
                <a:lnTo>
                  <a:pt x="1330" y="1067"/>
                </a:lnTo>
                <a:lnTo>
                  <a:pt x="1295" y="1067"/>
                </a:lnTo>
                <a:lnTo>
                  <a:pt x="1291" y="1067"/>
                </a:lnTo>
                <a:lnTo>
                  <a:pt x="1291" y="1065"/>
                </a:lnTo>
                <a:lnTo>
                  <a:pt x="1289" y="1065"/>
                </a:lnTo>
                <a:lnTo>
                  <a:pt x="1287" y="1063"/>
                </a:lnTo>
                <a:lnTo>
                  <a:pt x="1287" y="1061"/>
                </a:lnTo>
                <a:lnTo>
                  <a:pt x="1287" y="1060"/>
                </a:lnTo>
                <a:lnTo>
                  <a:pt x="1287" y="1058"/>
                </a:lnTo>
                <a:lnTo>
                  <a:pt x="1287" y="1056"/>
                </a:lnTo>
                <a:lnTo>
                  <a:pt x="1287" y="1054"/>
                </a:lnTo>
                <a:lnTo>
                  <a:pt x="1289" y="1054"/>
                </a:lnTo>
                <a:lnTo>
                  <a:pt x="1291" y="1050"/>
                </a:lnTo>
                <a:lnTo>
                  <a:pt x="1296" y="1048"/>
                </a:lnTo>
                <a:lnTo>
                  <a:pt x="1302" y="1045"/>
                </a:lnTo>
                <a:lnTo>
                  <a:pt x="1306" y="1045"/>
                </a:lnTo>
                <a:lnTo>
                  <a:pt x="1310" y="1043"/>
                </a:lnTo>
                <a:lnTo>
                  <a:pt x="1315" y="1043"/>
                </a:lnTo>
                <a:lnTo>
                  <a:pt x="1319" y="1041"/>
                </a:lnTo>
                <a:lnTo>
                  <a:pt x="1330" y="1041"/>
                </a:lnTo>
                <a:lnTo>
                  <a:pt x="1337" y="1039"/>
                </a:lnTo>
                <a:lnTo>
                  <a:pt x="1341" y="1039"/>
                </a:lnTo>
                <a:lnTo>
                  <a:pt x="1347" y="1039"/>
                </a:lnTo>
                <a:lnTo>
                  <a:pt x="1349" y="1037"/>
                </a:lnTo>
                <a:lnTo>
                  <a:pt x="1350" y="1037"/>
                </a:lnTo>
                <a:lnTo>
                  <a:pt x="1352" y="1037"/>
                </a:lnTo>
                <a:lnTo>
                  <a:pt x="1354" y="1037"/>
                </a:lnTo>
                <a:lnTo>
                  <a:pt x="1356" y="1035"/>
                </a:lnTo>
                <a:lnTo>
                  <a:pt x="1358" y="1035"/>
                </a:lnTo>
                <a:lnTo>
                  <a:pt x="1360" y="1034"/>
                </a:lnTo>
                <a:lnTo>
                  <a:pt x="1362" y="1034"/>
                </a:lnTo>
                <a:lnTo>
                  <a:pt x="1363" y="1034"/>
                </a:lnTo>
                <a:lnTo>
                  <a:pt x="1365" y="1032"/>
                </a:lnTo>
                <a:lnTo>
                  <a:pt x="1367" y="1032"/>
                </a:lnTo>
                <a:lnTo>
                  <a:pt x="1369" y="1028"/>
                </a:lnTo>
                <a:lnTo>
                  <a:pt x="1371" y="1028"/>
                </a:lnTo>
                <a:lnTo>
                  <a:pt x="1371" y="1026"/>
                </a:lnTo>
                <a:lnTo>
                  <a:pt x="1373" y="1024"/>
                </a:lnTo>
                <a:lnTo>
                  <a:pt x="1375" y="1024"/>
                </a:lnTo>
                <a:lnTo>
                  <a:pt x="1375" y="1021"/>
                </a:lnTo>
                <a:lnTo>
                  <a:pt x="1376" y="1019"/>
                </a:lnTo>
                <a:lnTo>
                  <a:pt x="1378" y="1017"/>
                </a:lnTo>
                <a:lnTo>
                  <a:pt x="1378" y="1015"/>
                </a:lnTo>
                <a:lnTo>
                  <a:pt x="1380" y="1013"/>
                </a:lnTo>
                <a:lnTo>
                  <a:pt x="1380" y="1011"/>
                </a:lnTo>
                <a:lnTo>
                  <a:pt x="1380" y="1008"/>
                </a:lnTo>
                <a:lnTo>
                  <a:pt x="1382" y="1004"/>
                </a:lnTo>
                <a:lnTo>
                  <a:pt x="1382" y="1002"/>
                </a:lnTo>
                <a:lnTo>
                  <a:pt x="1382" y="1000"/>
                </a:lnTo>
                <a:lnTo>
                  <a:pt x="1382" y="996"/>
                </a:lnTo>
                <a:lnTo>
                  <a:pt x="1382" y="995"/>
                </a:lnTo>
                <a:lnTo>
                  <a:pt x="1382" y="993"/>
                </a:lnTo>
                <a:lnTo>
                  <a:pt x="1382" y="991"/>
                </a:lnTo>
                <a:lnTo>
                  <a:pt x="1382" y="989"/>
                </a:lnTo>
                <a:lnTo>
                  <a:pt x="1380" y="987"/>
                </a:lnTo>
                <a:lnTo>
                  <a:pt x="1380" y="985"/>
                </a:lnTo>
                <a:lnTo>
                  <a:pt x="1380" y="983"/>
                </a:lnTo>
                <a:lnTo>
                  <a:pt x="1378" y="982"/>
                </a:lnTo>
                <a:lnTo>
                  <a:pt x="1378" y="980"/>
                </a:lnTo>
                <a:lnTo>
                  <a:pt x="1378" y="978"/>
                </a:lnTo>
                <a:lnTo>
                  <a:pt x="1378" y="976"/>
                </a:lnTo>
                <a:lnTo>
                  <a:pt x="1378" y="972"/>
                </a:lnTo>
                <a:lnTo>
                  <a:pt x="1378" y="970"/>
                </a:lnTo>
                <a:lnTo>
                  <a:pt x="1380" y="969"/>
                </a:lnTo>
                <a:lnTo>
                  <a:pt x="1382" y="967"/>
                </a:lnTo>
                <a:lnTo>
                  <a:pt x="1386" y="967"/>
                </a:lnTo>
                <a:lnTo>
                  <a:pt x="1388" y="970"/>
                </a:lnTo>
                <a:lnTo>
                  <a:pt x="1388" y="972"/>
                </a:lnTo>
                <a:lnTo>
                  <a:pt x="1389" y="972"/>
                </a:lnTo>
                <a:lnTo>
                  <a:pt x="1389" y="974"/>
                </a:lnTo>
                <a:lnTo>
                  <a:pt x="1391" y="974"/>
                </a:lnTo>
                <a:lnTo>
                  <a:pt x="1393" y="976"/>
                </a:lnTo>
                <a:lnTo>
                  <a:pt x="1395" y="976"/>
                </a:lnTo>
                <a:lnTo>
                  <a:pt x="1397" y="976"/>
                </a:lnTo>
                <a:lnTo>
                  <a:pt x="1399" y="976"/>
                </a:lnTo>
                <a:lnTo>
                  <a:pt x="1401" y="976"/>
                </a:lnTo>
                <a:lnTo>
                  <a:pt x="1402" y="974"/>
                </a:lnTo>
                <a:lnTo>
                  <a:pt x="1404" y="972"/>
                </a:lnTo>
                <a:lnTo>
                  <a:pt x="1406" y="969"/>
                </a:lnTo>
                <a:lnTo>
                  <a:pt x="1406" y="967"/>
                </a:lnTo>
                <a:lnTo>
                  <a:pt x="1406" y="965"/>
                </a:lnTo>
                <a:lnTo>
                  <a:pt x="1406" y="963"/>
                </a:lnTo>
                <a:close/>
                <a:moveTo>
                  <a:pt x="1330" y="1034"/>
                </a:moveTo>
                <a:lnTo>
                  <a:pt x="1328" y="1034"/>
                </a:lnTo>
                <a:lnTo>
                  <a:pt x="1326" y="1034"/>
                </a:lnTo>
                <a:lnTo>
                  <a:pt x="1323" y="1032"/>
                </a:lnTo>
                <a:lnTo>
                  <a:pt x="1321" y="1030"/>
                </a:lnTo>
                <a:lnTo>
                  <a:pt x="1319" y="1030"/>
                </a:lnTo>
                <a:lnTo>
                  <a:pt x="1315" y="1026"/>
                </a:lnTo>
                <a:lnTo>
                  <a:pt x="1313" y="1021"/>
                </a:lnTo>
                <a:lnTo>
                  <a:pt x="1313" y="1017"/>
                </a:lnTo>
                <a:lnTo>
                  <a:pt x="1311" y="1015"/>
                </a:lnTo>
                <a:lnTo>
                  <a:pt x="1311" y="1011"/>
                </a:lnTo>
                <a:lnTo>
                  <a:pt x="1311" y="1008"/>
                </a:lnTo>
                <a:lnTo>
                  <a:pt x="1311" y="1004"/>
                </a:lnTo>
                <a:lnTo>
                  <a:pt x="1311" y="998"/>
                </a:lnTo>
                <a:lnTo>
                  <a:pt x="1310" y="995"/>
                </a:lnTo>
                <a:lnTo>
                  <a:pt x="1310" y="989"/>
                </a:lnTo>
                <a:lnTo>
                  <a:pt x="1311" y="985"/>
                </a:lnTo>
                <a:lnTo>
                  <a:pt x="1311" y="982"/>
                </a:lnTo>
                <a:lnTo>
                  <a:pt x="1311" y="976"/>
                </a:lnTo>
                <a:lnTo>
                  <a:pt x="1313" y="974"/>
                </a:lnTo>
                <a:lnTo>
                  <a:pt x="1313" y="970"/>
                </a:lnTo>
                <a:lnTo>
                  <a:pt x="1315" y="969"/>
                </a:lnTo>
                <a:lnTo>
                  <a:pt x="1317" y="965"/>
                </a:lnTo>
                <a:lnTo>
                  <a:pt x="1319" y="963"/>
                </a:lnTo>
                <a:lnTo>
                  <a:pt x="1321" y="963"/>
                </a:lnTo>
                <a:lnTo>
                  <a:pt x="1323" y="961"/>
                </a:lnTo>
                <a:lnTo>
                  <a:pt x="1324" y="959"/>
                </a:lnTo>
                <a:lnTo>
                  <a:pt x="1328" y="959"/>
                </a:lnTo>
                <a:lnTo>
                  <a:pt x="1332" y="959"/>
                </a:lnTo>
                <a:lnTo>
                  <a:pt x="1334" y="959"/>
                </a:lnTo>
                <a:lnTo>
                  <a:pt x="1337" y="959"/>
                </a:lnTo>
                <a:lnTo>
                  <a:pt x="1339" y="959"/>
                </a:lnTo>
                <a:lnTo>
                  <a:pt x="1341" y="961"/>
                </a:lnTo>
                <a:lnTo>
                  <a:pt x="1343" y="961"/>
                </a:lnTo>
                <a:lnTo>
                  <a:pt x="1345" y="963"/>
                </a:lnTo>
                <a:lnTo>
                  <a:pt x="1347" y="965"/>
                </a:lnTo>
                <a:lnTo>
                  <a:pt x="1349" y="967"/>
                </a:lnTo>
                <a:lnTo>
                  <a:pt x="1350" y="969"/>
                </a:lnTo>
                <a:lnTo>
                  <a:pt x="1352" y="970"/>
                </a:lnTo>
                <a:lnTo>
                  <a:pt x="1352" y="974"/>
                </a:lnTo>
                <a:lnTo>
                  <a:pt x="1354" y="976"/>
                </a:lnTo>
                <a:lnTo>
                  <a:pt x="1354" y="980"/>
                </a:lnTo>
                <a:lnTo>
                  <a:pt x="1354" y="983"/>
                </a:lnTo>
                <a:lnTo>
                  <a:pt x="1356" y="987"/>
                </a:lnTo>
                <a:lnTo>
                  <a:pt x="1356" y="993"/>
                </a:lnTo>
                <a:lnTo>
                  <a:pt x="1356" y="996"/>
                </a:lnTo>
                <a:lnTo>
                  <a:pt x="1356" y="1002"/>
                </a:lnTo>
                <a:lnTo>
                  <a:pt x="1356" y="1006"/>
                </a:lnTo>
                <a:lnTo>
                  <a:pt x="1356" y="1009"/>
                </a:lnTo>
                <a:lnTo>
                  <a:pt x="1356" y="1013"/>
                </a:lnTo>
                <a:lnTo>
                  <a:pt x="1354" y="1017"/>
                </a:lnTo>
                <a:lnTo>
                  <a:pt x="1354" y="1019"/>
                </a:lnTo>
                <a:lnTo>
                  <a:pt x="1354" y="1021"/>
                </a:lnTo>
                <a:lnTo>
                  <a:pt x="1352" y="1022"/>
                </a:lnTo>
                <a:lnTo>
                  <a:pt x="1350" y="1026"/>
                </a:lnTo>
                <a:lnTo>
                  <a:pt x="1349" y="1028"/>
                </a:lnTo>
                <a:lnTo>
                  <a:pt x="1349" y="1030"/>
                </a:lnTo>
                <a:lnTo>
                  <a:pt x="1347" y="1030"/>
                </a:lnTo>
                <a:lnTo>
                  <a:pt x="1345" y="1032"/>
                </a:lnTo>
                <a:lnTo>
                  <a:pt x="1343" y="1034"/>
                </a:lnTo>
                <a:lnTo>
                  <a:pt x="1341" y="1034"/>
                </a:lnTo>
                <a:lnTo>
                  <a:pt x="1339" y="1034"/>
                </a:lnTo>
                <a:lnTo>
                  <a:pt x="1337" y="1034"/>
                </a:lnTo>
                <a:lnTo>
                  <a:pt x="1336" y="1034"/>
                </a:lnTo>
                <a:lnTo>
                  <a:pt x="1334" y="1034"/>
                </a:lnTo>
                <a:lnTo>
                  <a:pt x="1330" y="1034"/>
                </a:lnTo>
                <a:close/>
                <a:moveTo>
                  <a:pt x="1295" y="1125"/>
                </a:moveTo>
                <a:lnTo>
                  <a:pt x="1296" y="1119"/>
                </a:lnTo>
                <a:lnTo>
                  <a:pt x="1296" y="1115"/>
                </a:lnTo>
                <a:lnTo>
                  <a:pt x="1298" y="1112"/>
                </a:lnTo>
                <a:lnTo>
                  <a:pt x="1300" y="1108"/>
                </a:lnTo>
                <a:lnTo>
                  <a:pt x="1302" y="1104"/>
                </a:lnTo>
                <a:lnTo>
                  <a:pt x="1304" y="1102"/>
                </a:lnTo>
                <a:lnTo>
                  <a:pt x="1308" y="1099"/>
                </a:lnTo>
                <a:lnTo>
                  <a:pt x="1310" y="1097"/>
                </a:lnTo>
                <a:lnTo>
                  <a:pt x="1313" y="1095"/>
                </a:lnTo>
                <a:lnTo>
                  <a:pt x="1317" y="1093"/>
                </a:lnTo>
                <a:lnTo>
                  <a:pt x="1321" y="1091"/>
                </a:lnTo>
                <a:lnTo>
                  <a:pt x="1324" y="1089"/>
                </a:lnTo>
                <a:lnTo>
                  <a:pt x="1328" y="1089"/>
                </a:lnTo>
                <a:lnTo>
                  <a:pt x="1334" y="1087"/>
                </a:lnTo>
                <a:lnTo>
                  <a:pt x="1339" y="1087"/>
                </a:lnTo>
                <a:lnTo>
                  <a:pt x="1345" y="1087"/>
                </a:lnTo>
                <a:lnTo>
                  <a:pt x="1350" y="1087"/>
                </a:lnTo>
                <a:lnTo>
                  <a:pt x="1356" y="1087"/>
                </a:lnTo>
                <a:lnTo>
                  <a:pt x="1362" y="1087"/>
                </a:lnTo>
                <a:lnTo>
                  <a:pt x="1367" y="1089"/>
                </a:lnTo>
                <a:lnTo>
                  <a:pt x="1371" y="1089"/>
                </a:lnTo>
                <a:lnTo>
                  <a:pt x="1375" y="1091"/>
                </a:lnTo>
                <a:lnTo>
                  <a:pt x="1378" y="1091"/>
                </a:lnTo>
                <a:lnTo>
                  <a:pt x="1382" y="1093"/>
                </a:lnTo>
                <a:lnTo>
                  <a:pt x="1384" y="1095"/>
                </a:lnTo>
                <a:lnTo>
                  <a:pt x="1388" y="1099"/>
                </a:lnTo>
                <a:lnTo>
                  <a:pt x="1389" y="1101"/>
                </a:lnTo>
                <a:lnTo>
                  <a:pt x="1389" y="1102"/>
                </a:lnTo>
                <a:lnTo>
                  <a:pt x="1391" y="1106"/>
                </a:lnTo>
                <a:lnTo>
                  <a:pt x="1391" y="1110"/>
                </a:lnTo>
                <a:lnTo>
                  <a:pt x="1391" y="1112"/>
                </a:lnTo>
                <a:lnTo>
                  <a:pt x="1391" y="1115"/>
                </a:lnTo>
                <a:lnTo>
                  <a:pt x="1391" y="1121"/>
                </a:lnTo>
                <a:lnTo>
                  <a:pt x="1391" y="1123"/>
                </a:lnTo>
                <a:lnTo>
                  <a:pt x="1389" y="1125"/>
                </a:lnTo>
                <a:lnTo>
                  <a:pt x="1389" y="1127"/>
                </a:lnTo>
                <a:lnTo>
                  <a:pt x="1389" y="1128"/>
                </a:lnTo>
                <a:lnTo>
                  <a:pt x="1388" y="1130"/>
                </a:lnTo>
                <a:lnTo>
                  <a:pt x="1386" y="1132"/>
                </a:lnTo>
                <a:lnTo>
                  <a:pt x="1384" y="1134"/>
                </a:lnTo>
                <a:lnTo>
                  <a:pt x="1382" y="1138"/>
                </a:lnTo>
                <a:lnTo>
                  <a:pt x="1380" y="1140"/>
                </a:lnTo>
                <a:lnTo>
                  <a:pt x="1378" y="1140"/>
                </a:lnTo>
                <a:lnTo>
                  <a:pt x="1375" y="1143"/>
                </a:lnTo>
                <a:lnTo>
                  <a:pt x="1371" y="1145"/>
                </a:lnTo>
                <a:lnTo>
                  <a:pt x="1367" y="1147"/>
                </a:lnTo>
                <a:lnTo>
                  <a:pt x="1362" y="1149"/>
                </a:lnTo>
                <a:lnTo>
                  <a:pt x="1360" y="1149"/>
                </a:lnTo>
                <a:lnTo>
                  <a:pt x="1358" y="1151"/>
                </a:lnTo>
                <a:lnTo>
                  <a:pt x="1352" y="1151"/>
                </a:lnTo>
                <a:lnTo>
                  <a:pt x="1347" y="1153"/>
                </a:lnTo>
                <a:lnTo>
                  <a:pt x="1345" y="1153"/>
                </a:lnTo>
                <a:lnTo>
                  <a:pt x="1343" y="1153"/>
                </a:lnTo>
                <a:lnTo>
                  <a:pt x="1339" y="1153"/>
                </a:lnTo>
                <a:lnTo>
                  <a:pt x="1334" y="1153"/>
                </a:lnTo>
                <a:lnTo>
                  <a:pt x="1328" y="1153"/>
                </a:lnTo>
                <a:lnTo>
                  <a:pt x="1324" y="1151"/>
                </a:lnTo>
                <a:lnTo>
                  <a:pt x="1321" y="1151"/>
                </a:lnTo>
                <a:lnTo>
                  <a:pt x="1317" y="1151"/>
                </a:lnTo>
                <a:lnTo>
                  <a:pt x="1313" y="1149"/>
                </a:lnTo>
                <a:lnTo>
                  <a:pt x="1310" y="1147"/>
                </a:lnTo>
                <a:lnTo>
                  <a:pt x="1308" y="1145"/>
                </a:lnTo>
                <a:lnTo>
                  <a:pt x="1304" y="1143"/>
                </a:lnTo>
                <a:lnTo>
                  <a:pt x="1302" y="1141"/>
                </a:lnTo>
                <a:lnTo>
                  <a:pt x="1300" y="1140"/>
                </a:lnTo>
                <a:lnTo>
                  <a:pt x="1298" y="1138"/>
                </a:lnTo>
                <a:lnTo>
                  <a:pt x="1298" y="1136"/>
                </a:lnTo>
                <a:lnTo>
                  <a:pt x="1296" y="1132"/>
                </a:lnTo>
                <a:lnTo>
                  <a:pt x="1296" y="1130"/>
                </a:lnTo>
                <a:lnTo>
                  <a:pt x="1295" y="1127"/>
                </a:lnTo>
                <a:lnTo>
                  <a:pt x="1295" y="1125"/>
                </a:lnTo>
                <a:close/>
                <a:moveTo>
                  <a:pt x="1124" y="963"/>
                </a:moveTo>
                <a:lnTo>
                  <a:pt x="1105" y="963"/>
                </a:lnTo>
                <a:lnTo>
                  <a:pt x="1105" y="956"/>
                </a:lnTo>
                <a:lnTo>
                  <a:pt x="1112" y="956"/>
                </a:lnTo>
                <a:lnTo>
                  <a:pt x="1114" y="956"/>
                </a:lnTo>
                <a:lnTo>
                  <a:pt x="1116" y="956"/>
                </a:lnTo>
                <a:lnTo>
                  <a:pt x="1118" y="956"/>
                </a:lnTo>
                <a:lnTo>
                  <a:pt x="1120" y="956"/>
                </a:lnTo>
                <a:lnTo>
                  <a:pt x="1122" y="956"/>
                </a:lnTo>
                <a:lnTo>
                  <a:pt x="1124" y="956"/>
                </a:lnTo>
                <a:lnTo>
                  <a:pt x="1125" y="956"/>
                </a:lnTo>
                <a:lnTo>
                  <a:pt x="1127" y="956"/>
                </a:lnTo>
                <a:lnTo>
                  <a:pt x="1129" y="956"/>
                </a:lnTo>
                <a:lnTo>
                  <a:pt x="1131" y="954"/>
                </a:lnTo>
                <a:lnTo>
                  <a:pt x="1133" y="954"/>
                </a:lnTo>
                <a:lnTo>
                  <a:pt x="1137" y="954"/>
                </a:lnTo>
                <a:lnTo>
                  <a:pt x="1140" y="954"/>
                </a:lnTo>
                <a:lnTo>
                  <a:pt x="1146" y="954"/>
                </a:lnTo>
                <a:lnTo>
                  <a:pt x="1148" y="954"/>
                </a:lnTo>
                <a:lnTo>
                  <a:pt x="1148" y="952"/>
                </a:lnTo>
                <a:lnTo>
                  <a:pt x="1148" y="987"/>
                </a:lnTo>
                <a:lnTo>
                  <a:pt x="1150" y="987"/>
                </a:lnTo>
                <a:lnTo>
                  <a:pt x="1153" y="980"/>
                </a:lnTo>
                <a:lnTo>
                  <a:pt x="1155" y="974"/>
                </a:lnTo>
                <a:lnTo>
                  <a:pt x="1157" y="972"/>
                </a:lnTo>
                <a:lnTo>
                  <a:pt x="1163" y="965"/>
                </a:lnTo>
                <a:lnTo>
                  <a:pt x="1164" y="963"/>
                </a:lnTo>
                <a:lnTo>
                  <a:pt x="1168" y="961"/>
                </a:lnTo>
                <a:lnTo>
                  <a:pt x="1170" y="959"/>
                </a:lnTo>
                <a:lnTo>
                  <a:pt x="1174" y="957"/>
                </a:lnTo>
                <a:lnTo>
                  <a:pt x="1181" y="954"/>
                </a:lnTo>
                <a:lnTo>
                  <a:pt x="1185" y="954"/>
                </a:lnTo>
                <a:lnTo>
                  <a:pt x="1189" y="952"/>
                </a:lnTo>
                <a:lnTo>
                  <a:pt x="1196" y="952"/>
                </a:lnTo>
                <a:lnTo>
                  <a:pt x="1200" y="952"/>
                </a:lnTo>
                <a:lnTo>
                  <a:pt x="1203" y="952"/>
                </a:lnTo>
                <a:lnTo>
                  <a:pt x="1207" y="954"/>
                </a:lnTo>
                <a:lnTo>
                  <a:pt x="1211" y="954"/>
                </a:lnTo>
                <a:lnTo>
                  <a:pt x="1215" y="956"/>
                </a:lnTo>
                <a:lnTo>
                  <a:pt x="1218" y="957"/>
                </a:lnTo>
                <a:lnTo>
                  <a:pt x="1220" y="959"/>
                </a:lnTo>
                <a:lnTo>
                  <a:pt x="1224" y="961"/>
                </a:lnTo>
                <a:lnTo>
                  <a:pt x="1226" y="963"/>
                </a:lnTo>
                <a:lnTo>
                  <a:pt x="1228" y="965"/>
                </a:lnTo>
                <a:lnTo>
                  <a:pt x="1230" y="969"/>
                </a:lnTo>
                <a:lnTo>
                  <a:pt x="1231" y="972"/>
                </a:lnTo>
                <a:lnTo>
                  <a:pt x="1231" y="974"/>
                </a:lnTo>
                <a:lnTo>
                  <a:pt x="1233" y="978"/>
                </a:lnTo>
                <a:lnTo>
                  <a:pt x="1233" y="982"/>
                </a:lnTo>
                <a:lnTo>
                  <a:pt x="1233" y="985"/>
                </a:lnTo>
                <a:lnTo>
                  <a:pt x="1233" y="1080"/>
                </a:lnTo>
                <a:lnTo>
                  <a:pt x="1252" y="1080"/>
                </a:lnTo>
                <a:lnTo>
                  <a:pt x="1252" y="1087"/>
                </a:lnTo>
                <a:lnTo>
                  <a:pt x="1192" y="1087"/>
                </a:lnTo>
                <a:lnTo>
                  <a:pt x="1192" y="1080"/>
                </a:lnTo>
                <a:lnTo>
                  <a:pt x="1207" y="1080"/>
                </a:lnTo>
                <a:lnTo>
                  <a:pt x="1207" y="989"/>
                </a:lnTo>
                <a:lnTo>
                  <a:pt x="1207" y="985"/>
                </a:lnTo>
                <a:lnTo>
                  <a:pt x="1207" y="983"/>
                </a:lnTo>
                <a:lnTo>
                  <a:pt x="1207" y="980"/>
                </a:lnTo>
                <a:lnTo>
                  <a:pt x="1207" y="976"/>
                </a:lnTo>
                <a:lnTo>
                  <a:pt x="1205" y="974"/>
                </a:lnTo>
                <a:lnTo>
                  <a:pt x="1205" y="972"/>
                </a:lnTo>
                <a:lnTo>
                  <a:pt x="1203" y="970"/>
                </a:lnTo>
                <a:lnTo>
                  <a:pt x="1203" y="969"/>
                </a:lnTo>
                <a:lnTo>
                  <a:pt x="1202" y="967"/>
                </a:lnTo>
                <a:lnTo>
                  <a:pt x="1200" y="965"/>
                </a:lnTo>
                <a:lnTo>
                  <a:pt x="1198" y="963"/>
                </a:lnTo>
                <a:lnTo>
                  <a:pt x="1196" y="963"/>
                </a:lnTo>
                <a:lnTo>
                  <a:pt x="1194" y="963"/>
                </a:lnTo>
                <a:lnTo>
                  <a:pt x="1192" y="963"/>
                </a:lnTo>
                <a:lnTo>
                  <a:pt x="1190" y="963"/>
                </a:lnTo>
                <a:lnTo>
                  <a:pt x="1189" y="963"/>
                </a:lnTo>
                <a:lnTo>
                  <a:pt x="1185" y="963"/>
                </a:lnTo>
                <a:lnTo>
                  <a:pt x="1181" y="963"/>
                </a:lnTo>
                <a:lnTo>
                  <a:pt x="1174" y="967"/>
                </a:lnTo>
                <a:lnTo>
                  <a:pt x="1170" y="969"/>
                </a:lnTo>
                <a:lnTo>
                  <a:pt x="1168" y="970"/>
                </a:lnTo>
                <a:lnTo>
                  <a:pt x="1164" y="974"/>
                </a:lnTo>
                <a:lnTo>
                  <a:pt x="1163" y="976"/>
                </a:lnTo>
                <a:lnTo>
                  <a:pt x="1159" y="982"/>
                </a:lnTo>
                <a:lnTo>
                  <a:pt x="1157" y="987"/>
                </a:lnTo>
                <a:lnTo>
                  <a:pt x="1153" y="991"/>
                </a:lnTo>
                <a:lnTo>
                  <a:pt x="1151" y="996"/>
                </a:lnTo>
                <a:lnTo>
                  <a:pt x="1150" y="1002"/>
                </a:lnTo>
                <a:lnTo>
                  <a:pt x="1150" y="1008"/>
                </a:lnTo>
                <a:lnTo>
                  <a:pt x="1150" y="1013"/>
                </a:lnTo>
                <a:lnTo>
                  <a:pt x="1148" y="1019"/>
                </a:lnTo>
                <a:lnTo>
                  <a:pt x="1148" y="1080"/>
                </a:lnTo>
                <a:lnTo>
                  <a:pt x="1166" y="1080"/>
                </a:lnTo>
                <a:lnTo>
                  <a:pt x="1166" y="1087"/>
                </a:lnTo>
                <a:lnTo>
                  <a:pt x="1105" y="1087"/>
                </a:lnTo>
                <a:lnTo>
                  <a:pt x="1105" y="1080"/>
                </a:lnTo>
                <a:lnTo>
                  <a:pt x="1124" y="1080"/>
                </a:lnTo>
                <a:lnTo>
                  <a:pt x="1124" y="963"/>
                </a:lnTo>
                <a:close/>
                <a:moveTo>
                  <a:pt x="1045" y="868"/>
                </a:moveTo>
                <a:lnTo>
                  <a:pt x="1047" y="868"/>
                </a:lnTo>
                <a:lnTo>
                  <a:pt x="1051" y="870"/>
                </a:lnTo>
                <a:lnTo>
                  <a:pt x="1055" y="872"/>
                </a:lnTo>
                <a:lnTo>
                  <a:pt x="1058" y="876"/>
                </a:lnTo>
                <a:lnTo>
                  <a:pt x="1058" y="877"/>
                </a:lnTo>
                <a:lnTo>
                  <a:pt x="1060" y="879"/>
                </a:lnTo>
                <a:lnTo>
                  <a:pt x="1062" y="881"/>
                </a:lnTo>
                <a:lnTo>
                  <a:pt x="1062" y="883"/>
                </a:lnTo>
                <a:lnTo>
                  <a:pt x="1062" y="885"/>
                </a:lnTo>
                <a:lnTo>
                  <a:pt x="1062" y="887"/>
                </a:lnTo>
                <a:lnTo>
                  <a:pt x="1060" y="890"/>
                </a:lnTo>
                <a:lnTo>
                  <a:pt x="1058" y="892"/>
                </a:lnTo>
                <a:lnTo>
                  <a:pt x="1058" y="896"/>
                </a:lnTo>
                <a:lnTo>
                  <a:pt x="1057" y="898"/>
                </a:lnTo>
                <a:lnTo>
                  <a:pt x="1055" y="898"/>
                </a:lnTo>
                <a:lnTo>
                  <a:pt x="1053" y="900"/>
                </a:lnTo>
                <a:lnTo>
                  <a:pt x="1051" y="900"/>
                </a:lnTo>
                <a:lnTo>
                  <a:pt x="1049" y="902"/>
                </a:lnTo>
                <a:lnTo>
                  <a:pt x="1047" y="902"/>
                </a:lnTo>
                <a:lnTo>
                  <a:pt x="1045" y="902"/>
                </a:lnTo>
                <a:lnTo>
                  <a:pt x="1042" y="902"/>
                </a:lnTo>
                <a:lnTo>
                  <a:pt x="1038" y="900"/>
                </a:lnTo>
                <a:lnTo>
                  <a:pt x="1036" y="900"/>
                </a:lnTo>
                <a:lnTo>
                  <a:pt x="1034" y="898"/>
                </a:lnTo>
                <a:lnTo>
                  <a:pt x="1032" y="896"/>
                </a:lnTo>
                <a:lnTo>
                  <a:pt x="1032" y="894"/>
                </a:lnTo>
                <a:lnTo>
                  <a:pt x="1031" y="890"/>
                </a:lnTo>
                <a:lnTo>
                  <a:pt x="1031" y="887"/>
                </a:lnTo>
                <a:lnTo>
                  <a:pt x="1031" y="883"/>
                </a:lnTo>
                <a:lnTo>
                  <a:pt x="1031" y="879"/>
                </a:lnTo>
                <a:lnTo>
                  <a:pt x="1031" y="877"/>
                </a:lnTo>
                <a:lnTo>
                  <a:pt x="1032" y="876"/>
                </a:lnTo>
                <a:lnTo>
                  <a:pt x="1034" y="872"/>
                </a:lnTo>
                <a:lnTo>
                  <a:pt x="1038" y="868"/>
                </a:lnTo>
                <a:lnTo>
                  <a:pt x="1042" y="868"/>
                </a:lnTo>
                <a:lnTo>
                  <a:pt x="1045" y="868"/>
                </a:lnTo>
                <a:close/>
                <a:moveTo>
                  <a:pt x="1010" y="963"/>
                </a:moveTo>
                <a:lnTo>
                  <a:pt x="1010" y="956"/>
                </a:lnTo>
                <a:lnTo>
                  <a:pt x="1021" y="956"/>
                </a:lnTo>
                <a:lnTo>
                  <a:pt x="1031" y="956"/>
                </a:lnTo>
                <a:lnTo>
                  <a:pt x="1034" y="956"/>
                </a:lnTo>
                <a:lnTo>
                  <a:pt x="1036" y="956"/>
                </a:lnTo>
                <a:lnTo>
                  <a:pt x="1040" y="956"/>
                </a:lnTo>
                <a:lnTo>
                  <a:pt x="1044" y="954"/>
                </a:lnTo>
                <a:lnTo>
                  <a:pt x="1049" y="954"/>
                </a:lnTo>
                <a:lnTo>
                  <a:pt x="1053" y="952"/>
                </a:lnTo>
                <a:lnTo>
                  <a:pt x="1058" y="952"/>
                </a:lnTo>
                <a:lnTo>
                  <a:pt x="1058" y="1080"/>
                </a:lnTo>
                <a:lnTo>
                  <a:pt x="1077" y="1080"/>
                </a:lnTo>
                <a:lnTo>
                  <a:pt x="1077" y="1087"/>
                </a:lnTo>
                <a:lnTo>
                  <a:pt x="1010" y="1087"/>
                </a:lnTo>
                <a:lnTo>
                  <a:pt x="1010" y="1080"/>
                </a:lnTo>
                <a:lnTo>
                  <a:pt x="1032" y="1080"/>
                </a:lnTo>
                <a:lnTo>
                  <a:pt x="1032" y="963"/>
                </a:lnTo>
                <a:lnTo>
                  <a:pt x="1010" y="963"/>
                </a:lnTo>
                <a:close/>
                <a:moveTo>
                  <a:pt x="982" y="956"/>
                </a:moveTo>
                <a:lnTo>
                  <a:pt x="975" y="956"/>
                </a:lnTo>
                <a:lnTo>
                  <a:pt x="971" y="956"/>
                </a:lnTo>
                <a:lnTo>
                  <a:pt x="969" y="957"/>
                </a:lnTo>
                <a:lnTo>
                  <a:pt x="964" y="956"/>
                </a:lnTo>
                <a:lnTo>
                  <a:pt x="958" y="956"/>
                </a:lnTo>
                <a:lnTo>
                  <a:pt x="952" y="956"/>
                </a:lnTo>
                <a:lnTo>
                  <a:pt x="949" y="954"/>
                </a:lnTo>
                <a:lnTo>
                  <a:pt x="945" y="954"/>
                </a:lnTo>
                <a:lnTo>
                  <a:pt x="943" y="952"/>
                </a:lnTo>
                <a:lnTo>
                  <a:pt x="943" y="980"/>
                </a:lnTo>
                <a:lnTo>
                  <a:pt x="941" y="976"/>
                </a:lnTo>
                <a:lnTo>
                  <a:pt x="939" y="972"/>
                </a:lnTo>
                <a:lnTo>
                  <a:pt x="936" y="969"/>
                </a:lnTo>
                <a:lnTo>
                  <a:pt x="932" y="965"/>
                </a:lnTo>
                <a:lnTo>
                  <a:pt x="930" y="963"/>
                </a:lnTo>
                <a:lnTo>
                  <a:pt x="928" y="961"/>
                </a:lnTo>
                <a:lnTo>
                  <a:pt x="924" y="959"/>
                </a:lnTo>
                <a:lnTo>
                  <a:pt x="923" y="957"/>
                </a:lnTo>
                <a:lnTo>
                  <a:pt x="919" y="956"/>
                </a:lnTo>
                <a:lnTo>
                  <a:pt x="917" y="956"/>
                </a:lnTo>
                <a:lnTo>
                  <a:pt x="913" y="954"/>
                </a:lnTo>
                <a:lnTo>
                  <a:pt x="911" y="954"/>
                </a:lnTo>
                <a:lnTo>
                  <a:pt x="908" y="952"/>
                </a:lnTo>
                <a:lnTo>
                  <a:pt x="904" y="952"/>
                </a:lnTo>
                <a:lnTo>
                  <a:pt x="900" y="952"/>
                </a:lnTo>
                <a:lnTo>
                  <a:pt x="895" y="952"/>
                </a:lnTo>
                <a:lnTo>
                  <a:pt x="887" y="954"/>
                </a:lnTo>
                <a:lnTo>
                  <a:pt x="882" y="956"/>
                </a:lnTo>
                <a:lnTo>
                  <a:pt x="876" y="959"/>
                </a:lnTo>
                <a:lnTo>
                  <a:pt x="871" y="961"/>
                </a:lnTo>
                <a:lnTo>
                  <a:pt x="867" y="965"/>
                </a:lnTo>
                <a:lnTo>
                  <a:pt x="861" y="970"/>
                </a:lnTo>
                <a:lnTo>
                  <a:pt x="858" y="976"/>
                </a:lnTo>
                <a:lnTo>
                  <a:pt x="854" y="980"/>
                </a:lnTo>
                <a:lnTo>
                  <a:pt x="850" y="985"/>
                </a:lnTo>
                <a:lnTo>
                  <a:pt x="848" y="991"/>
                </a:lnTo>
                <a:lnTo>
                  <a:pt x="846" y="996"/>
                </a:lnTo>
                <a:lnTo>
                  <a:pt x="845" y="1004"/>
                </a:lnTo>
                <a:lnTo>
                  <a:pt x="843" y="1009"/>
                </a:lnTo>
                <a:lnTo>
                  <a:pt x="843" y="1017"/>
                </a:lnTo>
                <a:lnTo>
                  <a:pt x="843" y="1024"/>
                </a:lnTo>
                <a:lnTo>
                  <a:pt x="843" y="1032"/>
                </a:lnTo>
                <a:lnTo>
                  <a:pt x="843" y="1037"/>
                </a:lnTo>
                <a:lnTo>
                  <a:pt x="845" y="1043"/>
                </a:lnTo>
                <a:lnTo>
                  <a:pt x="846" y="1048"/>
                </a:lnTo>
                <a:lnTo>
                  <a:pt x="848" y="1054"/>
                </a:lnTo>
                <a:lnTo>
                  <a:pt x="850" y="1060"/>
                </a:lnTo>
                <a:lnTo>
                  <a:pt x="854" y="1063"/>
                </a:lnTo>
                <a:lnTo>
                  <a:pt x="858" y="1067"/>
                </a:lnTo>
                <a:lnTo>
                  <a:pt x="861" y="1073"/>
                </a:lnTo>
                <a:lnTo>
                  <a:pt x="865" y="1076"/>
                </a:lnTo>
                <a:lnTo>
                  <a:pt x="871" y="1080"/>
                </a:lnTo>
                <a:lnTo>
                  <a:pt x="876" y="1084"/>
                </a:lnTo>
                <a:lnTo>
                  <a:pt x="882" y="1086"/>
                </a:lnTo>
                <a:lnTo>
                  <a:pt x="887" y="1087"/>
                </a:lnTo>
                <a:lnTo>
                  <a:pt x="895" y="1087"/>
                </a:lnTo>
                <a:lnTo>
                  <a:pt x="900" y="1089"/>
                </a:lnTo>
                <a:lnTo>
                  <a:pt x="902" y="1089"/>
                </a:lnTo>
                <a:lnTo>
                  <a:pt x="904" y="1089"/>
                </a:lnTo>
                <a:lnTo>
                  <a:pt x="908" y="1089"/>
                </a:lnTo>
                <a:lnTo>
                  <a:pt x="911" y="1087"/>
                </a:lnTo>
                <a:lnTo>
                  <a:pt x="913" y="1087"/>
                </a:lnTo>
                <a:lnTo>
                  <a:pt x="917" y="1087"/>
                </a:lnTo>
                <a:lnTo>
                  <a:pt x="919" y="1086"/>
                </a:lnTo>
                <a:lnTo>
                  <a:pt x="921" y="1086"/>
                </a:lnTo>
                <a:lnTo>
                  <a:pt x="923" y="1086"/>
                </a:lnTo>
                <a:lnTo>
                  <a:pt x="924" y="1084"/>
                </a:lnTo>
                <a:lnTo>
                  <a:pt x="926" y="1084"/>
                </a:lnTo>
                <a:lnTo>
                  <a:pt x="928" y="1084"/>
                </a:lnTo>
                <a:lnTo>
                  <a:pt x="930" y="1082"/>
                </a:lnTo>
                <a:lnTo>
                  <a:pt x="932" y="1080"/>
                </a:lnTo>
                <a:lnTo>
                  <a:pt x="934" y="1078"/>
                </a:lnTo>
                <a:lnTo>
                  <a:pt x="936" y="1078"/>
                </a:lnTo>
                <a:lnTo>
                  <a:pt x="936" y="1076"/>
                </a:lnTo>
                <a:lnTo>
                  <a:pt x="938" y="1076"/>
                </a:lnTo>
                <a:lnTo>
                  <a:pt x="938" y="1074"/>
                </a:lnTo>
                <a:lnTo>
                  <a:pt x="939" y="1073"/>
                </a:lnTo>
                <a:lnTo>
                  <a:pt x="941" y="1071"/>
                </a:lnTo>
                <a:lnTo>
                  <a:pt x="943" y="1071"/>
                </a:lnTo>
                <a:lnTo>
                  <a:pt x="943" y="1153"/>
                </a:lnTo>
                <a:lnTo>
                  <a:pt x="921" y="1153"/>
                </a:lnTo>
                <a:lnTo>
                  <a:pt x="921" y="1160"/>
                </a:lnTo>
                <a:lnTo>
                  <a:pt x="986" y="1160"/>
                </a:lnTo>
                <a:lnTo>
                  <a:pt x="986" y="1153"/>
                </a:lnTo>
                <a:lnTo>
                  <a:pt x="967" y="1153"/>
                </a:lnTo>
                <a:lnTo>
                  <a:pt x="967" y="963"/>
                </a:lnTo>
                <a:lnTo>
                  <a:pt x="986" y="963"/>
                </a:lnTo>
                <a:lnTo>
                  <a:pt x="986" y="956"/>
                </a:lnTo>
                <a:lnTo>
                  <a:pt x="982" y="956"/>
                </a:lnTo>
                <a:close/>
                <a:moveTo>
                  <a:pt x="930" y="972"/>
                </a:moveTo>
                <a:lnTo>
                  <a:pt x="932" y="974"/>
                </a:lnTo>
                <a:lnTo>
                  <a:pt x="934" y="976"/>
                </a:lnTo>
                <a:lnTo>
                  <a:pt x="936" y="980"/>
                </a:lnTo>
                <a:lnTo>
                  <a:pt x="938" y="982"/>
                </a:lnTo>
                <a:lnTo>
                  <a:pt x="938" y="985"/>
                </a:lnTo>
                <a:lnTo>
                  <a:pt x="939" y="987"/>
                </a:lnTo>
                <a:lnTo>
                  <a:pt x="939" y="991"/>
                </a:lnTo>
                <a:lnTo>
                  <a:pt x="941" y="995"/>
                </a:lnTo>
                <a:lnTo>
                  <a:pt x="941" y="996"/>
                </a:lnTo>
                <a:lnTo>
                  <a:pt x="943" y="1004"/>
                </a:lnTo>
                <a:lnTo>
                  <a:pt x="943" y="1008"/>
                </a:lnTo>
                <a:lnTo>
                  <a:pt x="943" y="1011"/>
                </a:lnTo>
                <a:lnTo>
                  <a:pt x="943" y="1021"/>
                </a:lnTo>
                <a:lnTo>
                  <a:pt x="943" y="1030"/>
                </a:lnTo>
                <a:lnTo>
                  <a:pt x="943" y="1039"/>
                </a:lnTo>
                <a:lnTo>
                  <a:pt x="943" y="1043"/>
                </a:lnTo>
                <a:lnTo>
                  <a:pt x="943" y="1045"/>
                </a:lnTo>
                <a:lnTo>
                  <a:pt x="941" y="1047"/>
                </a:lnTo>
                <a:lnTo>
                  <a:pt x="941" y="1048"/>
                </a:lnTo>
                <a:lnTo>
                  <a:pt x="941" y="1050"/>
                </a:lnTo>
                <a:lnTo>
                  <a:pt x="941" y="1052"/>
                </a:lnTo>
                <a:lnTo>
                  <a:pt x="941" y="1054"/>
                </a:lnTo>
                <a:lnTo>
                  <a:pt x="939" y="1056"/>
                </a:lnTo>
                <a:lnTo>
                  <a:pt x="939" y="1060"/>
                </a:lnTo>
                <a:lnTo>
                  <a:pt x="938" y="1061"/>
                </a:lnTo>
                <a:lnTo>
                  <a:pt x="938" y="1063"/>
                </a:lnTo>
                <a:lnTo>
                  <a:pt x="936" y="1065"/>
                </a:lnTo>
                <a:lnTo>
                  <a:pt x="936" y="1067"/>
                </a:lnTo>
                <a:lnTo>
                  <a:pt x="934" y="1069"/>
                </a:lnTo>
                <a:lnTo>
                  <a:pt x="932" y="1071"/>
                </a:lnTo>
                <a:lnTo>
                  <a:pt x="932" y="1073"/>
                </a:lnTo>
                <a:lnTo>
                  <a:pt x="930" y="1074"/>
                </a:lnTo>
                <a:lnTo>
                  <a:pt x="926" y="1076"/>
                </a:lnTo>
                <a:lnTo>
                  <a:pt x="924" y="1078"/>
                </a:lnTo>
                <a:lnTo>
                  <a:pt x="921" y="1082"/>
                </a:lnTo>
                <a:lnTo>
                  <a:pt x="917" y="1082"/>
                </a:lnTo>
                <a:lnTo>
                  <a:pt x="913" y="1084"/>
                </a:lnTo>
                <a:lnTo>
                  <a:pt x="910" y="1084"/>
                </a:lnTo>
                <a:lnTo>
                  <a:pt x="904" y="1086"/>
                </a:lnTo>
                <a:lnTo>
                  <a:pt x="900" y="1084"/>
                </a:lnTo>
                <a:lnTo>
                  <a:pt x="897" y="1084"/>
                </a:lnTo>
                <a:lnTo>
                  <a:pt x="893" y="1084"/>
                </a:lnTo>
                <a:lnTo>
                  <a:pt x="889" y="1082"/>
                </a:lnTo>
                <a:lnTo>
                  <a:pt x="887" y="1080"/>
                </a:lnTo>
                <a:lnTo>
                  <a:pt x="884" y="1076"/>
                </a:lnTo>
                <a:lnTo>
                  <a:pt x="882" y="1074"/>
                </a:lnTo>
                <a:lnTo>
                  <a:pt x="880" y="1071"/>
                </a:lnTo>
                <a:lnTo>
                  <a:pt x="878" y="1067"/>
                </a:lnTo>
                <a:lnTo>
                  <a:pt x="876" y="1063"/>
                </a:lnTo>
                <a:lnTo>
                  <a:pt x="874" y="1058"/>
                </a:lnTo>
                <a:lnTo>
                  <a:pt x="874" y="1052"/>
                </a:lnTo>
                <a:lnTo>
                  <a:pt x="872" y="1047"/>
                </a:lnTo>
                <a:lnTo>
                  <a:pt x="872" y="1041"/>
                </a:lnTo>
                <a:lnTo>
                  <a:pt x="872" y="1034"/>
                </a:lnTo>
                <a:lnTo>
                  <a:pt x="872" y="1026"/>
                </a:lnTo>
                <a:lnTo>
                  <a:pt x="872" y="1019"/>
                </a:lnTo>
                <a:lnTo>
                  <a:pt x="872" y="1011"/>
                </a:lnTo>
                <a:lnTo>
                  <a:pt x="872" y="1004"/>
                </a:lnTo>
                <a:lnTo>
                  <a:pt x="874" y="998"/>
                </a:lnTo>
                <a:lnTo>
                  <a:pt x="874" y="991"/>
                </a:lnTo>
                <a:lnTo>
                  <a:pt x="876" y="987"/>
                </a:lnTo>
                <a:lnTo>
                  <a:pt x="878" y="982"/>
                </a:lnTo>
                <a:lnTo>
                  <a:pt x="880" y="978"/>
                </a:lnTo>
                <a:lnTo>
                  <a:pt x="882" y="974"/>
                </a:lnTo>
                <a:lnTo>
                  <a:pt x="884" y="970"/>
                </a:lnTo>
                <a:lnTo>
                  <a:pt x="885" y="967"/>
                </a:lnTo>
                <a:lnTo>
                  <a:pt x="889" y="965"/>
                </a:lnTo>
                <a:lnTo>
                  <a:pt x="891" y="963"/>
                </a:lnTo>
                <a:lnTo>
                  <a:pt x="895" y="961"/>
                </a:lnTo>
                <a:lnTo>
                  <a:pt x="898" y="961"/>
                </a:lnTo>
                <a:lnTo>
                  <a:pt x="904" y="961"/>
                </a:lnTo>
                <a:lnTo>
                  <a:pt x="908" y="961"/>
                </a:lnTo>
                <a:lnTo>
                  <a:pt x="911" y="963"/>
                </a:lnTo>
                <a:lnTo>
                  <a:pt x="913" y="963"/>
                </a:lnTo>
                <a:lnTo>
                  <a:pt x="917" y="965"/>
                </a:lnTo>
                <a:lnTo>
                  <a:pt x="921" y="965"/>
                </a:lnTo>
                <a:lnTo>
                  <a:pt x="924" y="967"/>
                </a:lnTo>
                <a:lnTo>
                  <a:pt x="926" y="969"/>
                </a:lnTo>
                <a:lnTo>
                  <a:pt x="930" y="972"/>
                </a:lnTo>
                <a:close/>
                <a:moveTo>
                  <a:pt x="824" y="963"/>
                </a:moveTo>
                <a:lnTo>
                  <a:pt x="824" y="961"/>
                </a:lnTo>
                <a:lnTo>
                  <a:pt x="822" y="959"/>
                </a:lnTo>
                <a:lnTo>
                  <a:pt x="822" y="957"/>
                </a:lnTo>
                <a:lnTo>
                  <a:pt x="820" y="957"/>
                </a:lnTo>
                <a:lnTo>
                  <a:pt x="818" y="956"/>
                </a:lnTo>
                <a:lnTo>
                  <a:pt x="817" y="954"/>
                </a:lnTo>
                <a:lnTo>
                  <a:pt x="815" y="954"/>
                </a:lnTo>
                <a:lnTo>
                  <a:pt x="811" y="954"/>
                </a:lnTo>
                <a:lnTo>
                  <a:pt x="807" y="954"/>
                </a:lnTo>
                <a:lnTo>
                  <a:pt x="805" y="954"/>
                </a:lnTo>
                <a:lnTo>
                  <a:pt x="802" y="956"/>
                </a:lnTo>
                <a:lnTo>
                  <a:pt x="798" y="957"/>
                </a:lnTo>
                <a:lnTo>
                  <a:pt x="796" y="961"/>
                </a:lnTo>
                <a:lnTo>
                  <a:pt x="794" y="963"/>
                </a:lnTo>
                <a:lnTo>
                  <a:pt x="792" y="967"/>
                </a:lnTo>
                <a:lnTo>
                  <a:pt x="791" y="972"/>
                </a:lnTo>
                <a:lnTo>
                  <a:pt x="787" y="967"/>
                </a:lnTo>
                <a:lnTo>
                  <a:pt x="783" y="963"/>
                </a:lnTo>
                <a:lnTo>
                  <a:pt x="779" y="961"/>
                </a:lnTo>
                <a:lnTo>
                  <a:pt x="778" y="959"/>
                </a:lnTo>
                <a:lnTo>
                  <a:pt x="774" y="957"/>
                </a:lnTo>
                <a:lnTo>
                  <a:pt x="768" y="954"/>
                </a:lnTo>
                <a:lnTo>
                  <a:pt x="763" y="954"/>
                </a:lnTo>
                <a:lnTo>
                  <a:pt x="759" y="952"/>
                </a:lnTo>
                <a:lnTo>
                  <a:pt x="755" y="952"/>
                </a:lnTo>
                <a:lnTo>
                  <a:pt x="750" y="952"/>
                </a:lnTo>
                <a:lnTo>
                  <a:pt x="744" y="952"/>
                </a:lnTo>
                <a:lnTo>
                  <a:pt x="739" y="954"/>
                </a:lnTo>
                <a:lnTo>
                  <a:pt x="735" y="954"/>
                </a:lnTo>
                <a:lnTo>
                  <a:pt x="729" y="956"/>
                </a:lnTo>
                <a:lnTo>
                  <a:pt x="725" y="957"/>
                </a:lnTo>
                <a:lnTo>
                  <a:pt x="722" y="959"/>
                </a:lnTo>
                <a:lnTo>
                  <a:pt x="718" y="961"/>
                </a:lnTo>
                <a:lnTo>
                  <a:pt x="716" y="965"/>
                </a:lnTo>
                <a:lnTo>
                  <a:pt x="712" y="969"/>
                </a:lnTo>
                <a:lnTo>
                  <a:pt x="711" y="972"/>
                </a:lnTo>
                <a:lnTo>
                  <a:pt x="709" y="974"/>
                </a:lnTo>
                <a:lnTo>
                  <a:pt x="707" y="980"/>
                </a:lnTo>
                <a:lnTo>
                  <a:pt x="705" y="983"/>
                </a:lnTo>
                <a:lnTo>
                  <a:pt x="703" y="989"/>
                </a:lnTo>
                <a:lnTo>
                  <a:pt x="703" y="993"/>
                </a:lnTo>
                <a:lnTo>
                  <a:pt x="701" y="998"/>
                </a:lnTo>
                <a:lnTo>
                  <a:pt x="703" y="1006"/>
                </a:lnTo>
                <a:lnTo>
                  <a:pt x="703" y="1008"/>
                </a:lnTo>
                <a:lnTo>
                  <a:pt x="703" y="1011"/>
                </a:lnTo>
                <a:lnTo>
                  <a:pt x="705" y="1013"/>
                </a:lnTo>
                <a:lnTo>
                  <a:pt x="705" y="1017"/>
                </a:lnTo>
                <a:lnTo>
                  <a:pt x="709" y="1021"/>
                </a:lnTo>
                <a:lnTo>
                  <a:pt x="709" y="1022"/>
                </a:lnTo>
                <a:lnTo>
                  <a:pt x="711" y="1024"/>
                </a:lnTo>
                <a:lnTo>
                  <a:pt x="712" y="1026"/>
                </a:lnTo>
                <a:lnTo>
                  <a:pt x="716" y="1030"/>
                </a:lnTo>
                <a:lnTo>
                  <a:pt x="720" y="1032"/>
                </a:lnTo>
                <a:lnTo>
                  <a:pt x="724" y="1034"/>
                </a:lnTo>
                <a:lnTo>
                  <a:pt x="725" y="1035"/>
                </a:lnTo>
                <a:lnTo>
                  <a:pt x="725" y="1037"/>
                </a:lnTo>
                <a:lnTo>
                  <a:pt x="718" y="1039"/>
                </a:lnTo>
                <a:lnTo>
                  <a:pt x="712" y="1041"/>
                </a:lnTo>
                <a:lnTo>
                  <a:pt x="709" y="1041"/>
                </a:lnTo>
                <a:lnTo>
                  <a:pt x="707" y="1043"/>
                </a:lnTo>
                <a:lnTo>
                  <a:pt x="703" y="1047"/>
                </a:lnTo>
                <a:lnTo>
                  <a:pt x="699" y="1047"/>
                </a:lnTo>
                <a:lnTo>
                  <a:pt x="699" y="1048"/>
                </a:lnTo>
                <a:lnTo>
                  <a:pt x="696" y="1054"/>
                </a:lnTo>
                <a:lnTo>
                  <a:pt x="696" y="1058"/>
                </a:lnTo>
                <a:lnTo>
                  <a:pt x="694" y="1063"/>
                </a:lnTo>
                <a:lnTo>
                  <a:pt x="694" y="1065"/>
                </a:lnTo>
                <a:lnTo>
                  <a:pt x="694" y="1069"/>
                </a:lnTo>
                <a:lnTo>
                  <a:pt x="694" y="1071"/>
                </a:lnTo>
                <a:lnTo>
                  <a:pt x="696" y="1073"/>
                </a:lnTo>
                <a:lnTo>
                  <a:pt x="696" y="1076"/>
                </a:lnTo>
                <a:lnTo>
                  <a:pt x="698" y="1078"/>
                </a:lnTo>
                <a:lnTo>
                  <a:pt x="699" y="1080"/>
                </a:lnTo>
                <a:lnTo>
                  <a:pt x="701" y="1082"/>
                </a:lnTo>
                <a:lnTo>
                  <a:pt x="705" y="1082"/>
                </a:lnTo>
                <a:lnTo>
                  <a:pt x="707" y="1084"/>
                </a:lnTo>
                <a:lnTo>
                  <a:pt x="711" y="1086"/>
                </a:lnTo>
                <a:lnTo>
                  <a:pt x="714" y="1086"/>
                </a:lnTo>
                <a:lnTo>
                  <a:pt x="716" y="1087"/>
                </a:lnTo>
                <a:lnTo>
                  <a:pt x="722" y="1087"/>
                </a:lnTo>
                <a:lnTo>
                  <a:pt x="725" y="1087"/>
                </a:lnTo>
                <a:lnTo>
                  <a:pt x="731" y="1087"/>
                </a:lnTo>
                <a:lnTo>
                  <a:pt x="731" y="1089"/>
                </a:lnTo>
                <a:lnTo>
                  <a:pt x="725" y="1089"/>
                </a:lnTo>
                <a:lnTo>
                  <a:pt x="722" y="1091"/>
                </a:lnTo>
                <a:lnTo>
                  <a:pt x="716" y="1093"/>
                </a:lnTo>
                <a:lnTo>
                  <a:pt x="714" y="1095"/>
                </a:lnTo>
                <a:lnTo>
                  <a:pt x="711" y="1095"/>
                </a:lnTo>
                <a:lnTo>
                  <a:pt x="707" y="1097"/>
                </a:lnTo>
                <a:lnTo>
                  <a:pt x="701" y="1102"/>
                </a:lnTo>
                <a:lnTo>
                  <a:pt x="698" y="1106"/>
                </a:lnTo>
                <a:lnTo>
                  <a:pt x="694" y="1112"/>
                </a:lnTo>
                <a:lnTo>
                  <a:pt x="692" y="1119"/>
                </a:lnTo>
                <a:lnTo>
                  <a:pt x="692" y="1125"/>
                </a:lnTo>
                <a:lnTo>
                  <a:pt x="692" y="1130"/>
                </a:lnTo>
                <a:lnTo>
                  <a:pt x="694" y="1134"/>
                </a:lnTo>
                <a:lnTo>
                  <a:pt x="696" y="1138"/>
                </a:lnTo>
                <a:lnTo>
                  <a:pt x="698" y="1140"/>
                </a:lnTo>
                <a:lnTo>
                  <a:pt x="699" y="1143"/>
                </a:lnTo>
                <a:lnTo>
                  <a:pt x="703" y="1145"/>
                </a:lnTo>
                <a:lnTo>
                  <a:pt x="705" y="1149"/>
                </a:lnTo>
                <a:lnTo>
                  <a:pt x="709" y="1151"/>
                </a:lnTo>
                <a:lnTo>
                  <a:pt x="714" y="1153"/>
                </a:lnTo>
                <a:lnTo>
                  <a:pt x="718" y="1154"/>
                </a:lnTo>
                <a:lnTo>
                  <a:pt x="724" y="1156"/>
                </a:lnTo>
                <a:lnTo>
                  <a:pt x="729" y="1158"/>
                </a:lnTo>
                <a:lnTo>
                  <a:pt x="735" y="1158"/>
                </a:lnTo>
                <a:lnTo>
                  <a:pt x="740" y="1160"/>
                </a:lnTo>
                <a:lnTo>
                  <a:pt x="746" y="1160"/>
                </a:lnTo>
                <a:lnTo>
                  <a:pt x="753" y="1160"/>
                </a:lnTo>
                <a:lnTo>
                  <a:pt x="761" y="1160"/>
                </a:lnTo>
                <a:lnTo>
                  <a:pt x="763" y="1160"/>
                </a:lnTo>
                <a:lnTo>
                  <a:pt x="765" y="1160"/>
                </a:lnTo>
                <a:lnTo>
                  <a:pt x="768" y="1158"/>
                </a:lnTo>
                <a:lnTo>
                  <a:pt x="774" y="1158"/>
                </a:lnTo>
                <a:lnTo>
                  <a:pt x="779" y="1156"/>
                </a:lnTo>
                <a:lnTo>
                  <a:pt x="787" y="1153"/>
                </a:lnTo>
                <a:lnTo>
                  <a:pt x="789" y="1153"/>
                </a:lnTo>
                <a:lnTo>
                  <a:pt x="792" y="1151"/>
                </a:lnTo>
                <a:lnTo>
                  <a:pt x="798" y="1149"/>
                </a:lnTo>
                <a:lnTo>
                  <a:pt x="800" y="1147"/>
                </a:lnTo>
                <a:lnTo>
                  <a:pt x="802" y="1145"/>
                </a:lnTo>
                <a:lnTo>
                  <a:pt x="804" y="1143"/>
                </a:lnTo>
                <a:lnTo>
                  <a:pt x="805" y="1141"/>
                </a:lnTo>
                <a:lnTo>
                  <a:pt x="809" y="1138"/>
                </a:lnTo>
                <a:lnTo>
                  <a:pt x="811" y="1134"/>
                </a:lnTo>
                <a:lnTo>
                  <a:pt x="813" y="1132"/>
                </a:lnTo>
                <a:lnTo>
                  <a:pt x="813" y="1130"/>
                </a:lnTo>
                <a:lnTo>
                  <a:pt x="815" y="1128"/>
                </a:lnTo>
                <a:lnTo>
                  <a:pt x="817" y="1125"/>
                </a:lnTo>
                <a:lnTo>
                  <a:pt x="817" y="1123"/>
                </a:lnTo>
                <a:lnTo>
                  <a:pt x="818" y="1119"/>
                </a:lnTo>
                <a:lnTo>
                  <a:pt x="818" y="1117"/>
                </a:lnTo>
                <a:lnTo>
                  <a:pt x="820" y="1112"/>
                </a:lnTo>
                <a:lnTo>
                  <a:pt x="820" y="1110"/>
                </a:lnTo>
                <a:lnTo>
                  <a:pt x="820" y="1108"/>
                </a:lnTo>
                <a:lnTo>
                  <a:pt x="820" y="1104"/>
                </a:lnTo>
                <a:lnTo>
                  <a:pt x="820" y="1101"/>
                </a:lnTo>
                <a:lnTo>
                  <a:pt x="820" y="1097"/>
                </a:lnTo>
                <a:lnTo>
                  <a:pt x="818" y="1093"/>
                </a:lnTo>
                <a:lnTo>
                  <a:pt x="818" y="1091"/>
                </a:lnTo>
                <a:lnTo>
                  <a:pt x="817" y="1087"/>
                </a:lnTo>
                <a:lnTo>
                  <a:pt x="815" y="1086"/>
                </a:lnTo>
                <a:lnTo>
                  <a:pt x="813" y="1082"/>
                </a:lnTo>
                <a:lnTo>
                  <a:pt x="811" y="1080"/>
                </a:lnTo>
                <a:lnTo>
                  <a:pt x="809" y="1078"/>
                </a:lnTo>
                <a:lnTo>
                  <a:pt x="807" y="1076"/>
                </a:lnTo>
                <a:lnTo>
                  <a:pt x="805" y="1074"/>
                </a:lnTo>
                <a:lnTo>
                  <a:pt x="802" y="1074"/>
                </a:lnTo>
                <a:lnTo>
                  <a:pt x="800" y="1073"/>
                </a:lnTo>
                <a:lnTo>
                  <a:pt x="796" y="1071"/>
                </a:lnTo>
                <a:lnTo>
                  <a:pt x="794" y="1071"/>
                </a:lnTo>
                <a:lnTo>
                  <a:pt x="791" y="1071"/>
                </a:lnTo>
                <a:lnTo>
                  <a:pt x="787" y="1069"/>
                </a:lnTo>
                <a:lnTo>
                  <a:pt x="783" y="1069"/>
                </a:lnTo>
                <a:lnTo>
                  <a:pt x="779" y="1069"/>
                </a:lnTo>
                <a:lnTo>
                  <a:pt x="774" y="1067"/>
                </a:lnTo>
                <a:lnTo>
                  <a:pt x="768" y="1067"/>
                </a:lnTo>
                <a:lnTo>
                  <a:pt x="763" y="1067"/>
                </a:lnTo>
                <a:lnTo>
                  <a:pt x="755" y="1067"/>
                </a:lnTo>
                <a:lnTo>
                  <a:pt x="748" y="1067"/>
                </a:lnTo>
                <a:lnTo>
                  <a:pt x="712" y="1067"/>
                </a:lnTo>
                <a:lnTo>
                  <a:pt x="709" y="1067"/>
                </a:lnTo>
                <a:lnTo>
                  <a:pt x="707" y="1065"/>
                </a:lnTo>
                <a:lnTo>
                  <a:pt x="705" y="1063"/>
                </a:lnTo>
                <a:lnTo>
                  <a:pt x="703" y="1061"/>
                </a:lnTo>
                <a:lnTo>
                  <a:pt x="703" y="1060"/>
                </a:lnTo>
                <a:lnTo>
                  <a:pt x="703" y="1058"/>
                </a:lnTo>
                <a:lnTo>
                  <a:pt x="703" y="1056"/>
                </a:lnTo>
                <a:lnTo>
                  <a:pt x="705" y="1054"/>
                </a:lnTo>
                <a:lnTo>
                  <a:pt x="709" y="1050"/>
                </a:lnTo>
                <a:lnTo>
                  <a:pt x="712" y="1048"/>
                </a:lnTo>
                <a:lnTo>
                  <a:pt x="720" y="1045"/>
                </a:lnTo>
                <a:lnTo>
                  <a:pt x="724" y="1045"/>
                </a:lnTo>
                <a:lnTo>
                  <a:pt x="727" y="1043"/>
                </a:lnTo>
                <a:lnTo>
                  <a:pt x="731" y="1043"/>
                </a:lnTo>
                <a:lnTo>
                  <a:pt x="737" y="1041"/>
                </a:lnTo>
                <a:lnTo>
                  <a:pt x="748" y="1041"/>
                </a:lnTo>
                <a:lnTo>
                  <a:pt x="753" y="1039"/>
                </a:lnTo>
                <a:lnTo>
                  <a:pt x="759" y="1039"/>
                </a:lnTo>
                <a:lnTo>
                  <a:pt x="763" y="1039"/>
                </a:lnTo>
                <a:lnTo>
                  <a:pt x="765" y="1037"/>
                </a:lnTo>
                <a:lnTo>
                  <a:pt x="766" y="1037"/>
                </a:lnTo>
                <a:lnTo>
                  <a:pt x="768" y="1037"/>
                </a:lnTo>
                <a:lnTo>
                  <a:pt x="770" y="1037"/>
                </a:lnTo>
                <a:lnTo>
                  <a:pt x="772" y="1035"/>
                </a:lnTo>
                <a:lnTo>
                  <a:pt x="774" y="1035"/>
                </a:lnTo>
                <a:lnTo>
                  <a:pt x="778" y="1034"/>
                </a:lnTo>
                <a:lnTo>
                  <a:pt x="779" y="1034"/>
                </a:lnTo>
                <a:lnTo>
                  <a:pt x="781" y="1034"/>
                </a:lnTo>
                <a:lnTo>
                  <a:pt x="781" y="1032"/>
                </a:lnTo>
                <a:lnTo>
                  <a:pt x="783" y="1032"/>
                </a:lnTo>
                <a:lnTo>
                  <a:pt x="787" y="1028"/>
                </a:lnTo>
                <a:lnTo>
                  <a:pt x="789" y="1026"/>
                </a:lnTo>
                <a:lnTo>
                  <a:pt x="789" y="1024"/>
                </a:lnTo>
                <a:lnTo>
                  <a:pt x="791" y="1024"/>
                </a:lnTo>
                <a:lnTo>
                  <a:pt x="792" y="1021"/>
                </a:lnTo>
                <a:lnTo>
                  <a:pt x="794" y="1019"/>
                </a:lnTo>
                <a:lnTo>
                  <a:pt x="794" y="1017"/>
                </a:lnTo>
                <a:lnTo>
                  <a:pt x="796" y="1015"/>
                </a:lnTo>
                <a:lnTo>
                  <a:pt x="796" y="1013"/>
                </a:lnTo>
                <a:lnTo>
                  <a:pt x="798" y="1011"/>
                </a:lnTo>
                <a:lnTo>
                  <a:pt x="798" y="1008"/>
                </a:lnTo>
                <a:lnTo>
                  <a:pt x="798" y="1004"/>
                </a:lnTo>
                <a:lnTo>
                  <a:pt x="800" y="1002"/>
                </a:lnTo>
                <a:lnTo>
                  <a:pt x="800" y="1000"/>
                </a:lnTo>
                <a:lnTo>
                  <a:pt x="800" y="996"/>
                </a:lnTo>
                <a:lnTo>
                  <a:pt x="800" y="995"/>
                </a:lnTo>
                <a:lnTo>
                  <a:pt x="800" y="993"/>
                </a:lnTo>
                <a:lnTo>
                  <a:pt x="800" y="991"/>
                </a:lnTo>
                <a:lnTo>
                  <a:pt x="798" y="989"/>
                </a:lnTo>
                <a:lnTo>
                  <a:pt x="798" y="987"/>
                </a:lnTo>
                <a:lnTo>
                  <a:pt x="798" y="985"/>
                </a:lnTo>
                <a:lnTo>
                  <a:pt x="796" y="983"/>
                </a:lnTo>
                <a:lnTo>
                  <a:pt x="796" y="982"/>
                </a:lnTo>
                <a:lnTo>
                  <a:pt x="796" y="980"/>
                </a:lnTo>
                <a:lnTo>
                  <a:pt x="794" y="978"/>
                </a:lnTo>
                <a:lnTo>
                  <a:pt x="794" y="976"/>
                </a:lnTo>
                <a:lnTo>
                  <a:pt x="796" y="972"/>
                </a:lnTo>
                <a:lnTo>
                  <a:pt x="796" y="970"/>
                </a:lnTo>
                <a:lnTo>
                  <a:pt x="798" y="969"/>
                </a:lnTo>
                <a:lnTo>
                  <a:pt x="800" y="967"/>
                </a:lnTo>
                <a:lnTo>
                  <a:pt x="802" y="967"/>
                </a:lnTo>
                <a:lnTo>
                  <a:pt x="804" y="970"/>
                </a:lnTo>
                <a:lnTo>
                  <a:pt x="805" y="972"/>
                </a:lnTo>
                <a:lnTo>
                  <a:pt x="807" y="974"/>
                </a:lnTo>
                <a:lnTo>
                  <a:pt x="809" y="974"/>
                </a:lnTo>
                <a:lnTo>
                  <a:pt x="809" y="976"/>
                </a:lnTo>
                <a:lnTo>
                  <a:pt x="811" y="976"/>
                </a:lnTo>
                <a:lnTo>
                  <a:pt x="813" y="976"/>
                </a:lnTo>
                <a:lnTo>
                  <a:pt x="815" y="976"/>
                </a:lnTo>
                <a:lnTo>
                  <a:pt x="817" y="976"/>
                </a:lnTo>
                <a:lnTo>
                  <a:pt x="818" y="974"/>
                </a:lnTo>
                <a:lnTo>
                  <a:pt x="820" y="974"/>
                </a:lnTo>
                <a:lnTo>
                  <a:pt x="822" y="972"/>
                </a:lnTo>
                <a:lnTo>
                  <a:pt x="822" y="969"/>
                </a:lnTo>
                <a:lnTo>
                  <a:pt x="824" y="967"/>
                </a:lnTo>
                <a:lnTo>
                  <a:pt x="824" y="965"/>
                </a:lnTo>
                <a:lnTo>
                  <a:pt x="824" y="963"/>
                </a:lnTo>
                <a:close/>
                <a:moveTo>
                  <a:pt x="748" y="1034"/>
                </a:moveTo>
                <a:lnTo>
                  <a:pt x="746" y="1034"/>
                </a:lnTo>
                <a:lnTo>
                  <a:pt x="742" y="1034"/>
                </a:lnTo>
                <a:lnTo>
                  <a:pt x="739" y="1032"/>
                </a:lnTo>
                <a:lnTo>
                  <a:pt x="737" y="1030"/>
                </a:lnTo>
                <a:lnTo>
                  <a:pt x="735" y="1030"/>
                </a:lnTo>
                <a:lnTo>
                  <a:pt x="733" y="1026"/>
                </a:lnTo>
                <a:lnTo>
                  <a:pt x="731" y="1021"/>
                </a:lnTo>
                <a:lnTo>
                  <a:pt x="729" y="1017"/>
                </a:lnTo>
                <a:lnTo>
                  <a:pt x="729" y="1015"/>
                </a:lnTo>
                <a:lnTo>
                  <a:pt x="727" y="1011"/>
                </a:lnTo>
                <a:lnTo>
                  <a:pt x="727" y="1008"/>
                </a:lnTo>
                <a:lnTo>
                  <a:pt x="727" y="1004"/>
                </a:lnTo>
                <a:lnTo>
                  <a:pt x="727" y="998"/>
                </a:lnTo>
                <a:lnTo>
                  <a:pt x="727" y="995"/>
                </a:lnTo>
                <a:lnTo>
                  <a:pt x="727" y="989"/>
                </a:lnTo>
                <a:lnTo>
                  <a:pt x="727" y="985"/>
                </a:lnTo>
                <a:lnTo>
                  <a:pt x="727" y="982"/>
                </a:lnTo>
                <a:lnTo>
                  <a:pt x="729" y="976"/>
                </a:lnTo>
                <a:lnTo>
                  <a:pt x="729" y="974"/>
                </a:lnTo>
                <a:lnTo>
                  <a:pt x="731" y="970"/>
                </a:lnTo>
                <a:lnTo>
                  <a:pt x="733" y="969"/>
                </a:lnTo>
                <a:lnTo>
                  <a:pt x="735" y="965"/>
                </a:lnTo>
                <a:lnTo>
                  <a:pt x="737" y="963"/>
                </a:lnTo>
                <a:lnTo>
                  <a:pt x="739" y="963"/>
                </a:lnTo>
                <a:lnTo>
                  <a:pt x="740" y="961"/>
                </a:lnTo>
                <a:lnTo>
                  <a:pt x="742" y="959"/>
                </a:lnTo>
                <a:lnTo>
                  <a:pt x="746" y="959"/>
                </a:lnTo>
                <a:lnTo>
                  <a:pt x="748" y="959"/>
                </a:lnTo>
                <a:lnTo>
                  <a:pt x="752" y="959"/>
                </a:lnTo>
                <a:lnTo>
                  <a:pt x="753" y="959"/>
                </a:lnTo>
                <a:lnTo>
                  <a:pt x="757" y="959"/>
                </a:lnTo>
                <a:lnTo>
                  <a:pt x="759" y="961"/>
                </a:lnTo>
                <a:lnTo>
                  <a:pt x="761" y="961"/>
                </a:lnTo>
                <a:lnTo>
                  <a:pt x="763" y="963"/>
                </a:lnTo>
                <a:lnTo>
                  <a:pt x="765" y="965"/>
                </a:lnTo>
                <a:lnTo>
                  <a:pt x="766" y="967"/>
                </a:lnTo>
                <a:lnTo>
                  <a:pt x="768" y="969"/>
                </a:lnTo>
                <a:lnTo>
                  <a:pt x="768" y="970"/>
                </a:lnTo>
                <a:lnTo>
                  <a:pt x="770" y="974"/>
                </a:lnTo>
                <a:lnTo>
                  <a:pt x="770" y="976"/>
                </a:lnTo>
                <a:lnTo>
                  <a:pt x="772" y="980"/>
                </a:lnTo>
                <a:lnTo>
                  <a:pt x="772" y="983"/>
                </a:lnTo>
                <a:lnTo>
                  <a:pt x="772" y="987"/>
                </a:lnTo>
                <a:lnTo>
                  <a:pt x="772" y="993"/>
                </a:lnTo>
                <a:lnTo>
                  <a:pt x="774" y="996"/>
                </a:lnTo>
                <a:lnTo>
                  <a:pt x="774" y="1002"/>
                </a:lnTo>
                <a:lnTo>
                  <a:pt x="774" y="1006"/>
                </a:lnTo>
                <a:lnTo>
                  <a:pt x="772" y="1009"/>
                </a:lnTo>
                <a:lnTo>
                  <a:pt x="772" y="1013"/>
                </a:lnTo>
                <a:lnTo>
                  <a:pt x="772" y="1017"/>
                </a:lnTo>
                <a:lnTo>
                  <a:pt x="772" y="1019"/>
                </a:lnTo>
                <a:lnTo>
                  <a:pt x="770" y="1019"/>
                </a:lnTo>
                <a:lnTo>
                  <a:pt x="770" y="1021"/>
                </a:lnTo>
                <a:lnTo>
                  <a:pt x="770" y="1022"/>
                </a:lnTo>
                <a:lnTo>
                  <a:pt x="768" y="1026"/>
                </a:lnTo>
                <a:lnTo>
                  <a:pt x="766" y="1028"/>
                </a:lnTo>
                <a:lnTo>
                  <a:pt x="765" y="1030"/>
                </a:lnTo>
                <a:lnTo>
                  <a:pt x="763" y="1032"/>
                </a:lnTo>
                <a:lnTo>
                  <a:pt x="759" y="1034"/>
                </a:lnTo>
                <a:lnTo>
                  <a:pt x="757" y="1034"/>
                </a:lnTo>
                <a:lnTo>
                  <a:pt x="753" y="1034"/>
                </a:lnTo>
                <a:lnTo>
                  <a:pt x="752" y="1034"/>
                </a:lnTo>
                <a:lnTo>
                  <a:pt x="748" y="1034"/>
                </a:lnTo>
                <a:close/>
                <a:moveTo>
                  <a:pt x="712" y="1125"/>
                </a:moveTo>
                <a:lnTo>
                  <a:pt x="712" y="1119"/>
                </a:lnTo>
                <a:lnTo>
                  <a:pt x="714" y="1115"/>
                </a:lnTo>
                <a:lnTo>
                  <a:pt x="714" y="1112"/>
                </a:lnTo>
                <a:lnTo>
                  <a:pt x="716" y="1108"/>
                </a:lnTo>
                <a:lnTo>
                  <a:pt x="718" y="1104"/>
                </a:lnTo>
                <a:lnTo>
                  <a:pt x="722" y="1102"/>
                </a:lnTo>
                <a:lnTo>
                  <a:pt x="724" y="1099"/>
                </a:lnTo>
                <a:lnTo>
                  <a:pt x="727" y="1097"/>
                </a:lnTo>
                <a:lnTo>
                  <a:pt x="729" y="1095"/>
                </a:lnTo>
                <a:lnTo>
                  <a:pt x="733" y="1093"/>
                </a:lnTo>
                <a:lnTo>
                  <a:pt x="737" y="1091"/>
                </a:lnTo>
                <a:lnTo>
                  <a:pt x="742" y="1089"/>
                </a:lnTo>
                <a:lnTo>
                  <a:pt x="746" y="1089"/>
                </a:lnTo>
                <a:lnTo>
                  <a:pt x="752" y="1087"/>
                </a:lnTo>
                <a:lnTo>
                  <a:pt x="755" y="1087"/>
                </a:lnTo>
                <a:lnTo>
                  <a:pt x="761" y="1087"/>
                </a:lnTo>
                <a:lnTo>
                  <a:pt x="768" y="1087"/>
                </a:lnTo>
                <a:lnTo>
                  <a:pt x="774" y="1087"/>
                </a:lnTo>
                <a:lnTo>
                  <a:pt x="779" y="1087"/>
                </a:lnTo>
                <a:lnTo>
                  <a:pt x="783" y="1089"/>
                </a:lnTo>
                <a:lnTo>
                  <a:pt x="789" y="1089"/>
                </a:lnTo>
                <a:lnTo>
                  <a:pt x="792" y="1091"/>
                </a:lnTo>
                <a:lnTo>
                  <a:pt x="796" y="1091"/>
                </a:lnTo>
                <a:lnTo>
                  <a:pt x="798" y="1093"/>
                </a:lnTo>
                <a:lnTo>
                  <a:pt x="802" y="1095"/>
                </a:lnTo>
                <a:lnTo>
                  <a:pt x="804" y="1099"/>
                </a:lnTo>
                <a:lnTo>
                  <a:pt x="805" y="1101"/>
                </a:lnTo>
                <a:lnTo>
                  <a:pt x="807" y="1102"/>
                </a:lnTo>
                <a:lnTo>
                  <a:pt x="809" y="1106"/>
                </a:lnTo>
                <a:lnTo>
                  <a:pt x="809" y="1110"/>
                </a:lnTo>
                <a:lnTo>
                  <a:pt x="809" y="1112"/>
                </a:lnTo>
                <a:lnTo>
                  <a:pt x="809" y="1115"/>
                </a:lnTo>
                <a:lnTo>
                  <a:pt x="807" y="1121"/>
                </a:lnTo>
                <a:lnTo>
                  <a:pt x="807" y="1123"/>
                </a:lnTo>
                <a:lnTo>
                  <a:pt x="807" y="1125"/>
                </a:lnTo>
                <a:lnTo>
                  <a:pt x="805" y="1127"/>
                </a:lnTo>
                <a:lnTo>
                  <a:pt x="805" y="1128"/>
                </a:lnTo>
                <a:lnTo>
                  <a:pt x="805" y="1130"/>
                </a:lnTo>
                <a:lnTo>
                  <a:pt x="804" y="1132"/>
                </a:lnTo>
                <a:lnTo>
                  <a:pt x="802" y="1132"/>
                </a:lnTo>
                <a:lnTo>
                  <a:pt x="802" y="1134"/>
                </a:lnTo>
                <a:lnTo>
                  <a:pt x="798" y="1138"/>
                </a:lnTo>
                <a:lnTo>
                  <a:pt x="796" y="1140"/>
                </a:lnTo>
                <a:lnTo>
                  <a:pt x="792" y="1143"/>
                </a:lnTo>
                <a:lnTo>
                  <a:pt x="789" y="1145"/>
                </a:lnTo>
                <a:lnTo>
                  <a:pt x="783" y="1147"/>
                </a:lnTo>
                <a:lnTo>
                  <a:pt x="779" y="1149"/>
                </a:lnTo>
                <a:lnTo>
                  <a:pt x="776" y="1149"/>
                </a:lnTo>
                <a:lnTo>
                  <a:pt x="774" y="1151"/>
                </a:lnTo>
                <a:lnTo>
                  <a:pt x="768" y="1151"/>
                </a:lnTo>
                <a:lnTo>
                  <a:pt x="763" y="1153"/>
                </a:lnTo>
                <a:lnTo>
                  <a:pt x="761" y="1153"/>
                </a:lnTo>
                <a:lnTo>
                  <a:pt x="759" y="1153"/>
                </a:lnTo>
                <a:lnTo>
                  <a:pt x="757" y="1153"/>
                </a:lnTo>
                <a:lnTo>
                  <a:pt x="750" y="1153"/>
                </a:lnTo>
                <a:lnTo>
                  <a:pt x="746" y="1153"/>
                </a:lnTo>
                <a:lnTo>
                  <a:pt x="740" y="1151"/>
                </a:lnTo>
                <a:lnTo>
                  <a:pt x="737" y="1151"/>
                </a:lnTo>
                <a:lnTo>
                  <a:pt x="733" y="1151"/>
                </a:lnTo>
                <a:lnTo>
                  <a:pt x="729" y="1149"/>
                </a:lnTo>
                <a:lnTo>
                  <a:pt x="727" y="1147"/>
                </a:lnTo>
                <a:lnTo>
                  <a:pt x="724" y="1145"/>
                </a:lnTo>
                <a:lnTo>
                  <a:pt x="722" y="1143"/>
                </a:lnTo>
                <a:lnTo>
                  <a:pt x="720" y="1141"/>
                </a:lnTo>
                <a:lnTo>
                  <a:pt x="718" y="1140"/>
                </a:lnTo>
                <a:lnTo>
                  <a:pt x="716" y="1138"/>
                </a:lnTo>
                <a:lnTo>
                  <a:pt x="714" y="1136"/>
                </a:lnTo>
                <a:lnTo>
                  <a:pt x="712" y="1132"/>
                </a:lnTo>
                <a:lnTo>
                  <a:pt x="712" y="1130"/>
                </a:lnTo>
                <a:lnTo>
                  <a:pt x="712" y="1127"/>
                </a:lnTo>
                <a:lnTo>
                  <a:pt x="712" y="1125"/>
                </a:lnTo>
                <a:close/>
                <a:moveTo>
                  <a:pt x="566" y="1019"/>
                </a:moveTo>
                <a:lnTo>
                  <a:pt x="566" y="1080"/>
                </a:lnTo>
                <a:lnTo>
                  <a:pt x="584" y="1080"/>
                </a:lnTo>
                <a:lnTo>
                  <a:pt x="584" y="1087"/>
                </a:lnTo>
                <a:lnTo>
                  <a:pt x="523" y="1087"/>
                </a:lnTo>
                <a:lnTo>
                  <a:pt x="523" y="1080"/>
                </a:lnTo>
                <a:lnTo>
                  <a:pt x="539" y="1080"/>
                </a:lnTo>
                <a:lnTo>
                  <a:pt x="539" y="963"/>
                </a:lnTo>
                <a:lnTo>
                  <a:pt x="523" y="963"/>
                </a:lnTo>
                <a:lnTo>
                  <a:pt x="523" y="956"/>
                </a:lnTo>
                <a:lnTo>
                  <a:pt x="530" y="956"/>
                </a:lnTo>
                <a:lnTo>
                  <a:pt x="532" y="956"/>
                </a:lnTo>
                <a:lnTo>
                  <a:pt x="534" y="956"/>
                </a:lnTo>
                <a:lnTo>
                  <a:pt x="538" y="956"/>
                </a:lnTo>
                <a:lnTo>
                  <a:pt x="539" y="956"/>
                </a:lnTo>
                <a:lnTo>
                  <a:pt x="541" y="956"/>
                </a:lnTo>
                <a:lnTo>
                  <a:pt x="543" y="956"/>
                </a:lnTo>
                <a:lnTo>
                  <a:pt x="545" y="956"/>
                </a:lnTo>
                <a:lnTo>
                  <a:pt x="547" y="954"/>
                </a:lnTo>
                <a:lnTo>
                  <a:pt x="551" y="954"/>
                </a:lnTo>
                <a:lnTo>
                  <a:pt x="554" y="954"/>
                </a:lnTo>
                <a:lnTo>
                  <a:pt x="558" y="954"/>
                </a:lnTo>
                <a:lnTo>
                  <a:pt x="562" y="954"/>
                </a:lnTo>
                <a:lnTo>
                  <a:pt x="564" y="954"/>
                </a:lnTo>
                <a:lnTo>
                  <a:pt x="564" y="952"/>
                </a:lnTo>
                <a:lnTo>
                  <a:pt x="566" y="952"/>
                </a:lnTo>
                <a:lnTo>
                  <a:pt x="566" y="987"/>
                </a:lnTo>
                <a:lnTo>
                  <a:pt x="567" y="987"/>
                </a:lnTo>
                <a:lnTo>
                  <a:pt x="571" y="980"/>
                </a:lnTo>
                <a:lnTo>
                  <a:pt x="573" y="974"/>
                </a:lnTo>
                <a:lnTo>
                  <a:pt x="575" y="972"/>
                </a:lnTo>
                <a:lnTo>
                  <a:pt x="580" y="965"/>
                </a:lnTo>
                <a:lnTo>
                  <a:pt x="582" y="963"/>
                </a:lnTo>
                <a:lnTo>
                  <a:pt x="586" y="961"/>
                </a:lnTo>
                <a:lnTo>
                  <a:pt x="588" y="959"/>
                </a:lnTo>
                <a:lnTo>
                  <a:pt x="592" y="957"/>
                </a:lnTo>
                <a:lnTo>
                  <a:pt x="597" y="954"/>
                </a:lnTo>
                <a:lnTo>
                  <a:pt x="601" y="954"/>
                </a:lnTo>
                <a:lnTo>
                  <a:pt x="605" y="952"/>
                </a:lnTo>
                <a:lnTo>
                  <a:pt x="612" y="952"/>
                </a:lnTo>
                <a:lnTo>
                  <a:pt x="618" y="952"/>
                </a:lnTo>
                <a:lnTo>
                  <a:pt x="621" y="952"/>
                </a:lnTo>
                <a:lnTo>
                  <a:pt x="625" y="954"/>
                </a:lnTo>
                <a:lnTo>
                  <a:pt x="629" y="954"/>
                </a:lnTo>
                <a:lnTo>
                  <a:pt x="632" y="956"/>
                </a:lnTo>
                <a:lnTo>
                  <a:pt x="634" y="957"/>
                </a:lnTo>
                <a:lnTo>
                  <a:pt x="638" y="959"/>
                </a:lnTo>
                <a:lnTo>
                  <a:pt x="640" y="961"/>
                </a:lnTo>
                <a:lnTo>
                  <a:pt x="642" y="963"/>
                </a:lnTo>
                <a:lnTo>
                  <a:pt x="644" y="965"/>
                </a:lnTo>
                <a:lnTo>
                  <a:pt x="646" y="969"/>
                </a:lnTo>
                <a:lnTo>
                  <a:pt x="647" y="972"/>
                </a:lnTo>
                <a:lnTo>
                  <a:pt x="649" y="974"/>
                </a:lnTo>
                <a:lnTo>
                  <a:pt x="649" y="978"/>
                </a:lnTo>
                <a:lnTo>
                  <a:pt x="651" y="982"/>
                </a:lnTo>
                <a:lnTo>
                  <a:pt x="651" y="985"/>
                </a:lnTo>
                <a:lnTo>
                  <a:pt x="651" y="1080"/>
                </a:lnTo>
                <a:lnTo>
                  <a:pt x="668" y="1080"/>
                </a:lnTo>
                <a:lnTo>
                  <a:pt x="668" y="1087"/>
                </a:lnTo>
                <a:lnTo>
                  <a:pt x="608" y="1087"/>
                </a:lnTo>
                <a:lnTo>
                  <a:pt x="608" y="1080"/>
                </a:lnTo>
                <a:lnTo>
                  <a:pt x="625" y="1080"/>
                </a:lnTo>
                <a:lnTo>
                  <a:pt x="625" y="989"/>
                </a:lnTo>
                <a:lnTo>
                  <a:pt x="625" y="985"/>
                </a:lnTo>
                <a:lnTo>
                  <a:pt x="625" y="983"/>
                </a:lnTo>
                <a:lnTo>
                  <a:pt x="625" y="980"/>
                </a:lnTo>
                <a:lnTo>
                  <a:pt x="623" y="976"/>
                </a:lnTo>
                <a:lnTo>
                  <a:pt x="623" y="974"/>
                </a:lnTo>
                <a:lnTo>
                  <a:pt x="623" y="972"/>
                </a:lnTo>
                <a:lnTo>
                  <a:pt x="621" y="970"/>
                </a:lnTo>
                <a:lnTo>
                  <a:pt x="619" y="969"/>
                </a:lnTo>
                <a:lnTo>
                  <a:pt x="619" y="967"/>
                </a:lnTo>
                <a:lnTo>
                  <a:pt x="618" y="965"/>
                </a:lnTo>
                <a:lnTo>
                  <a:pt x="616" y="963"/>
                </a:lnTo>
                <a:lnTo>
                  <a:pt x="614" y="963"/>
                </a:lnTo>
                <a:lnTo>
                  <a:pt x="612" y="963"/>
                </a:lnTo>
                <a:lnTo>
                  <a:pt x="610" y="963"/>
                </a:lnTo>
                <a:lnTo>
                  <a:pt x="606" y="963"/>
                </a:lnTo>
                <a:lnTo>
                  <a:pt x="605" y="963"/>
                </a:lnTo>
                <a:lnTo>
                  <a:pt x="601" y="963"/>
                </a:lnTo>
                <a:lnTo>
                  <a:pt x="597" y="963"/>
                </a:lnTo>
                <a:lnTo>
                  <a:pt x="592" y="967"/>
                </a:lnTo>
                <a:lnTo>
                  <a:pt x="588" y="969"/>
                </a:lnTo>
                <a:lnTo>
                  <a:pt x="584" y="970"/>
                </a:lnTo>
                <a:lnTo>
                  <a:pt x="582" y="974"/>
                </a:lnTo>
                <a:lnTo>
                  <a:pt x="580" y="976"/>
                </a:lnTo>
                <a:lnTo>
                  <a:pt x="577" y="982"/>
                </a:lnTo>
                <a:lnTo>
                  <a:pt x="573" y="987"/>
                </a:lnTo>
                <a:lnTo>
                  <a:pt x="571" y="991"/>
                </a:lnTo>
                <a:lnTo>
                  <a:pt x="569" y="996"/>
                </a:lnTo>
                <a:lnTo>
                  <a:pt x="567" y="1002"/>
                </a:lnTo>
                <a:lnTo>
                  <a:pt x="566" y="1008"/>
                </a:lnTo>
                <a:lnTo>
                  <a:pt x="566" y="1013"/>
                </a:lnTo>
                <a:lnTo>
                  <a:pt x="566" y="1019"/>
                </a:lnTo>
                <a:close/>
                <a:moveTo>
                  <a:pt x="476" y="970"/>
                </a:moveTo>
                <a:lnTo>
                  <a:pt x="474" y="969"/>
                </a:lnTo>
                <a:lnTo>
                  <a:pt x="473" y="967"/>
                </a:lnTo>
                <a:lnTo>
                  <a:pt x="467" y="963"/>
                </a:lnTo>
                <a:lnTo>
                  <a:pt x="461" y="959"/>
                </a:lnTo>
                <a:lnTo>
                  <a:pt x="458" y="957"/>
                </a:lnTo>
                <a:lnTo>
                  <a:pt x="452" y="956"/>
                </a:lnTo>
                <a:lnTo>
                  <a:pt x="447" y="954"/>
                </a:lnTo>
                <a:lnTo>
                  <a:pt x="441" y="952"/>
                </a:lnTo>
                <a:lnTo>
                  <a:pt x="437" y="952"/>
                </a:lnTo>
                <a:lnTo>
                  <a:pt x="435" y="952"/>
                </a:lnTo>
                <a:lnTo>
                  <a:pt x="428" y="952"/>
                </a:lnTo>
                <a:lnTo>
                  <a:pt x="422" y="954"/>
                </a:lnTo>
                <a:lnTo>
                  <a:pt x="417" y="956"/>
                </a:lnTo>
                <a:lnTo>
                  <a:pt x="411" y="957"/>
                </a:lnTo>
                <a:lnTo>
                  <a:pt x="406" y="961"/>
                </a:lnTo>
                <a:lnTo>
                  <a:pt x="400" y="965"/>
                </a:lnTo>
                <a:lnTo>
                  <a:pt x="394" y="969"/>
                </a:lnTo>
                <a:lnTo>
                  <a:pt x="391" y="974"/>
                </a:lnTo>
                <a:lnTo>
                  <a:pt x="385" y="978"/>
                </a:lnTo>
                <a:lnTo>
                  <a:pt x="381" y="983"/>
                </a:lnTo>
                <a:lnTo>
                  <a:pt x="380" y="989"/>
                </a:lnTo>
                <a:lnTo>
                  <a:pt x="376" y="995"/>
                </a:lnTo>
                <a:lnTo>
                  <a:pt x="374" y="1002"/>
                </a:lnTo>
                <a:lnTo>
                  <a:pt x="374" y="1008"/>
                </a:lnTo>
                <a:lnTo>
                  <a:pt x="372" y="1015"/>
                </a:lnTo>
                <a:lnTo>
                  <a:pt x="372" y="1022"/>
                </a:lnTo>
                <a:lnTo>
                  <a:pt x="372" y="1028"/>
                </a:lnTo>
                <a:lnTo>
                  <a:pt x="372" y="1034"/>
                </a:lnTo>
                <a:lnTo>
                  <a:pt x="374" y="1039"/>
                </a:lnTo>
                <a:lnTo>
                  <a:pt x="376" y="1045"/>
                </a:lnTo>
                <a:lnTo>
                  <a:pt x="378" y="1050"/>
                </a:lnTo>
                <a:lnTo>
                  <a:pt x="380" y="1056"/>
                </a:lnTo>
                <a:lnTo>
                  <a:pt x="381" y="1060"/>
                </a:lnTo>
                <a:lnTo>
                  <a:pt x="385" y="1065"/>
                </a:lnTo>
                <a:lnTo>
                  <a:pt x="389" y="1071"/>
                </a:lnTo>
                <a:lnTo>
                  <a:pt x="394" y="1074"/>
                </a:lnTo>
                <a:lnTo>
                  <a:pt x="396" y="1076"/>
                </a:lnTo>
                <a:lnTo>
                  <a:pt x="400" y="1078"/>
                </a:lnTo>
                <a:lnTo>
                  <a:pt x="406" y="1082"/>
                </a:lnTo>
                <a:lnTo>
                  <a:pt x="413" y="1086"/>
                </a:lnTo>
                <a:lnTo>
                  <a:pt x="420" y="1087"/>
                </a:lnTo>
                <a:lnTo>
                  <a:pt x="428" y="1087"/>
                </a:lnTo>
                <a:lnTo>
                  <a:pt x="435" y="1089"/>
                </a:lnTo>
                <a:lnTo>
                  <a:pt x="439" y="1089"/>
                </a:lnTo>
                <a:lnTo>
                  <a:pt x="443" y="1087"/>
                </a:lnTo>
                <a:lnTo>
                  <a:pt x="445" y="1087"/>
                </a:lnTo>
                <a:lnTo>
                  <a:pt x="447" y="1087"/>
                </a:lnTo>
                <a:lnTo>
                  <a:pt x="450" y="1087"/>
                </a:lnTo>
                <a:lnTo>
                  <a:pt x="454" y="1086"/>
                </a:lnTo>
                <a:lnTo>
                  <a:pt x="456" y="1086"/>
                </a:lnTo>
                <a:lnTo>
                  <a:pt x="458" y="1086"/>
                </a:lnTo>
                <a:lnTo>
                  <a:pt x="460" y="1084"/>
                </a:lnTo>
                <a:lnTo>
                  <a:pt x="463" y="1082"/>
                </a:lnTo>
                <a:lnTo>
                  <a:pt x="467" y="1080"/>
                </a:lnTo>
                <a:lnTo>
                  <a:pt x="469" y="1078"/>
                </a:lnTo>
                <a:lnTo>
                  <a:pt x="473" y="1076"/>
                </a:lnTo>
                <a:lnTo>
                  <a:pt x="474" y="1074"/>
                </a:lnTo>
                <a:lnTo>
                  <a:pt x="478" y="1073"/>
                </a:lnTo>
                <a:lnTo>
                  <a:pt x="478" y="1071"/>
                </a:lnTo>
                <a:lnTo>
                  <a:pt x="480" y="1071"/>
                </a:lnTo>
                <a:lnTo>
                  <a:pt x="482" y="1067"/>
                </a:lnTo>
                <a:lnTo>
                  <a:pt x="486" y="1065"/>
                </a:lnTo>
                <a:lnTo>
                  <a:pt x="487" y="1060"/>
                </a:lnTo>
                <a:lnTo>
                  <a:pt x="489" y="1056"/>
                </a:lnTo>
                <a:lnTo>
                  <a:pt x="491" y="1052"/>
                </a:lnTo>
                <a:lnTo>
                  <a:pt x="491" y="1050"/>
                </a:lnTo>
                <a:lnTo>
                  <a:pt x="493" y="1047"/>
                </a:lnTo>
                <a:lnTo>
                  <a:pt x="493" y="1045"/>
                </a:lnTo>
                <a:lnTo>
                  <a:pt x="495" y="1039"/>
                </a:lnTo>
                <a:lnTo>
                  <a:pt x="497" y="1034"/>
                </a:lnTo>
                <a:lnTo>
                  <a:pt x="497" y="1028"/>
                </a:lnTo>
                <a:lnTo>
                  <a:pt x="497" y="1024"/>
                </a:lnTo>
                <a:lnTo>
                  <a:pt x="499" y="1022"/>
                </a:lnTo>
                <a:lnTo>
                  <a:pt x="497" y="1015"/>
                </a:lnTo>
                <a:lnTo>
                  <a:pt x="495" y="1008"/>
                </a:lnTo>
                <a:lnTo>
                  <a:pt x="493" y="1002"/>
                </a:lnTo>
                <a:lnTo>
                  <a:pt x="491" y="995"/>
                </a:lnTo>
                <a:lnTo>
                  <a:pt x="489" y="989"/>
                </a:lnTo>
                <a:lnTo>
                  <a:pt x="486" y="982"/>
                </a:lnTo>
                <a:lnTo>
                  <a:pt x="480" y="976"/>
                </a:lnTo>
                <a:lnTo>
                  <a:pt x="476" y="970"/>
                </a:lnTo>
                <a:close/>
                <a:moveTo>
                  <a:pt x="435" y="959"/>
                </a:moveTo>
                <a:lnTo>
                  <a:pt x="439" y="959"/>
                </a:lnTo>
                <a:lnTo>
                  <a:pt x="443" y="961"/>
                </a:lnTo>
                <a:lnTo>
                  <a:pt x="447" y="961"/>
                </a:lnTo>
                <a:lnTo>
                  <a:pt x="448" y="961"/>
                </a:lnTo>
                <a:lnTo>
                  <a:pt x="450" y="963"/>
                </a:lnTo>
                <a:lnTo>
                  <a:pt x="454" y="965"/>
                </a:lnTo>
                <a:lnTo>
                  <a:pt x="456" y="969"/>
                </a:lnTo>
                <a:lnTo>
                  <a:pt x="460" y="970"/>
                </a:lnTo>
                <a:lnTo>
                  <a:pt x="460" y="972"/>
                </a:lnTo>
                <a:lnTo>
                  <a:pt x="461" y="974"/>
                </a:lnTo>
                <a:lnTo>
                  <a:pt x="463" y="978"/>
                </a:lnTo>
                <a:lnTo>
                  <a:pt x="465" y="983"/>
                </a:lnTo>
                <a:lnTo>
                  <a:pt x="467" y="989"/>
                </a:lnTo>
                <a:lnTo>
                  <a:pt x="467" y="991"/>
                </a:lnTo>
                <a:lnTo>
                  <a:pt x="467" y="995"/>
                </a:lnTo>
                <a:lnTo>
                  <a:pt x="469" y="1000"/>
                </a:lnTo>
                <a:lnTo>
                  <a:pt x="469" y="1008"/>
                </a:lnTo>
                <a:lnTo>
                  <a:pt x="469" y="1015"/>
                </a:lnTo>
                <a:lnTo>
                  <a:pt x="469" y="1022"/>
                </a:lnTo>
                <a:lnTo>
                  <a:pt x="469" y="1030"/>
                </a:lnTo>
                <a:lnTo>
                  <a:pt x="469" y="1032"/>
                </a:lnTo>
                <a:lnTo>
                  <a:pt x="469" y="1034"/>
                </a:lnTo>
                <a:lnTo>
                  <a:pt x="469" y="1037"/>
                </a:lnTo>
                <a:lnTo>
                  <a:pt x="469" y="1045"/>
                </a:lnTo>
                <a:lnTo>
                  <a:pt x="467" y="1047"/>
                </a:lnTo>
                <a:lnTo>
                  <a:pt x="467" y="1050"/>
                </a:lnTo>
                <a:lnTo>
                  <a:pt x="467" y="1052"/>
                </a:lnTo>
                <a:lnTo>
                  <a:pt x="467" y="1054"/>
                </a:lnTo>
                <a:lnTo>
                  <a:pt x="467" y="1056"/>
                </a:lnTo>
                <a:lnTo>
                  <a:pt x="465" y="1061"/>
                </a:lnTo>
                <a:lnTo>
                  <a:pt x="463" y="1065"/>
                </a:lnTo>
                <a:lnTo>
                  <a:pt x="461" y="1069"/>
                </a:lnTo>
                <a:lnTo>
                  <a:pt x="461" y="1071"/>
                </a:lnTo>
                <a:lnTo>
                  <a:pt x="460" y="1073"/>
                </a:lnTo>
                <a:lnTo>
                  <a:pt x="460" y="1074"/>
                </a:lnTo>
                <a:lnTo>
                  <a:pt x="456" y="1076"/>
                </a:lnTo>
                <a:lnTo>
                  <a:pt x="454" y="1080"/>
                </a:lnTo>
                <a:lnTo>
                  <a:pt x="450" y="1082"/>
                </a:lnTo>
                <a:lnTo>
                  <a:pt x="448" y="1082"/>
                </a:lnTo>
                <a:lnTo>
                  <a:pt x="447" y="1084"/>
                </a:lnTo>
                <a:lnTo>
                  <a:pt x="445" y="1084"/>
                </a:lnTo>
                <a:lnTo>
                  <a:pt x="443" y="1084"/>
                </a:lnTo>
                <a:lnTo>
                  <a:pt x="441" y="1084"/>
                </a:lnTo>
                <a:lnTo>
                  <a:pt x="439" y="1084"/>
                </a:lnTo>
                <a:lnTo>
                  <a:pt x="435" y="1086"/>
                </a:lnTo>
                <a:lnTo>
                  <a:pt x="430" y="1084"/>
                </a:lnTo>
                <a:lnTo>
                  <a:pt x="426" y="1084"/>
                </a:lnTo>
                <a:lnTo>
                  <a:pt x="422" y="1084"/>
                </a:lnTo>
                <a:lnTo>
                  <a:pt x="419" y="1082"/>
                </a:lnTo>
                <a:lnTo>
                  <a:pt x="417" y="1080"/>
                </a:lnTo>
                <a:lnTo>
                  <a:pt x="413" y="1076"/>
                </a:lnTo>
                <a:lnTo>
                  <a:pt x="411" y="1074"/>
                </a:lnTo>
                <a:lnTo>
                  <a:pt x="409" y="1071"/>
                </a:lnTo>
                <a:lnTo>
                  <a:pt x="407" y="1065"/>
                </a:lnTo>
                <a:lnTo>
                  <a:pt x="406" y="1061"/>
                </a:lnTo>
                <a:lnTo>
                  <a:pt x="404" y="1056"/>
                </a:lnTo>
                <a:lnTo>
                  <a:pt x="404" y="1050"/>
                </a:lnTo>
                <a:lnTo>
                  <a:pt x="402" y="1045"/>
                </a:lnTo>
                <a:lnTo>
                  <a:pt x="402" y="1037"/>
                </a:lnTo>
                <a:lnTo>
                  <a:pt x="402" y="1030"/>
                </a:lnTo>
                <a:lnTo>
                  <a:pt x="402" y="1022"/>
                </a:lnTo>
                <a:lnTo>
                  <a:pt x="402" y="1015"/>
                </a:lnTo>
                <a:lnTo>
                  <a:pt x="402" y="1008"/>
                </a:lnTo>
                <a:lnTo>
                  <a:pt x="402" y="1000"/>
                </a:lnTo>
                <a:lnTo>
                  <a:pt x="404" y="995"/>
                </a:lnTo>
                <a:lnTo>
                  <a:pt x="404" y="989"/>
                </a:lnTo>
                <a:lnTo>
                  <a:pt x="406" y="983"/>
                </a:lnTo>
                <a:lnTo>
                  <a:pt x="407" y="978"/>
                </a:lnTo>
                <a:lnTo>
                  <a:pt x="409" y="974"/>
                </a:lnTo>
                <a:lnTo>
                  <a:pt x="411" y="970"/>
                </a:lnTo>
                <a:lnTo>
                  <a:pt x="413" y="969"/>
                </a:lnTo>
                <a:lnTo>
                  <a:pt x="417" y="965"/>
                </a:lnTo>
                <a:lnTo>
                  <a:pt x="419" y="963"/>
                </a:lnTo>
                <a:lnTo>
                  <a:pt x="422" y="961"/>
                </a:lnTo>
                <a:lnTo>
                  <a:pt x="426" y="961"/>
                </a:lnTo>
                <a:lnTo>
                  <a:pt x="430" y="959"/>
                </a:lnTo>
                <a:lnTo>
                  <a:pt x="435" y="959"/>
                </a:lnTo>
                <a:close/>
                <a:moveTo>
                  <a:pt x="203" y="866"/>
                </a:moveTo>
                <a:lnTo>
                  <a:pt x="203" y="859"/>
                </a:lnTo>
                <a:lnTo>
                  <a:pt x="208" y="859"/>
                </a:lnTo>
                <a:lnTo>
                  <a:pt x="218" y="857"/>
                </a:lnTo>
                <a:lnTo>
                  <a:pt x="227" y="857"/>
                </a:lnTo>
                <a:lnTo>
                  <a:pt x="236" y="857"/>
                </a:lnTo>
                <a:lnTo>
                  <a:pt x="246" y="855"/>
                </a:lnTo>
                <a:lnTo>
                  <a:pt x="246" y="987"/>
                </a:lnTo>
                <a:lnTo>
                  <a:pt x="249" y="980"/>
                </a:lnTo>
                <a:lnTo>
                  <a:pt x="253" y="972"/>
                </a:lnTo>
                <a:lnTo>
                  <a:pt x="255" y="970"/>
                </a:lnTo>
                <a:lnTo>
                  <a:pt x="259" y="967"/>
                </a:lnTo>
                <a:lnTo>
                  <a:pt x="264" y="963"/>
                </a:lnTo>
                <a:lnTo>
                  <a:pt x="266" y="961"/>
                </a:lnTo>
                <a:lnTo>
                  <a:pt x="270" y="959"/>
                </a:lnTo>
                <a:lnTo>
                  <a:pt x="272" y="957"/>
                </a:lnTo>
                <a:lnTo>
                  <a:pt x="275" y="956"/>
                </a:lnTo>
                <a:lnTo>
                  <a:pt x="279" y="954"/>
                </a:lnTo>
                <a:lnTo>
                  <a:pt x="283" y="954"/>
                </a:lnTo>
                <a:lnTo>
                  <a:pt x="287" y="952"/>
                </a:lnTo>
                <a:lnTo>
                  <a:pt x="290" y="952"/>
                </a:lnTo>
                <a:lnTo>
                  <a:pt x="296" y="952"/>
                </a:lnTo>
                <a:lnTo>
                  <a:pt x="300" y="952"/>
                </a:lnTo>
                <a:lnTo>
                  <a:pt x="303" y="954"/>
                </a:lnTo>
                <a:lnTo>
                  <a:pt x="307" y="954"/>
                </a:lnTo>
                <a:lnTo>
                  <a:pt x="311" y="956"/>
                </a:lnTo>
                <a:lnTo>
                  <a:pt x="314" y="957"/>
                </a:lnTo>
                <a:lnTo>
                  <a:pt x="318" y="959"/>
                </a:lnTo>
                <a:lnTo>
                  <a:pt x="320" y="961"/>
                </a:lnTo>
                <a:lnTo>
                  <a:pt x="322" y="963"/>
                </a:lnTo>
                <a:lnTo>
                  <a:pt x="324" y="965"/>
                </a:lnTo>
                <a:lnTo>
                  <a:pt x="326" y="969"/>
                </a:lnTo>
                <a:lnTo>
                  <a:pt x="327" y="972"/>
                </a:lnTo>
                <a:lnTo>
                  <a:pt x="329" y="974"/>
                </a:lnTo>
                <a:lnTo>
                  <a:pt x="329" y="978"/>
                </a:lnTo>
                <a:lnTo>
                  <a:pt x="329" y="982"/>
                </a:lnTo>
                <a:lnTo>
                  <a:pt x="331" y="985"/>
                </a:lnTo>
                <a:lnTo>
                  <a:pt x="331" y="1080"/>
                </a:lnTo>
                <a:lnTo>
                  <a:pt x="348" y="1080"/>
                </a:lnTo>
                <a:lnTo>
                  <a:pt x="348" y="1087"/>
                </a:lnTo>
                <a:lnTo>
                  <a:pt x="288" y="1087"/>
                </a:lnTo>
                <a:lnTo>
                  <a:pt x="288" y="1080"/>
                </a:lnTo>
                <a:lnTo>
                  <a:pt x="305" y="1080"/>
                </a:lnTo>
                <a:lnTo>
                  <a:pt x="305" y="989"/>
                </a:lnTo>
                <a:lnTo>
                  <a:pt x="305" y="985"/>
                </a:lnTo>
                <a:lnTo>
                  <a:pt x="305" y="983"/>
                </a:lnTo>
                <a:lnTo>
                  <a:pt x="305" y="980"/>
                </a:lnTo>
                <a:lnTo>
                  <a:pt x="303" y="976"/>
                </a:lnTo>
                <a:lnTo>
                  <a:pt x="303" y="974"/>
                </a:lnTo>
                <a:lnTo>
                  <a:pt x="301" y="972"/>
                </a:lnTo>
                <a:lnTo>
                  <a:pt x="301" y="970"/>
                </a:lnTo>
                <a:lnTo>
                  <a:pt x="300" y="969"/>
                </a:lnTo>
                <a:lnTo>
                  <a:pt x="300" y="967"/>
                </a:lnTo>
                <a:lnTo>
                  <a:pt x="298" y="965"/>
                </a:lnTo>
                <a:lnTo>
                  <a:pt x="296" y="963"/>
                </a:lnTo>
                <a:lnTo>
                  <a:pt x="294" y="963"/>
                </a:lnTo>
                <a:lnTo>
                  <a:pt x="292" y="963"/>
                </a:lnTo>
                <a:lnTo>
                  <a:pt x="290" y="963"/>
                </a:lnTo>
                <a:lnTo>
                  <a:pt x="287" y="963"/>
                </a:lnTo>
                <a:lnTo>
                  <a:pt x="285" y="963"/>
                </a:lnTo>
                <a:lnTo>
                  <a:pt x="281" y="963"/>
                </a:lnTo>
                <a:lnTo>
                  <a:pt x="277" y="965"/>
                </a:lnTo>
                <a:lnTo>
                  <a:pt x="274" y="967"/>
                </a:lnTo>
                <a:lnTo>
                  <a:pt x="270" y="969"/>
                </a:lnTo>
                <a:lnTo>
                  <a:pt x="266" y="970"/>
                </a:lnTo>
                <a:lnTo>
                  <a:pt x="264" y="972"/>
                </a:lnTo>
                <a:lnTo>
                  <a:pt x="261" y="976"/>
                </a:lnTo>
                <a:lnTo>
                  <a:pt x="259" y="980"/>
                </a:lnTo>
                <a:lnTo>
                  <a:pt x="255" y="983"/>
                </a:lnTo>
                <a:lnTo>
                  <a:pt x="253" y="987"/>
                </a:lnTo>
                <a:lnTo>
                  <a:pt x="251" y="991"/>
                </a:lnTo>
                <a:lnTo>
                  <a:pt x="249" y="996"/>
                </a:lnTo>
                <a:lnTo>
                  <a:pt x="249" y="1000"/>
                </a:lnTo>
                <a:lnTo>
                  <a:pt x="247" y="1006"/>
                </a:lnTo>
                <a:lnTo>
                  <a:pt x="246" y="1011"/>
                </a:lnTo>
                <a:lnTo>
                  <a:pt x="246" y="1019"/>
                </a:lnTo>
                <a:lnTo>
                  <a:pt x="246" y="1080"/>
                </a:lnTo>
                <a:lnTo>
                  <a:pt x="264" y="1080"/>
                </a:lnTo>
                <a:lnTo>
                  <a:pt x="264" y="1087"/>
                </a:lnTo>
                <a:lnTo>
                  <a:pt x="203" y="1087"/>
                </a:lnTo>
                <a:lnTo>
                  <a:pt x="203" y="1080"/>
                </a:lnTo>
                <a:lnTo>
                  <a:pt x="220" y="1080"/>
                </a:lnTo>
                <a:lnTo>
                  <a:pt x="220" y="866"/>
                </a:lnTo>
                <a:lnTo>
                  <a:pt x="203" y="866"/>
                </a:lnTo>
                <a:close/>
                <a:moveTo>
                  <a:pt x="162" y="868"/>
                </a:moveTo>
                <a:lnTo>
                  <a:pt x="162" y="926"/>
                </a:lnTo>
                <a:lnTo>
                  <a:pt x="156" y="926"/>
                </a:lnTo>
                <a:lnTo>
                  <a:pt x="154" y="918"/>
                </a:lnTo>
                <a:lnTo>
                  <a:pt x="153" y="911"/>
                </a:lnTo>
                <a:lnTo>
                  <a:pt x="149" y="905"/>
                </a:lnTo>
                <a:lnTo>
                  <a:pt x="147" y="900"/>
                </a:lnTo>
                <a:lnTo>
                  <a:pt x="143" y="894"/>
                </a:lnTo>
                <a:lnTo>
                  <a:pt x="141" y="890"/>
                </a:lnTo>
                <a:lnTo>
                  <a:pt x="138" y="885"/>
                </a:lnTo>
                <a:lnTo>
                  <a:pt x="134" y="881"/>
                </a:lnTo>
                <a:lnTo>
                  <a:pt x="130" y="877"/>
                </a:lnTo>
                <a:lnTo>
                  <a:pt x="127" y="876"/>
                </a:lnTo>
                <a:lnTo>
                  <a:pt x="123" y="874"/>
                </a:lnTo>
                <a:lnTo>
                  <a:pt x="117" y="870"/>
                </a:lnTo>
                <a:lnTo>
                  <a:pt x="115" y="870"/>
                </a:lnTo>
                <a:lnTo>
                  <a:pt x="114" y="870"/>
                </a:lnTo>
                <a:lnTo>
                  <a:pt x="108" y="868"/>
                </a:lnTo>
                <a:lnTo>
                  <a:pt x="102" y="868"/>
                </a:lnTo>
                <a:lnTo>
                  <a:pt x="97" y="868"/>
                </a:lnTo>
                <a:lnTo>
                  <a:pt x="93" y="868"/>
                </a:lnTo>
                <a:lnTo>
                  <a:pt x="91" y="868"/>
                </a:lnTo>
                <a:lnTo>
                  <a:pt x="84" y="870"/>
                </a:lnTo>
                <a:lnTo>
                  <a:pt x="78" y="872"/>
                </a:lnTo>
                <a:lnTo>
                  <a:pt x="73" y="876"/>
                </a:lnTo>
                <a:lnTo>
                  <a:pt x="67" y="879"/>
                </a:lnTo>
                <a:lnTo>
                  <a:pt x="65" y="881"/>
                </a:lnTo>
                <a:lnTo>
                  <a:pt x="61" y="883"/>
                </a:lnTo>
                <a:lnTo>
                  <a:pt x="60" y="885"/>
                </a:lnTo>
                <a:lnTo>
                  <a:pt x="58" y="889"/>
                </a:lnTo>
                <a:lnTo>
                  <a:pt x="54" y="894"/>
                </a:lnTo>
                <a:lnTo>
                  <a:pt x="52" y="898"/>
                </a:lnTo>
                <a:lnTo>
                  <a:pt x="50" y="902"/>
                </a:lnTo>
                <a:lnTo>
                  <a:pt x="48" y="911"/>
                </a:lnTo>
                <a:lnTo>
                  <a:pt x="47" y="920"/>
                </a:lnTo>
                <a:lnTo>
                  <a:pt x="45" y="924"/>
                </a:lnTo>
                <a:lnTo>
                  <a:pt x="45" y="929"/>
                </a:lnTo>
                <a:lnTo>
                  <a:pt x="43" y="941"/>
                </a:lnTo>
                <a:lnTo>
                  <a:pt x="43" y="948"/>
                </a:lnTo>
                <a:lnTo>
                  <a:pt x="43" y="956"/>
                </a:lnTo>
                <a:lnTo>
                  <a:pt x="41" y="961"/>
                </a:lnTo>
                <a:lnTo>
                  <a:pt x="41" y="969"/>
                </a:lnTo>
                <a:lnTo>
                  <a:pt x="41" y="985"/>
                </a:lnTo>
                <a:lnTo>
                  <a:pt x="41" y="991"/>
                </a:lnTo>
                <a:lnTo>
                  <a:pt x="41" y="996"/>
                </a:lnTo>
                <a:lnTo>
                  <a:pt x="41" y="1008"/>
                </a:lnTo>
                <a:lnTo>
                  <a:pt x="43" y="1019"/>
                </a:lnTo>
                <a:lnTo>
                  <a:pt x="43" y="1024"/>
                </a:lnTo>
                <a:lnTo>
                  <a:pt x="43" y="1030"/>
                </a:lnTo>
                <a:lnTo>
                  <a:pt x="45" y="1034"/>
                </a:lnTo>
                <a:lnTo>
                  <a:pt x="45" y="1037"/>
                </a:lnTo>
                <a:lnTo>
                  <a:pt x="48" y="1047"/>
                </a:lnTo>
                <a:lnTo>
                  <a:pt x="50" y="1054"/>
                </a:lnTo>
                <a:lnTo>
                  <a:pt x="54" y="1061"/>
                </a:lnTo>
                <a:lnTo>
                  <a:pt x="56" y="1063"/>
                </a:lnTo>
                <a:lnTo>
                  <a:pt x="58" y="1067"/>
                </a:lnTo>
                <a:lnTo>
                  <a:pt x="61" y="1071"/>
                </a:lnTo>
                <a:lnTo>
                  <a:pt x="67" y="1076"/>
                </a:lnTo>
                <a:lnTo>
                  <a:pt x="73" y="1078"/>
                </a:lnTo>
                <a:lnTo>
                  <a:pt x="75" y="1080"/>
                </a:lnTo>
                <a:lnTo>
                  <a:pt x="78" y="1080"/>
                </a:lnTo>
                <a:lnTo>
                  <a:pt x="82" y="1082"/>
                </a:lnTo>
                <a:lnTo>
                  <a:pt x="86" y="1082"/>
                </a:lnTo>
                <a:lnTo>
                  <a:pt x="89" y="1084"/>
                </a:lnTo>
                <a:lnTo>
                  <a:pt x="93" y="1084"/>
                </a:lnTo>
                <a:lnTo>
                  <a:pt x="101" y="1084"/>
                </a:lnTo>
                <a:lnTo>
                  <a:pt x="102" y="1084"/>
                </a:lnTo>
                <a:lnTo>
                  <a:pt x="104" y="1084"/>
                </a:lnTo>
                <a:lnTo>
                  <a:pt x="108" y="1082"/>
                </a:lnTo>
                <a:lnTo>
                  <a:pt x="110" y="1082"/>
                </a:lnTo>
                <a:lnTo>
                  <a:pt x="112" y="1082"/>
                </a:lnTo>
                <a:lnTo>
                  <a:pt x="114" y="1082"/>
                </a:lnTo>
                <a:lnTo>
                  <a:pt x="119" y="1080"/>
                </a:lnTo>
                <a:lnTo>
                  <a:pt x="123" y="1078"/>
                </a:lnTo>
                <a:lnTo>
                  <a:pt x="127" y="1074"/>
                </a:lnTo>
                <a:lnTo>
                  <a:pt x="132" y="1073"/>
                </a:lnTo>
                <a:lnTo>
                  <a:pt x="134" y="1071"/>
                </a:lnTo>
                <a:lnTo>
                  <a:pt x="136" y="1069"/>
                </a:lnTo>
                <a:lnTo>
                  <a:pt x="138" y="1065"/>
                </a:lnTo>
                <a:lnTo>
                  <a:pt x="140" y="1063"/>
                </a:lnTo>
                <a:lnTo>
                  <a:pt x="141" y="1061"/>
                </a:lnTo>
                <a:lnTo>
                  <a:pt x="143" y="1058"/>
                </a:lnTo>
                <a:lnTo>
                  <a:pt x="145" y="1056"/>
                </a:lnTo>
                <a:lnTo>
                  <a:pt x="149" y="1052"/>
                </a:lnTo>
                <a:lnTo>
                  <a:pt x="153" y="1045"/>
                </a:lnTo>
                <a:lnTo>
                  <a:pt x="154" y="1039"/>
                </a:lnTo>
                <a:lnTo>
                  <a:pt x="156" y="1034"/>
                </a:lnTo>
                <a:lnTo>
                  <a:pt x="158" y="1030"/>
                </a:lnTo>
                <a:lnTo>
                  <a:pt x="158" y="1028"/>
                </a:lnTo>
                <a:lnTo>
                  <a:pt x="160" y="1026"/>
                </a:lnTo>
                <a:lnTo>
                  <a:pt x="168" y="1026"/>
                </a:lnTo>
                <a:lnTo>
                  <a:pt x="168" y="1087"/>
                </a:lnTo>
                <a:lnTo>
                  <a:pt x="158" y="1087"/>
                </a:lnTo>
                <a:lnTo>
                  <a:pt x="151" y="1074"/>
                </a:lnTo>
                <a:lnTo>
                  <a:pt x="147" y="1076"/>
                </a:lnTo>
                <a:lnTo>
                  <a:pt x="145" y="1078"/>
                </a:lnTo>
                <a:lnTo>
                  <a:pt x="141" y="1080"/>
                </a:lnTo>
                <a:lnTo>
                  <a:pt x="140" y="1082"/>
                </a:lnTo>
                <a:lnTo>
                  <a:pt x="132" y="1084"/>
                </a:lnTo>
                <a:lnTo>
                  <a:pt x="130" y="1084"/>
                </a:lnTo>
                <a:lnTo>
                  <a:pt x="130" y="1086"/>
                </a:lnTo>
                <a:lnTo>
                  <a:pt x="127" y="1086"/>
                </a:lnTo>
                <a:lnTo>
                  <a:pt x="123" y="1087"/>
                </a:lnTo>
                <a:lnTo>
                  <a:pt x="121" y="1087"/>
                </a:lnTo>
                <a:lnTo>
                  <a:pt x="119" y="1087"/>
                </a:lnTo>
                <a:lnTo>
                  <a:pt x="117" y="1087"/>
                </a:lnTo>
                <a:lnTo>
                  <a:pt x="114" y="1089"/>
                </a:lnTo>
                <a:lnTo>
                  <a:pt x="106" y="1089"/>
                </a:lnTo>
                <a:lnTo>
                  <a:pt x="102" y="1089"/>
                </a:lnTo>
                <a:lnTo>
                  <a:pt x="101" y="1089"/>
                </a:lnTo>
                <a:lnTo>
                  <a:pt x="99" y="1089"/>
                </a:lnTo>
                <a:lnTo>
                  <a:pt x="93" y="1089"/>
                </a:lnTo>
                <a:lnTo>
                  <a:pt x="86" y="1089"/>
                </a:lnTo>
                <a:lnTo>
                  <a:pt x="80" y="1087"/>
                </a:lnTo>
                <a:lnTo>
                  <a:pt x="76" y="1087"/>
                </a:lnTo>
                <a:lnTo>
                  <a:pt x="71" y="1086"/>
                </a:lnTo>
                <a:lnTo>
                  <a:pt x="65" y="1084"/>
                </a:lnTo>
                <a:lnTo>
                  <a:pt x="60" y="1082"/>
                </a:lnTo>
                <a:lnTo>
                  <a:pt x="56" y="1080"/>
                </a:lnTo>
                <a:lnTo>
                  <a:pt x="50" y="1078"/>
                </a:lnTo>
                <a:lnTo>
                  <a:pt x="47" y="1074"/>
                </a:lnTo>
                <a:lnTo>
                  <a:pt x="43" y="1071"/>
                </a:lnTo>
                <a:lnTo>
                  <a:pt x="39" y="1069"/>
                </a:lnTo>
                <a:lnTo>
                  <a:pt x="35" y="1065"/>
                </a:lnTo>
                <a:lnTo>
                  <a:pt x="32" y="1061"/>
                </a:lnTo>
                <a:lnTo>
                  <a:pt x="28" y="1056"/>
                </a:lnTo>
                <a:lnTo>
                  <a:pt x="24" y="1052"/>
                </a:lnTo>
                <a:lnTo>
                  <a:pt x="21" y="1045"/>
                </a:lnTo>
                <a:lnTo>
                  <a:pt x="17" y="1039"/>
                </a:lnTo>
                <a:lnTo>
                  <a:pt x="15" y="1035"/>
                </a:lnTo>
                <a:lnTo>
                  <a:pt x="11" y="1026"/>
                </a:lnTo>
                <a:lnTo>
                  <a:pt x="9" y="1017"/>
                </a:lnTo>
                <a:lnTo>
                  <a:pt x="8" y="1008"/>
                </a:lnTo>
                <a:lnTo>
                  <a:pt x="6" y="996"/>
                </a:lnTo>
                <a:lnTo>
                  <a:pt x="6" y="993"/>
                </a:lnTo>
                <a:lnTo>
                  <a:pt x="4" y="987"/>
                </a:lnTo>
                <a:lnTo>
                  <a:pt x="6" y="976"/>
                </a:lnTo>
                <a:lnTo>
                  <a:pt x="6" y="969"/>
                </a:lnTo>
                <a:lnTo>
                  <a:pt x="6" y="963"/>
                </a:lnTo>
                <a:lnTo>
                  <a:pt x="8" y="952"/>
                </a:lnTo>
                <a:lnTo>
                  <a:pt x="9" y="939"/>
                </a:lnTo>
                <a:lnTo>
                  <a:pt x="13" y="929"/>
                </a:lnTo>
                <a:lnTo>
                  <a:pt x="19" y="918"/>
                </a:lnTo>
                <a:lnTo>
                  <a:pt x="24" y="909"/>
                </a:lnTo>
                <a:lnTo>
                  <a:pt x="30" y="898"/>
                </a:lnTo>
                <a:lnTo>
                  <a:pt x="39" y="890"/>
                </a:lnTo>
                <a:lnTo>
                  <a:pt x="45" y="883"/>
                </a:lnTo>
                <a:lnTo>
                  <a:pt x="52" y="877"/>
                </a:lnTo>
                <a:lnTo>
                  <a:pt x="60" y="872"/>
                </a:lnTo>
                <a:lnTo>
                  <a:pt x="67" y="868"/>
                </a:lnTo>
                <a:lnTo>
                  <a:pt x="75" y="864"/>
                </a:lnTo>
                <a:lnTo>
                  <a:pt x="82" y="863"/>
                </a:lnTo>
                <a:lnTo>
                  <a:pt x="91" y="861"/>
                </a:lnTo>
                <a:lnTo>
                  <a:pt x="101" y="859"/>
                </a:lnTo>
                <a:lnTo>
                  <a:pt x="106" y="861"/>
                </a:lnTo>
                <a:lnTo>
                  <a:pt x="112" y="861"/>
                </a:lnTo>
                <a:lnTo>
                  <a:pt x="117" y="863"/>
                </a:lnTo>
                <a:lnTo>
                  <a:pt x="123" y="864"/>
                </a:lnTo>
                <a:lnTo>
                  <a:pt x="128" y="866"/>
                </a:lnTo>
                <a:lnTo>
                  <a:pt x="136" y="870"/>
                </a:lnTo>
                <a:lnTo>
                  <a:pt x="141" y="874"/>
                </a:lnTo>
                <a:lnTo>
                  <a:pt x="147" y="877"/>
                </a:lnTo>
                <a:lnTo>
                  <a:pt x="158" y="868"/>
                </a:lnTo>
                <a:lnTo>
                  <a:pt x="162" y="868"/>
                </a:lnTo>
                <a:close/>
              </a:path>
            </a:pathLst>
          </a:custGeom>
          <a:solidFill>
            <a:schemeClr val="bg1"/>
          </a:solidFill>
          <a:ln>
            <a:noFill/>
          </a:ln>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820" b="0" i="0" u="none" strike="noStrike" kern="1200" cap="none" spc="0" normalizeH="0" baseline="0" noProof="0">
              <a:ln>
                <a:noFill/>
              </a:ln>
              <a:solidFill>
                <a:schemeClr val="tx1"/>
              </a:solidFill>
              <a:effectLst/>
              <a:uLnTx/>
              <a:uFillTx/>
              <a:latin typeface="+mn-lt"/>
              <a:ea typeface="+mn-ea"/>
              <a:cs typeface="+mn-cs"/>
            </a:endParaRPr>
          </a:p>
        </p:txBody>
      </p:sp>
      <p:grpSp>
        <p:nvGrpSpPr>
          <p:cNvPr id="38" name="组合 37"/>
          <p:cNvGrpSpPr/>
          <p:nvPr>
            <p:custDataLst>
              <p:tags r:id="rId2"/>
            </p:custDataLst>
          </p:nvPr>
        </p:nvGrpSpPr>
        <p:grpSpPr>
          <a:xfrm>
            <a:off x="666750" y="1336675"/>
            <a:ext cx="8504644" cy="398780"/>
            <a:chOff x="371" y="485"/>
            <a:chExt cx="11759" cy="628"/>
          </a:xfrm>
        </p:grpSpPr>
        <p:sp>
          <p:nvSpPr>
            <p:cNvPr id="39" name="箭头: V 形 3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0" name="箭头: V 形 35"/>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41" name="文本框 40"/>
            <p:cNvSpPr txBox="1"/>
            <p:nvPr>
              <p:custDataLst>
                <p:tags r:id="rId3"/>
              </p:custDataLst>
            </p:nvPr>
          </p:nvSpPr>
          <p:spPr>
            <a:xfrm>
              <a:off x="1657" y="485"/>
              <a:ext cx="10473" cy="628"/>
            </a:xfrm>
            <a:prstGeom prst="rect">
              <a:avLst/>
            </a:prstGeom>
            <a:noFill/>
          </p:spPr>
          <p:txBody>
            <a:bodyPr wrap="square" rtlCol="0">
              <a:spAutoFit/>
            </a:bodyPr>
            <a:p>
              <a:pPr>
                <a:lnSpc>
                  <a:spcPts val="2400"/>
                </a:lnSpc>
              </a:pP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四、</a:t>
              </a:r>
              <a:r>
                <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rPr>
                <a:t>任务</a:t>
              </a:r>
              <a:endParaRPr lang="zh-CN" altLang="en-US" sz="2800" b="1" dirty="0" smtClean="0">
                <a:solidFill>
                  <a:srgbClr val="7A3B9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2" name="箭头: V 形 3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9" name="TextBox 75"/>
          <p:cNvSpPr txBox="1"/>
          <p:nvPr>
            <p:custDataLst>
              <p:tags r:id="rId4"/>
            </p:custDataLst>
          </p:nvPr>
        </p:nvSpPr>
        <p:spPr>
          <a:xfrm>
            <a:off x="1597025" y="1827530"/>
            <a:ext cx="8860155" cy="1449705"/>
          </a:xfrm>
          <a:prstGeom prst="rect">
            <a:avLst/>
          </a:prstGeom>
          <a:noFill/>
        </p:spPr>
        <p:txBody>
          <a:bodyPr wrap="square" rtlCol="0">
            <a:noAutofit/>
          </a:bodyPr>
          <a:p>
            <a:pPr indent="0" algn="l" fontAlgn="auto">
              <a:lnSpc>
                <a:spcPct val="150000"/>
              </a:lnSpc>
            </a:pP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借助</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DeepThink</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搜索全面挖掘计算机视觉在当下的最新应用实例</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特别是关于机电相关的领域。随后利用</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Kimi</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的</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PPT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工具将所获得的信息巧妙编排</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自动生成条理清晰的汇报</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PPT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。在这一过程中</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rPr>
              <a:t>充分锻炼并显著提升个人的信息整合与展示能力。</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a:p>
            <a:pPr indent="0" algn="l" fontAlgn="auto">
              <a:lnSpc>
                <a:spcPct val="150000"/>
              </a:lnSpc>
            </a:pP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sym typeface="Times New Roman" panose="02020603050405020304" pitchFamily="18" charset="0"/>
            </a:endParaRPr>
          </a:p>
        </p:txBody>
      </p:sp>
      <p:sp>
        <p:nvSpPr>
          <p:cNvPr id="2" name="文本框 1"/>
          <p:cNvSpPr txBox="1"/>
          <p:nvPr/>
        </p:nvSpPr>
        <p:spPr>
          <a:xfrm>
            <a:off x="1538605" y="3429000"/>
            <a:ext cx="8580755" cy="1337945"/>
          </a:xfrm>
          <a:prstGeom prst="rect">
            <a:avLst/>
          </a:prstGeom>
          <a:noFill/>
          <a:ln w="28575" cmpd="sng">
            <a:solidFill>
              <a:schemeClr val="accent1">
                <a:shade val="50000"/>
              </a:schemeClr>
            </a:solidFill>
            <a:prstDash val="solid"/>
          </a:ln>
        </p:spPr>
        <p:txBody>
          <a:bodyPr wrap="square" rtlCol="0">
            <a:spAutoFit/>
          </a:bodyPr>
          <a:p>
            <a:pPr algn="l">
              <a:lnSpc>
                <a:spcPct val="150000"/>
              </a:lnSpc>
              <a:buClrTx/>
              <a:buSzTx/>
              <a:buFontTx/>
            </a:pP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1，打开DeepSeek对话页,单击联网搜索按钮,输入关键词如下：</a:t>
            </a:r>
            <a:b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br>
            <a:b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b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关于计算机视觉领域的机电的新闻，获取图片和文字介绍内容。</a:t>
            </a: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p:txBody>
      </p:sp>
      <p:sp>
        <p:nvSpPr>
          <p:cNvPr id="5" name="文本框 4"/>
          <p:cNvSpPr txBox="1"/>
          <p:nvPr/>
        </p:nvSpPr>
        <p:spPr>
          <a:xfrm>
            <a:off x="1538605" y="4918710"/>
            <a:ext cx="8580755" cy="1684655"/>
          </a:xfrm>
          <a:prstGeom prst="rect">
            <a:avLst/>
          </a:prstGeom>
          <a:noFill/>
          <a:ln w="28575" cmpd="sng">
            <a:solidFill>
              <a:schemeClr val="accent1">
                <a:shade val="50000"/>
              </a:schemeClr>
            </a:solidFill>
            <a:prstDash val="solid"/>
          </a:ln>
        </p:spPr>
        <p:txBody>
          <a:bodyPr wrap="square" rtlCol="0">
            <a:noAutofit/>
          </a:bodyPr>
          <a:p>
            <a:pPr algn="l">
              <a:lnSpc>
                <a:spcPct val="150000"/>
              </a:lnSpc>
              <a:buClrTx/>
              <a:buSzTx/>
              <a:buFontTx/>
            </a:pP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2</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，生成展示</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PPT</a:t>
            </a:r>
            <a:b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b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查看自动生成的</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PPT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结构与内容</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若发现逻辑混乱、表达不清或视觉不理想</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可通过自然语言再次与</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Tim</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交互</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提出修改需求。</a:t>
            </a:r>
            <a:b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b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将图文生成适合课堂汇报的</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PPT,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语言简洁</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可以三组几个小标题</a:t>
            </a:r>
            <a:r>
              <a:rPr lang="en-US" altLang="zh-CN"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a:t>
            </a:r>
            <a: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t>风格偏科技感。</a:t>
            </a:r>
            <a:br>
              <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rPr>
            </a:br>
            <a:endParaRPr lang="zh-CN" altLang="en-US" dirty="0" smtClean="0">
              <a:solidFill>
                <a:srgbClr val="7030A0"/>
              </a:solidFill>
              <a:latin typeface="微软雅黑" panose="020B0503020204020204" pitchFamily="34" charset="-122"/>
              <a:ea typeface="微软雅黑" panose="020B0503020204020204" pitchFamily="34" charset="-122"/>
              <a:cs typeface="Clear Sans" panose="020B05030302020203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000">
        <p:wipe dir="r"/>
      </p:transition>
    </mc:Choice>
    <mc:Fallback>
      <p:transition spd="slow">
        <p:wipe dir="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课堂总结</a:t>
            </a:r>
          </a:p>
        </p:txBody>
      </p:sp>
      <p:sp>
        <p:nvSpPr>
          <p:cNvPr id="3" name="Content Placeholder 2"/>
          <p:cNvSpPr>
            <a:spLocks noGrp="1"/>
          </p:cNvSpPr>
          <p:nvPr>
            <p:ph idx="1"/>
          </p:nvPr>
        </p:nvSpPr>
        <p:spPr/>
        <p:txBody>
          <a:bodyPr/>
          <a:lstStyle/>
          <a:p>
            <a:r>
              <a:t>计算机视觉正在深刻改变我们的学习、工作和生活方式</a:t>
            </a:r>
          </a:p>
        </p:txBody>
      </p:sp>
    </p:spTree>
  </p:cSld>
  <p:clrMapOvr>
    <a:masterClrMapping/>
  </p:clrMapOvr>
</p:sld>
</file>

<file path=ppt/tags/tag1.xml><?xml version="1.0" encoding="utf-8"?>
<p:tagLst xmlns:p="http://schemas.openxmlformats.org/presentationml/2006/main">
  <p:tag name="KSO_WM_DIAGRAM_VIRTUALLY_FRAME" val="{&quot;height&quot;:371.5,&quot;left&quot;:393.73094488188974,&quot;top&quot;:117.35,&quot;width&quot;:228.85}"/>
</p:tagLst>
</file>

<file path=ppt/tags/tag10.xml><?xml version="1.0" encoding="utf-8"?>
<p:tagLst xmlns:p="http://schemas.openxmlformats.org/presentationml/2006/main">
  <p:tag name="KSO_WM_DIAGRAM_VIRTUALLY_FRAME" val="{&quot;height&quot;:371.5,&quot;left&quot;:393.73094488188974,&quot;top&quot;:117.35,&quot;width&quot;:228.85}"/>
</p:tagLst>
</file>

<file path=ppt/tags/tag11.xml><?xml version="1.0" encoding="utf-8"?>
<p:tagLst xmlns:p="http://schemas.openxmlformats.org/presentationml/2006/main">
  <p:tag name="KSO_WM_DIAGRAM_VIRTUALLY_FRAME" val="{&quot;height&quot;:371.5,&quot;left&quot;:393.73094488188974,&quot;top&quot;:117.35,&quot;width&quot;:228.85}"/>
</p:tagLst>
</file>

<file path=ppt/tags/tag12.xml><?xml version="1.0" encoding="utf-8"?>
<p:tagLst xmlns:p="http://schemas.openxmlformats.org/presentationml/2006/main">
  <p:tag name="KSO_WM_DIAGRAM_VIRTUALLY_FRAME" val="{&quot;height&quot;:371.5,&quot;left&quot;:393.73094488188974,&quot;top&quot;:117.35,&quot;width&quot;:228.85}"/>
</p:tagLst>
</file>

<file path=ppt/tags/tag13.xml><?xml version="1.0" encoding="utf-8"?>
<p:tagLst xmlns:p="http://schemas.openxmlformats.org/presentationml/2006/main">
  <p:tag name="KSO_WM_DIAGRAM_VIRTUALLY_FRAME" val="{&quot;height&quot;:371.5,&quot;left&quot;:393.73094488188974,&quot;top&quot;:117.35,&quot;width&quot;:228.85}"/>
</p:tagLst>
</file>

<file path=ppt/tags/tag14.xml><?xml version="1.0" encoding="utf-8"?>
<p:tagLst xmlns:p="http://schemas.openxmlformats.org/presentationml/2006/main">
  <p:tag name="KSO_WM_DIAGRAM_VIRTUALLY_FRAME" val="{&quot;height&quot;:404.2,&quot;left&quot;:52.5,&quot;top&quot;:100,&quot;width&quot;:887.45}"/>
</p:tagLst>
</file>

<file path=ppt/tags/tag15.xml><?xml version="1.0" encoding="utf-8"?>
<p:tagLst xmlns:p="http://schemas.openxmlformats.org/presentationml/2006/main">
  <p:tag name="KSO_WM_DIAGRAM_VIRTUALLY_FRAME" val="{&quot;height&quot;:404.2,&quot;left&quot;:52.5,&quot;top&quot;:100,&quot;width&quot;:887.45}"/>
</p:tagLst>
</file>

<file path=ppt/tags/tag16.xml><?xml version="1.0" encoding="utf-8"?>
<p:tagLst xmlns:p="http://schemas.openxmlformats.org/presentationml/2006/main">
  <p:tag name="KSO_WM_DIAGRAM_VIRTUALLY_FRAME" val="{&quot;height&quot;:353.55,&quot;left&quot;:306.65,&quot;top&quot;:155.8,&quot;width&quot;:530.45}"/>
</p:tagLst>
</file>

<file path=ppt/tags/tag17.xml><?xml version="1.0" encoding="utf-8"?>
<p:tagLst xmlns:p="http://schemas.openxmlformats.org/presentationml/2006/main">
  <p:tag name="KSO_WM_DIAGRAM_VIRTUALLY_FRAME" val="{&quot;height&quot;:404.2,&quot;left&quot;:52.5,&quot;top&quot;:100,&quot;width&quot;:887.45}"/>
</p:tagLst>
</file>

<file path=ppt/tags/tag18.xml><?xml version="1.0" encoding="utf-8"?>
<p:tagLst xmlns:p="http://schemas.openxmlformats.org/presentationml/2006/main">
  <p:tag name="KSO_WM_DIAGRAM_VIRTUALLY_FRAME" val="{&quot;height&quot;:404.2,&quot;left&quot;:52.5,&quot;top&quot;:100,&quot;width&quot;:887.45}"/>
</p:tagLst>
</file>

<file path=ppt/tags/tag19.xml><?xml version="1.0" encoding="utf-8"?>
<p:tagLst xmlns:p="http://schemas.openxmlformats.org/presentationml/2006/main">
  <p:tag name="KSO_WM_DIAGRAM_VIRTUALLY_FRAME" val="{&quot;height&quot;:404.2,&quot;left&quot;:52.5,&quot;top&quot;:100,&quot;width&quot;:887.45}"/>
</p:tagLst>
</file>

<file path=ppt/tags/tag2.xml><?xml version="1.0" encoding="utf-8"?>
<p:tagLst xmlns:p="http://schemas.openxmlformats.org/presentationml/2006/main">
  <p:tag name="KSO_WM_DIAGRAM_VIRTUALLY_FRAME" val="{&quot;height&quot;:371.5,&quot;left&quot;:393.73094488188974,&quot;top&quot;:117.35,&quot;width&quot;:228.85}"/>
</p:tagLst>
</file>

<file path=ppt/tags/tag20.xml><?xml version="1.0" encoding="utf-8"?>
<p:tagLst xmlns:p="http://schemas.openxmlformats.org/presentationml/2006/main">
  <p:tag name="KSO_WM_DIAGRAM_VIRTUALLY_FRAME" val="{&quot;height&quot;:404.2,&quot;left&quot;:52.5,&quot;top&quot;:100,&quot;width&quot;:887.45}"/>
</p:tagLst>
</file>

<file path=ppt/tags/tag21.xml><?xml version="1.0" encoding="utf-8"?>
<p:tagLst xmlns:p="http://schemas.openxmlformats.org/presentationml/2006/main">
  <p:tag name="KSO_WM_DIAGRAM_VIRTUALLY_FRAME" val="{&quot;height&quot;:353.55,&quot;left&quot;:306.65,&quot;top&quot;:155.8,&quot;width&quot;:530.45}"/>
</p:tagLst>
</file>

<file path=ppt/tags/tag22.xml><?xml version="1.0" encoding="utf-8"?>
<p:tagLst xmlns:p="http://schemas.openxmlformats.org/presentationml/2006/main">
  <p:tag name="KSO_WM_DIAGRAM_VIRTUALLY_FRAME" val="{&quot;height&quot;:404.2,&quot;left&quot;:52.5,&quot;top&quot;:100,&quot;width&quot;:887.45}"/>
</p:tagLst>
</file>

<file path=ppt/tags/tag23.xml><?xml version="1.0" encoding="utf-8"?>
<p:tagLst xmlns:p="http://schemas.openxmlformats.org/presentationml/2006/main">
  <p:tag name="KSO_WM_DIAGRAM_VIRTUALLY_FRAME" val="{&quot;height&quot;:404.2,&quot;left&quot;:52.5,&quot;top&quot;:100,&quot;width&quot;:887.45}"/>
</p:tagLst>
</file>

<file path=ppt/tags/tag24.xml><?xml version="1.0" encoding="utf-8"?>
<p:tagLst xmlns:p="http://schemas.openxmlformats.org/presentationml/2006/main">
  <p:tag name="KSO_WM_DIAGRAM_VIRTUALLY_FRAME" val="{&quot;height&quot;:353.55,&quot;left&quot;:306.65,&quot;top&quot;:155.8,&quot;width&quot;:530.45}"/>
</p:tagLst>
</file>

<file path=ppt/tags/tag25.xml><?xml version="1.0" encoding="utf-8"?>
<p:tagLst xmlns:p="http://schemas.openxmlformats.org/presentationml/2006/main">
  <p:tag name="KSO_WM_DIAGRAM_VIRTUALLY_FRAME" val="{&quot;height&quot;:404.2,&quot;left&quot;:52.5,&quot;top&quot;:100,&quot;width&quot;:887.45}"/>
</p:tagLst>
</file>

<file path=ppt/tags/tag26.xml><?xml version="1.0" encoding="utf-8"?>
<p:tagLst xmlns:p="http://schemas.openxmlformats.org/presentationml/2006/main">
  <p:tag name="KSO_WM_DIAGRAM_VIRTUALLY_FRAME" val="{&quot;height&quot;:404.2,&quot;left&quot;:52.5,&quot;top&quot;:100,&quot;width&quot;:887.45}"/>
</p:tagLst>
</file>

<file path=ppt/tags/tag27.xml><?xml version="1.0" encoding="utf-8"?>
<p:tagLst xmlns:p="http://schemas.openxmlformats.org/presentationml/2006/main">
  <p:tag name="KSO_WM_DIAGRAM_VIRTUALLY_FRAME" val="{&quot;height&quot;:353.55,&quot;left&quot;:306.65,&quot;top&quot;:155.8,&quot;width&quot;:530.45}"/>
</p:tagLst>
</file>

<file path=ppt/tags/tag28.xml><?xml version="1.0" encoding="utf-8"?>
<p:tagLst xmlns:p="http://schemas.openxmlformats.org/presentationml/2006/main">
  <p:tag name="KSO_WM_DIAGRAM_VIRTUALLY_FRAME" val="{&quot;height&quot;:404.2,&quot;left&quot;:52.5,&quot;top&quot;:100,&quot;width&quot;:887.45}"/>
</p:tagLst>
</file>

<file path=ppt/tags/tag29.xml><?xml version="1.0" encoding="utf-8"?>
<p:tagLst xmlns:p="http://schemas.openxmlformats.org/presentationml/2006/main">
  <p:tag name="KSO_WM_DIAGRAM_VIRTUALLY_FRAME" val="{&quot;height&quot;:404.2,&quot;left&quot;:52.5,&quot;top&quot;:100,&quot;width&quot;:887.45}"/>
</p:tagLst>
</file>

<file path=ppt/tags/tag3.xml><?xml version="1.0" encoding="utf-8"?>
<p:tagLst xmlns:p="http://schemas.openxmlformats.org/presentationml/2006/main">
  <p:tag name="KSO_WM_DIAGRAM_VIRTUALLY_FRAME" val="{&quot;height&quot;:371.5,&quot;left&quot;:393.73094488188974,&quot;top&quot;:117.35,&quot;width&quot;:228.85}"/>
</p:tagLst>
</file>

<file path=ppt/tags/tag30.xml><?xml version="1.0" encoding="utf-8"?>
<p:tagLst xmlns:p="http://schemas.openxmlformats.org/presentationml/2006/main">
  <p:tag name="KSO_WM_DIAGRAM_VIRTUALLY_FRAME" val="{&quot;height&quot;:353.55,&quot;left&quot;:306.65,&quot;top&quot;:155.8,&quot;width&quot;:530.45}"/>
</p:tagLst>
</file>

<file path=ppt/tags/tag31.xml><?xml version="1.0" encoding="utf-8"?>
<p:tagLst xmlns:p="http://schemas.openxmlformats.org/presentationml/2006/main">
  <p:tag name="commondata" val="eyJoZGlkIjoiODBkNGU3MGY4MDEzMzM4MzJjYmY4NzZmNDIzZDdiZmUifQ=="/>
</p:tagLst>
</file>

<file path=ppt/tags/tag4.xml><?xml version="1.0" encoding="utf-8"?>
<p:tagLst xmlns:p="http://schemas.openxmlformats.org/presentationml/2006/main">
  <p:tag name="KSO_WM_DIAGRAM_VIRTUALLY_FRAME" val="{&quot;height&quot;:371.5,&quot;left&quot;:393.73094488188974,&quot;top&quot;:117.35,&quot;width&quot;:228.85}"/>
</p:tagLst>
</file>

<file path=ppt/tags/tag5.xml><?xml version="1.0" encoding="utf-8"?>
<p:tagLst xmlns:p="http://schemas.openxmlformats.org/presentationml/2006/main">
  <p:tag name="KSO_WM_DIAGRAM_VIRTUALLY_FRAME" val="{&quot;height&quot;:371.5,&quot;left&quot;:393.73094488188974,&quot;top&quot;:117.35,&quot;width&quot;:228.85}"/>
</p:tagLst>
</file>

<file path=ppt/tags/tag6.xml><?xml version="1.0" encoding="utf-8"?>
<p:tagLst xmlns:p="http://schemas.openxmlformats.org/presentationml/2006/main">
  <p:tag name="KSO_WM_DIAGRAM_VIRTUALLY_FRAME" val="{&quot;height&quot;:371.5,&quot;left&quot;:393.73094488188974,&quot;top&quot;:117.35,&quot;width&quot;:228.85}"/>
</p:tagLst>
</file>

<file path=ppt/tags/tag7.xml><?xml version="1.0" encoding="utf-8"?>
<p:tagLst xmlns:p="http://schemas.openxmlformats.org/presentationml/2006/main">
  <p:tag name="KSO_WM_DIAGRAM_VIRTUALLY_FRAME" val="{&quot;height&quot;:371.5,&quot;left&quot;:393.73094488188974,&quot;top&quot;:117.35,&quot;width&quot;:228.85}"/>
</p:tagLst>
</file>

<file path=ppt/tags/tag8.xml><?xml version="1.0" encoding="utf-8"?>
<p:tagLst xmlns:p="http://schemas.openxmlformats.org/presentationml/2006/main">
  <p:tag name="KSO_WM_DIAGRAM_VIRTUALLY_FRAME" val="{&quot;height&quot;:371.5,&quot;left&quot;:393.73094488188974,&quot;top&quot;:117.35,&quot;width&quot;:228.85}"/>
</p:tagLst>
</file>

<file path=ppt/tags/tag9.xml><?xml version="1.0" encoding="utf-8"?>
<p:tagLst xmlns:p="http://schemas.openxmlformats.org/presentationml/2006/main">
  <p:tag name="KSO_WM_DIAGRAM_VIRTUALLY_FRAME" val="{&quot;height&quot;:371.5,&quot;left&quot;:393.73094488188974,&quot;top&quot;:117.35,&quot;width&quot;:228.8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1290</Words>
  <Application>WPS 演示</Application>
  <PresentationFormat>宽屏</PresentationFormat>
  <Paragraphs>112</Paragraphs>
  <Slides>10</Slides>
  <Notes>14</Notes>
  <HiddenSlides>0</HiddenSlides>
  <MMClips>1</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2</vt:i4>
      </vt:variant>
      <vt:variant>
        <vt:lpstr>幻灯片标题</vt:lpstr>
      </vt:variant>
      <vt:variant>
        <vt:i4>10</vt:i4>
      </vt:variant>
    </vt:vector>
  </HeadingPairs>
  <TitlesOfParts>
    <vt:vector size="27" baseType="lpstr">
      <vt:lpstr>Arial</vt:lpstr>
      <vt:lpstr>宋体</vt:lpstr>
      <vt:lpstr>Wingdings</vt:lpstr>
      <vt:lpstr>微软雅黑</vt:lpstr>
      <vt:lpstr>Microsoft YaHei UI</vt:lpstr>
      <vt:lpstr>思源黑体 CN Light</vt:lpstr>
      <vt:lpstr>思源宋体 CN Light</vt:lpstr>
      <vt:lpstr>Clear Sans</vt:lpstr>
      <vt:lpstr>DejaVu Math TeX Gyre</vt:lpstr>
      <vt:lpstr>Times New Roman</vt:lpstr>
      <vt:lpstr>Arial Black</vt:lpstr>
      <vt:lpstr>黑体</vt:lpstr>
      <vt:lpstr>Arial Unicode MS</vt:lpstr>
      <vt:lpstr>等线</vt:lpstr>
      <vt:lpstr>Office 主题​​</vt:lpstr>
      <vt:lpstr>Photoshop.Image.13</vt:lpstr>
      <vt:lpstr>Photoshop.Image.13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课堂总结</vt:lpstr>
      <vt:lpstr>思考讨论</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Fan youhong</dc:creator>
  <cp:lastModifiedBy>未来的进行曲</cp:lastModifiedBy>
  <cp:revision>67</cp:revision>
  <dcterms:created xsi:type="dcterms:W3CDTF">2022-05-15T03:50:00Z</dcterms:created>
  <dcterms:modified xsi:type="dcterms:W3CDTF">2026-02-22T05:56:56Z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AAE4E1F8DBD14B96B92F05934DB164CE_13</vt:lpwstr>
  </property>
</Properties>
</file>