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9" r:id="rId3"/>
    <p:sldId id="1525" r:id="rId5"/>
    <p:sldId id="1527" r:id="rId6"/>
    <p:sldId id="1532" r:id="rId7"/>
    <p:sldId id="1533" r:id="rId8"/>
    <p:sldId id="1534" r:id="rId9"/>
    <p:sldId id="1535" r:id="rId10"/>
  </p:sldIdLst>
  <p:sldSz cx="12192000" cy="6858000"/>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14C6"/>
    <a:srgbClr val="7951ED"/>
    <a:srgbClr val="DFD5FB"/>
    <a:srgbClr val="AA90F4"/>
    <a:srgbClr val="1551E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64471" autoAdjust="0"/>
  </p:normalViewPr>
  <p:slideViewPr>
    <p:cSldViewPr snapToGrid="0">
      <p:cViewPr varScale="1">
        <p:scale>
          <a:sx n="49" d="100"/>
          <a:sy n="49" d="100"/>
        </p:scale>
        <p:origin x="39"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gs" Target="tags/tag73.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EA0FD5-64ED-492B-9EF9-D7B93A91790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BD207-E5C0-4096-A57D-95A3AE33E52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96BD207-E5C0-4096-A57D-95A3AE33E52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b="1" dirty="0" smtClean="0">
                <a:latin typeface="宋体" panose="02010600030101010101" pitchFamily="2" charset="-122"/>
                <a:ea typeface="宋体" panose="02010600030101010101" pitchFamily="2" charset="-122"/>
                <a:cs typeface="Times New Roman" panose="02020603050405020304" pitchFamily="18" charset="0"/>
                <a:sym typeface="+mn-ea"/>
              </a:rPr>
              <a:t>自然语言处理技术，是用电子计算机对自然语言各级语言单位（如字、词、句、段、篇章）进行分析处理等。自然语言处理过程，就是将自然语言的某一特定问题，根据输入集、输出集进行抽象建立模型，并根据这一模型设计与这一问题相关的行之有效的算法的过程。 </a:t>
            </a:r>
            <a:endParaRPr b="1" dirty="0" smtClean="0">
              <a:latin typeface="宋体" panose="02010600030101010101" pitchFamily="2" charset="-122"/>
              <a:ea typeface="宋体" panose="02010600030101010101" pitchFamily="2" charset="-122"/>
              <a:cs typeface="Times New Roman" panose="02020603050405020304" pitchFamily="18" charset="0"/>
              <a:sym typeface="+mn-ea"/>
            </a:endParaRPr>
          </a:p>
          <a:p>
            <a:endParaRPr lang="zh-CN" altLang="en-US" dirty="0"/>
          </a:p>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indent="457200" fontAlgn="auto">
              <a:lnSpc>
                <a:spcPct val="150000"/>
              </a:lnSpc>
              <a:tabLst>
                <a:tab pos="88900" algn="l"/>
                <a:tab pos="723900" algn="l"/>
              </a:tabLst>
            </a:pPr>
            <a:r>
              <a:rPr b="1" dirty="0" smtClean="0">
                <a:latin typeface="宋体" panose="02010600030101010101" pitchFamily="2" charset="-122"/>
                <a:ea typeface="宋体" panose="02010600030101010101" pitchFamily="2" charset="-122"/>
                <a:cs typeface="Times New Roman" panose="02020603050405020304" pitchFamily="18" charset="0"/>
                <a:sym typeface="+mn-ea"/>
              </a:rPr>
              <a:t>普遍认为，自然语言处理分为语法语义分析、信息抽取、文本挖掘、信息检索、机器翻译、问答系统和对话系统 7 个方向。</a:t>
            </a:r>
            <a:endParaRPr b="1" dirty="0" smtClean="0">
              <a:latin typeface="宋体" panose="02010600030101010101" pitchFamily="2" charset="-122"/>
              <a:ea typeface="宋体" panose="02010600030101010101" pitchFamily="2" charset="-122"/>
              <a:cs typeface="Times New Roman" panose="02020603050405020304" pitchFamily="18" charset="0"/>
            </a:endParaRPr>
          </a:p>
          <a:p>
            <a:pPr indent="457200" fontAlgn="auto">
              <a:lnSpc>
                <a:spcPct val="150000"/>
              </a:lnSpc>
              <a:tabLst>
                <a:tab pos="88900" algn="l"/>
                <a:tab pos="723900" algn="l"/>
              </a:tabLst>
            </a:pPr>
            <a:r>
              <a:rPr b="1" dirty="0" smtClean="0">
                <a:latin typeface="宋体" panose="02010600030101010101" pitchFamily="2" charset="-122"/>
                <a:ea typeface="宋体" panose="02010600030101010101" pitchFamily="2" charset="-122"/>
                <a:cs typeface="Times New Roman" panose="02020603050405020304" pitchFamily="18" charset="0"/>
                <a:sym typeface="+mn-ea"/>
              </a:rPr>
              <a:t>语法语义分析：对于给定的语言提取词进行词性和词义分析，然后分析句子的句法、语义角色和多词义选取。因为词性标注技术一般只需对句子的局部范围进行分析处理，目前已经基本成熟，其标志就是它们已经被成功地用于文本检索、文本分类、信息抽取等应用之中，但句法分析、语义分析技术需要对句子进行全局分析，现阶段的深层语言分析技术还没有达到完全实用的程度。</a:t>
            </a:r>
            <a:endParaRPr b="1" dirty="0" smtClean="0">
              <a:latin typeface="宋体" panose="02010600030101010101" pitchFamily="2" charset="-122"/>
              <a:ea typeface="宋体" panose="02010600030101010101" pitchFamily="2" charset="-122"/>
              <a:cs typeface="Times New Roman" panose="02020603050405020304" pitchFamily="18" charset="0"/>
            </a:endParaRPr>
          </a:p>
          <a:p>
            <a:pPr indent="457200" fontAlgn="auto">
              <a:lnSpc>
                <a:spcPct val="150000"/>
              </a:lnSpc>
              <a:tabLst>
                <a:tab pos="88900" algn="l"/>
                <a:tab pos="723900" algn="l"/>
              </a:tabLst>
            </a:pPr>
            <a:r>
              <a:rPr b="1" dirty="0" smtClean="0">
                <a:latin typeface="宋体" panose="02010600030101010101" pitchFamily="2" charset="-122"/>
                <a:ea typeface="宋体" panose="02010600030101010101" pitchFamily="2" charset="-122"/>
                <a:cs typeface="Times New Roman" panose="02020603050405020304" pitchFamily="18" charset="0"/>
                <a:sym typeface="+mn-ea"/>
              </a:rPr>
              <a:t>信息抽取：从非结构化/半结构化文本（如网页、新闻、 论文文献、微博等）中提取指定类型的信息（如实体、属性、关系、事件、商品记录等）， 并通过信息归并、冗余消除和冲突消解等手段将非结构化文本转换为结构化信息的一项综合技术。目前信息抽取已被广泛应用于舆情监控、网络搜索、智能问答等多个重要领域。与此同时，信息抽取技术是中文信息处理和人工智能的核心技术，具有重要的科学意义。</a:t>
            </a:r>
            <a:endParaRPr b="1" dirty="0" smtClean="0">
              <a:latin typeface="宋体" panose="02010600030101010101" pitchFamily="2" charset="-122"/>
              <a:ea typeface="宋体" panose="02010600030101010101" pitchFamily="2" charset="-122"/>
              <a:cs typeface="Times New Roman" panose="02020603050405020304" pitchFamily="18" charset="0"/>
            </a:endParaRPr>
          </a:p>
          <a:p>
            <a:pPr indent="457200" fontAlgn="auto">
              <a:lnSpc>
                <a:spcPct val="150000"/>
              </a:lnSpc>
              <a:tabLst>
                <a:tab pos="88900" algn="l"/>
                <a:tab pos="723900" algn="l"/>
              </a:tabLst>
            </a:pPr>
            <a:r>
              <a:rPr b="1" dirty="0" smtClean="0">
                <a:latin typeface="宋体" panose="02010600030101010101" pitchFamily="2" charset="-122"/>
                <a:ea typeface="宋体" panose="02010600030101010101" pitchFamily="2" charset="-122"/>
                <a:cs typeface="Times New Roman" panose="02020603050405020304" pitchFamily="18" charset="0"/>
                <a:sym typeface="+mn-ea"/>
              </a:rPr>
              <a:t>文本挖掘：对大量的文档提供自动索引，通过关键词或其他有用信息的输入自动检索出需要的文档信息。互联网含有大量网页、论文、专利和电子图书等文本数据，对其中文本内容进行挖掘，是实现对这些内容快速浏览与检索的重要基础。此外，许多自然语言分析任务如观点挖掘、垃圾邮件检测等，也都可以看作文本挖掘技术的具体应用。</a:t>
            </a:r>
            <a:endParaRPr b="1" dirty="0" smtClean="0">
              <a:latin typeface="宋体" panose="02010600030101010101" pitchFamily="2" charset="-122"/>
              <a:ea typeface="宋体" panose="02010600030101010101" pitchFamily="2" charset="-122"/>
              <a:cs typeface="Times New Roman" panose="02020603050405020304" pitchFamily="18" charset="0"/>
            </a:endParaRPr>
          </a:p>
          <a:p>
            <a:pPr indent="457200" fontAlgn="auto">
              <a:lnSpc>
                <a:spcPct val="150000"/>
              </a:lnSpc>
              <a:tabLst>
                <a:tab pos="88900" algn="l"/>
                <a:tab pos="723900" algn="l"/>
              </a:tabLst>
            </a:pPr>
            <a:r>
              <a:rPr b="1" dirty="0" smtClean="0">
                <a:latin typeface="宋体" panose="02010600030101010101" pitchFamily="2" charset="-122"/>
                <a:ea typeface="宋体" panose="02010600030101010101" pitchFamily="2" charset="-122"/>
                <a:cs typeface="Times New Roman" panose="02020603050405020304" pitchFamily="18" charset="0"/>
                <a:sym typeface="+mn-ea"/>
              </a:rPr>
              <a:t>机器翻译：输入源文字并自动将源文字翻译为另一种语言，根据媒介的不同可以分为很多的细类，如文本翻译、图形翻译及手语翻译等。人们通常习惯于感知（听、看和读）自己母语的声音和文字，很多人甚至只能感知自己的母语，因此，机器翻译在现实生活和工作中具有重要的社会需求。</a:t>
            </a:r>
            <a:endParaRPr b="1" dirty="0" smtClean="0">
              <a:latin typeface="宋体" panose="02010600030101010101" pitchFamily="2" charset="-122"/>
              <a:ea typeface="宋体" panose="02010600030101010101" pitchFamily="2" charset="-122"/>
              <a:cs typeface="Times New Roman" panose="02020603050405020304" pitchFamily="18" charset="0"/>
            </a:endParaRPr>
          </a:p>
          <a:p>
            <a:pPr indent="457200" fontAlgn="auto">
              <a:lnSpc>
                <a:spcPct val="150000"/>
              </a:lnSpc>
              <a:tabLst>
                <a:tab pos="88900" algn="l"/>
                <a:tab pos="723900" algn="l"/>
              </a:tabLst>
            </a:pPr>
            <a:r>
              <a:rPr b="1" dirty="0" smtClean="0">
                <a:latin typeface="宋体" panose="02010600030101010101" pitchFamily="2" charset="-122"/>
                <a:ea typeface="宋体" panose="02010600030101010101" pitchFamily="2" charset="-122"/>
                <a:cs typeface="Times New Roman" panose="02020603050405020304" pitchFamily="18" charset="0"/>
                <a:sym typeface="+mn-ea"/>
              </a:rPr>
              <a:t>问答系统：利用计算机自动回答用户所提出的问题以满足用户知识需求的任务。不同于现有搜索引擎，问答系统是信息服务的一种高级形式，系统返回用户的不再是基于关键词匹配排序的文档列表，而是精准的自然语言答案。近年来，随着人工智能的飞速发展，自动问答已经成为倍受关注且发展前景广泛的研究方向。</a:t>
            </a:r>
            <a:endParaRPr b="1" dirty="0" smtClean="0">
              <a:latin typeface="宋体" panose="02010600030101010101" pitchFamily="2" charset="-122"/>
              <a:ea typeface="宋体" panose="02010600030101010101" pitchFamily="2" charset="-122"/>
              <a:cs typeface="Times New Roman" panose="02020603050405020304" pitchFamily="18" charset="0"/>
            </a:endParaRPr>
          </a:p>
          <a:p>
            <a:pPr indent="457200" fontAlgn="auto">
              <a:lnSpc>
                <a:spcPct val="150000"/>
              </a:lnSpc>
              <a:tabLst>
                <a:tab pos="88900" algn="l"/>
                <a:tab pos="723900" algn="l"/>
              </a:tabLst>
            </a:pPr>
            <a:r>
              <a:rPr b="1" dirty="0" smtClean="0">
                <a:latin typeface="宋体" panose="02010600030101010101" pitchFamily="2" charset="-122"/>
                <a:ea typeface="宋体" panose="02010600030101010101" pitchFamily="2" charset="-122"/>
                <a:cs typeface="Times New Roman" panose="02020603050405020304" pitchFamily="18" charset="0"/>
                <a:sym typeface="+mn-ea"/>
              </a:rPr>
              <a:t>对话系统：指计算机可以联系上下文和用户进行聊天及交流等任务，针对不同的用户采用不同的回复方式等功能。人机自然语言对话系统，一般把自然语言理解割裂为两个独立的部分，先把语音变为文字，再根据文字理解人类的意图。基于语音的自然语言对话，句子的读音和抑扬顿挫，对语义影响是很大的。同样的句子，读法不同，意思就不同。因此，对话系统通常需要经过语音识别和文本理解两个步骤来进行语义理解。</a:t>
            </a:r>
            <a:endParaRPr b="1" dirty="0" smtClean="0">
              <a:latin typeface="宋体" panose="02010600030101010101" pitchFamily="2" charset="-122"/>
              <a:ea typeface="宋体" panose="02010600030101010101" pitchFamily="2" charset="-122"/>
              <a:cs typeface="Times New Roman" panose="02020603050405020304" pitchFamily="18" charset="0"/>
            </a:endParaRPr>
          </a:p>
          <a:p>
            <a:endParaRPr lang="zh-CN" altLang="en-US" dirty="0"/>
          </a:p>
          <a:p>
            <a:endParaRPr lang="zh-CN" altLang="en-US" dirty="0"/>
          </a:p>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7515" t="19315" r="26051" b="25201"/>
          <a:stretch>
            <a:fillRect/>
          </a:stretch>
        </p:blipFill>
        <p:spPr bwMode="auto">
          <a:xfrm>
            <a:off x="6784258" y="1474839"/>
            <a:ext cx="5397910" cy="5383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userDrawn="1"/>
        </p:nvSpPr>
        <p:spPr>
          <a:xfrm>
            <a:off x="6990735" y="1474839"/>
            <a:ext cx="5201265" cy="5383161"/>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vmlDrawing" Target="../drawings/vmlDrawing1.vml"/><Relationship Id="rId14" Type="http://schemas.openxmlformats.org/officeDocument/2006/relationships/image" Target="../media/image2.wmf"/><Relationship Id="rId13" Type="http://schemas.openxmlformats.org/officeDocument/2006/relationships/oleObject" Target="../embeddings/oleObject1.bin"/><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8200" y="2043485"/>
            <a:ext cx="10515600" cy="4133480"/>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3A2665-D232-49D5-B666-2B27249CA018}"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425B68-BE83-4037-AA40-88159BF57853}" type="slidenum">
              <a:rPr lang="zh-CN" altLang="en-US" smtClean="0"/>
            </a:fld>
            <a:endParaRPr lang="zh-CN" altLang="en-US"/>
          </a:p>
        </p:txBody>
      </p:sp>
      <p:grpSp>
        <p:nvGrpSpPr>
          <p:cNvPr id="12" name="组合 11"/>
          <p:cNvGrpSpPr/>
          <p:nvPr userDrawn="1"/>
        </p:nvGrpSpPr>
        <p:grpSpPr>
          <a:xfrm>
            <a:off x="0" y="0"/>
            <a:ext cx="12208565" cy="997200"/>
            <a:chOff x="0" y="0"/>
            <a:chExt cx="12208565" cy="997200"/>
          </a:xfrm>
        </p:grpSpPr>
        <p:sp>
          <p:nvSpPr>
            <p:cNvPr id="8" name="矩形 7"/>
            <p:cNvSpPr/>
            <p:nvPr/>
          </p:nvSpPr>
          <p:spPr>
            <a:xfrm>
              <a:off x="0" y="0"/>
              <a:ext cx="12192000" cy="997200"/>
            </a:xfrm>
            <a:prstGeom prst="rect">
              <a:avLst/>
            </a:prstGeom>
            <a:solidFill>
              <a:srgbClr val="7A3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9" name="对象 8"/>
            <p:cNvGraphicFramePr>
              <a:graphicFrameLocks noChangeAspect="1"/>
            </p:cNvGraphicFramePr>
            <p:nvPr/>
          </p:nvGraphicFramePr>
          <p:xfrm>
            <a:off x="0" y="0"/>
            <a:ext cx="10661650" cy="996950"/>
          </p:xfrm>
          <a:graphic>
            <a:graphicData uri="http://schemas.openxmlformats.org/presentationml/2006/ole">
              <mc:AlternateContent xmlns:mc="http://schemas.openxmlformats.org/markup-compatibility/2006">
                <mc:Choice xmlns:v="urn:schemas-microsoft-com:vml" Requires="v">
                  <p:oleObj spid="_x0000_s2" name="Image" r:id="rId13" imgW="33318450" imgH="3114675" progId="Photoshop.Image.13">
                    <p:embed/>
                  </p:oleObj>
                </mc:Choice>
                <mc:Fallback>
                  <p:oleObj name="Image" r:id="rId13" imgW="33318450" imgH="3114675" progId="Photoshop.Image.13">
                    <p:embed/>
                    <p:pic>
                      <p:nvPicPr>
                        <p:cNvPr id="0" name="对象 4"/>
                        <p:cNvPicPr/>
                        <p:nvPr/>
                      </p:nvPicPr>
                      <p:blipFill>
                        <a:blip r:embed="rId14"/>
                        <a:stretch>
                          <a:fillRect/>
                        </a:stretch>
                      </p:blipFill>
                      <p:spPr>
                        <a:xfrm>
                          <a:off x="0" y="0"/>
                          <a:ext cx="10661650" cy="996950"/>
                        </a:xfrm>
                        <a:prstGeom prst="rect">
                          <a:avLst/>
                        </a:prstGeom>
                      </p:spPr>
                    </p:pic>
                  </p:oleObj>
                </mc:Fallback>
              </mc:AlternateContent>
            </a:graphicData>
          </a:graphic>
        </p:graphicFrame>
        <p:sp>
          <p:nvSpPr>
            <p:cNvPr id="10" name="矩形 9"/>
            <p:cNvSpPr/>
            <p:nvPr/>
          </p:nvSpPr>
          <p:spPr>
            <a:xfrm>
              <a:off x="1623115" y="0"/>
              <a:ext cx="10585450" cy="997200"/>
            </a:xfrm>
            <a:prstGeom prst="rect">
              <a:avLst/>
            </a:prstGeom>
            <a:solidFill>
              <a:srgbClr val="7A3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标题占位符 1"/>
          <p:cNvSpPr>
            <a:spLocks noGrp="1"/>
          </p:cNvSpPr>
          <p:nvPr userDrawn="1">
            <p:ph type="title"/>
          </p:nvPr>
        </p:nvSpPr>
        <p:spPr>
          <a:xfrm>
            <a:off x="1769165" y="57336"/>
            <a:ext cx="10422835" cy="920377"/>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11" name="文本框 10"/>
          <p:cNvSpPr txBox="1"/>
          <p:nvPr userDrawn="1"/>
        </p:nvSpPr>
        <p:spPr>
          <a:xfrm>
            <a:off x="838200" y="1309516"/>
            <a:ext cx="10515600" cy="523220"/>
          </a:xfrm>
          <a:prstGeom prst="rect">
            <a:avLst/>
          </a:prstGeom>
          <a:noFill/>
        </p:spPr>
        <p:txBody>
          <a:bodyPr wrap="square" rtlCol="0">
            <a:spAutoFit/>
          </a:bodyPr>
          <a:lstStyle/>
          <a:p>
            <a:endParaRPr lang="zh-CN" altLang="en-US" sz="2800" dirty="0">
              <a:solidFill>
                <a:srgbClr val="8814C6"/>
              </a:solidFill>
              <a:latin typeface="+mj-ea"/>
              <a:ea typeface="+mj-ea"/>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3200" b="1" kern="1200" spc="300">
          <a:solidFill>
            <a:schemeClr val="bg1"/>
          </a:solidFill>
          <a:latin typeface="+mj-lt"/>
          <a:ea typeface="+mj-ea"/>
          <a:cs typeface="+mj-cs"/>
        </a:defRPr>
      </a:lvl1pPr>
    </p:titleStyle>
    <p:bodyStyle>
      <a:lvl1pPr marL="228600" indent="-228600" algn="l" defTabSz="914400" rtl="0" eaLnBrk="1" latinLnBrk="0" hangingPunct="1">
        <a:lnSpc>
          <a:spcPct val="150000"/>
        </a:lnSpc>
        <a:spcBef>
          <a:spcPts val="1000"/>
        </a:spcBef>
        <a:buSzPct val="80000"/>
        <a:buFont typeface="Wingdings" panose="05000000000000000000" pitchFamily="2" charset="2"/>
        <a:buChar char="n"/>
        <a:defRPr sz="2800" kern="1200">
          <a:solidFill>
            <a:schemeClr val="tx1"/>
          </a:solidFill>
          <a:latin typeface="+mj-ea"/>
          <a:ea typeface="+mj-ea"/>
          <a:cs typeface="+mn-cs"/>
        </a:defRPr>
      </a:lvl1pPr>
      <a:lvl2pPr marL="685800" indent="-228600" algn="l" defTabSz="914400" rtl="0" eaLnBrk="1" latinLnBrk="0" hangingPunct="1">
        <a:lnSpc>
          <a:spcPct val="150000"/>
        </a:lnSpc>
        <a:spcBef>
          <a:spcPts val="500"/>
        </a:spcBef>
        <a:buSzPct val="80000"/>
        <a:buFont typeface="Wingdings" panose="05000000000000000000" pitchFamily="2" charset="2"/>
        <a:buChar char="n"/>
        <a:defRPr sz="2400" kern="1200">
          <a:solidFill>
            <a:schemeClr val="tx1"/>
          </a:solidFill>
          <a:latin typeface="+mj-ea"/>
          <a:ea typeface="+mj-ea"/>
          <a:cs typeface="+mn-cs"/>
        </a:defRPr>
      </a:lvl2pPr>
      <a:lvl3pPr marL="1143000" indent="-228600" algn="l" defTabSz="914400" rtl="0" eaLnBrk="1" latinLnBrk="0" hangingPunct="1">
        <a:lnSpc>
          <a:spcPct val="150000"/>
        </a:lnSpc>
        <a:spcBef>
          <a:spcPts val="500"/>
        </a:spcBef>
        <a:buSzPct val="80000"/>
        <a:buFont typeface="Wingdings" panose="05000000000000000000" pitchFamily="2" charset="2"/>
        <a:buChar char="n"/>
        <a:defRPr sz="2000" kern="1200">
          <a:solidFill>
            <a:schemeClr val="tx1"/>
          </a:solidFill>
          <a:latin typeface="+mj-ea"/>
          <a:ea typeface="+mj-ea"/>
          <a:cs typeface="+mn-cs"/>
        </a:defRPr>
      </a:lvl3pPr>
      <a:lvl4pPr marL="1600200" indent="-228600" algn="l" defTabSz="914400" rtl="0" eaLnBrk="1" latinLnBrk="0" hangingPunct="1">
        <a:lnSpc>
          <a:spcPct val="150000"/>
        </a:lnSpc>
        <a:spcBef>
          <a:spcPts val="500"/>
        </a:spcBef>
        <a:buSzPct val="80000"/>
        <a:buFont typeface="Wingdings" panose="05000000000000000000" pitchFamily="2" charset="2"/>
        <a:buChar char="n"/>
        <a:defRPr sz="1800" kern="1200">
          <a:solidFill>
            <a:schemeClr val="tx1"/>
          </a:solidFill>
          <a:latin typeface="+mj-ea"/>
          <a:ea typeface="+mj-ea"/>
          <a:cs typeface="+mn-cs"/>
        </a:defRPr>
      </a:lvl4pPr>
      <a:lvl5pPr marL="2057400" indent="-228600" algn="l" defTabSz="914400" rtl="0" eaLnBrk="1" latinLnBrk="0" hangingPunct="1">
        <a:lnSpc>
          <a:spcPct val="150000"/>
        </a:lnSpc>
        <a:spcBef>
          <a:spcPts val="500"/>
        </a:spcBef>
        <a:buSzPct val="80000"/>
        <a:buFont typeface="Wingdings" panose="05000000000000000000" pitchFamily="2" charset="2"/>
        <a:buChar char="n"/>
        <a:defRPr sz="180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vmlDrawing" Target="../drawings/vmlDrawing2.vml"/><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5" Type="http://schemas.openxmlformats.org/officeDocument/2006/relationships/slideLayout" Target="../slideLayouts/slideLayout2.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5.jpe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3" Type="http://schemas.openxmlformats.org/officeDocument/2006/relationships/slideLayout" Target="../slideLayouts/slideLayout2.xml"/><Relationship Id="rId22" Type="http://schemas.openxmlformats.org/officeDocument/2006/relationships/tags" Target="../tags/tag40.xml"/><Relationship Id="rId21" Type="http://schemas.openxmlformats.org/officeDocument/2006/relationships/tags" Target="../tags/tag39.xml"/><Relationship Id="rId20" Type="http://schemas.openxmlformats.org/officeDocument/2006/relationships/tags" Target="../tags/tag38.xml"/><Relationship Id="rId2" Type="http://schemas.openxmlformats.org/officeDocument/2006/relationships/tags" Target="../tags/tag20.xml"/><Relationship Id="rId19" Type="http://schemas.openxmlformats.org/officeDocument/2006/relationships/tags" Target="../tags/tag37.xml"/><Relationship Id="rId18" Type="http://schemas.openxmlformats.org/officeDocument/2006/relationships/tags" Target="../tags/tag36.xml"/><Relationship Id="rId17" Type="http://schemas.openxmlformats.org/officeDocument/2006/relationships/tags" Target="../tags/tag35.xml"/><Relationship Id="rId16" Type="http://schemas.openxmlformats.org/officeDocument/2006/relationships/tags" Target="../tags/tag34.xml"/><Relationship Id="rId15" Type="http://schemas.openxmlformats.org/officeDocument/2006/relationships/tags" Target="../tags/tag33.xml"/><Relationship Id="rId14" Type="http://schemas.openxmlformats.org/officeDocument/2006/relationships/tags" Target="../tags/tag32.xml"/><Relationship Id="rId13" Type="http://schemas.openxmlformats.org/officeDocument/2006/relationships/tags" Target="../tags/tag31.xml"/><Relationship Id="rId12" Type="http://schemas.openxmlformats.org/officeDocument/2006/relationships/tags" Target="../tags/tag30.xml"/><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image" Target="../media/image6.png"/><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3" Type="http://schemas.openxmlformats.org/officeDocument/2006/relationships/notesSlide" Target="../notesSlides/notesSlide3.xml"/><Relationship Id="rId32" Type="http://schemas.openxmlformats.org/officeDocument/2006/relationships/slideLayout" Target="../slideLayouts/slideLayout2.xml"/><Relationship Id="rId31" Type="http://schemas.openxmlformats.org/officeDocument/2006/relationships/tags" Target="../tags/tag72.xml"/><Relationship Id="rId30" Type="http://schemas.openxmlformats.org/officeDocument/2006/relationships/tags" Target="../tags/tag71.xml"/><Relationship Id="rId3" Type="http://schemas.openxmlformats.org/officeDocument/2006/relationships/tags" Target="../tags/tag44.xml"/><Relationship Id="rId29" Type="http://schemas.openxmlformats.org/officeDocument/2006/relationships/tags" Target="../tags/tag70.xml"/><Relationship Id="rId28" Type="http://schemas.openxmlformats.org/officeDocument/2006/relationships/tags" Target="../tags/tag69.xml"/><Relationship Id="rId27" Type="http://schemas.openxmlformats.org/officeDocument/2006/relationships/tags" Target="../tags/tag68.xml"/><Relationship Id="rId26" Type="http://schemas.openxmlformats.org/officeDocument/2006/relationships/tags" Target="../tags/tag67.xml"/><Relationship Id="rId25" Type="http://schemas.openxmlformats.org/officeDocument/2006/relationships/tags" Target="../tags/tag66.xml"/><Relationship Id="rId24" Type="http://schemas.openxmlformats.org/officeDocument/2006/relationships/tags" Target="../tags/tag65.xml"/><Relationship Id="rId23" Type="http://schemas.openxmlformats.org/officeDocument/2006/relationships/tags" Target="../tags/tag64.xml"/><Relationship Id="rId22" Type="http://schemas.openxmlformats.org/officeDocument/2006/relationships/tags" Target="../tags/tag63.xml"/><Relationship Id="rId21" Type="http://schemas.openxmlformats.org/officeDocument/2006/relationships/tags" Target="../tags/tag62.xml"/><Relationship Id="rId20" Type="http://schemas.openxmlformats.org/officeDocument/2006/relationships/tags" Target="../tags/tag61.xml"/><Relationship Id="rId2" Type="http://schemas.openxmlformats.org/officeDocument/2006/relationships/tags" Target="../tags/tag43.xml"/><Relationship Id="rId19" Type="http://schemas.openxmlformats.org/officeDocument/2006/relationships/tags" Target="../tags/tag60.xml"/><Relationship Id="rId18" Type="http://schemas.openxmlformats.org/officeDocument/2006/relationships/tags" Target="../tags/tag59.xml"/><Relationship Id="rId17" Type="http://schemas.openxmlformats.org/officeDocument/2006/relationships/tags" Target="../tags/tag58.xml"/><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a:p>
        </p:txBody>
      </p:sp>
      <p:sp>
        <p:nvSpPr>
          <p:cNvPr id="3" name="副标题 2"/>
          <p:cNvSpPr>
            <a:spLocks noGrp="1"/>
          </p:cNvSpPr>
          <p:nvPr>
            <p:ph type="subTitle" idx="1"/>
          </p:nvPr>
        </p:nvSpPr>
        <p:spPr/>
        <p:txBody>
          <a:bodyPr/>
          <a:lstStyle/>
          <a:p>
            <a:endParaRPr lang="zh-CN" altLang="en-US"/>
          </a:p>
        </p:txBody>
      </p:sp>
      <p:sp>
        <p:nvSpPr>
          <p:cNvPr id="4" name="标题 1"/>
          <p:cNvSpPr txBox="1"/>
          <p:nvPr/>
        </p:nvSpPr>
        <p:spPr>
          <a:xfrm>
            <a:off x="1524000" y="112236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a:t>单击此处编辑母版标题样式</a:t>
            </a:r>
            <a:endParaRPr lang="zh-CN" altLang="en-US"/>
          </a:p>
        </p:txBody>
      </p:sp>
      <p:sp>
        <p:nvSpPr>
          <p:cNvPr id="5" name="副标题 2"/>
          <p:cNvSpPr txBox="1"/>
          <p:nvPr/>
        </p:nvSpPr>
        <p:spPr>
          <a:xfrm>
            <a:off x="1524000" y="3602038"/>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a:t>单击此处编辑母版副标题样式</a:t>
            </a:r>
            <a:endParaRPr lang="zh-CN" altLang="en-US"/>
          </a:p>
        </p:txBody>
      </p:sp>
      <p:sp>
        <p:nvSpPr>
          <p:cNvPr id="6" name="日期占位符 3"/>
          <p:cNvSpPr>
            <a:spLocks noGrp="1"/>
          </p:cNvSpPr>
          <p:nvPr>
            <p:ph type="dt" sz="half" idx="10"/>
          </p:nvPr>
        </p:nvSpPr>
        <p:spPr>
          <a:xfrm>
            <a:off x="838200" y="6356352"/>
            <a:ext cx="2743200" cy="365125"/>
          </a:xfrm>
        </p:spPr>
        <p:txBody>
          <a:bodyPr/>
          <a:lstStyle/>
          <a:p>
            <a:fld id="{5ED4F72F-0C30-4BC5-8116-96E407D9F8B2}" type="datetimeFigureOut">
              <a:rPr lang="zh-CN" altLang="en-US" smtClean="0"/>
            </a:fld>
            <a:endParaRPr lang="zh-CN" altLang="en-US"/>
          </a:p>
        </p:txBody>
      </p:sp>
      <p:sp>
        <p:nvSpPr>
          <p:cNvPr id="7" name="页脚占位符 4"/>
          <p:cNvSpPr>
            <a:spLocks noGrp="1"/>
          </p:cNvSpPr>
          <p:nvPr>
            <p:ph type="ftr" sz="quarter" idx="11"/>
          </p:nvPr>
        </p:nvSpPr>
        <p:spPr>
          <a:xfrm>
            <a:off x="4038600" y="6356352"/>
            <a:ext cx="4114800" cy="365125"/>
          </a:xfrm>
        </p:spPr>
        <p:txBody>
          <a:bodyPr/>
          <a:lstStyle/>
          <a:p>
            <a:endParaRPr lang="zh-CN" altLang="en-US"/>
          </a:p>
        </p:txBody>
      </p:sp>
      <p:sp>
        <p:nvSpPr>
          <p:cNvPr id="8" name="灯片编号占位符 5"/>
          <p:cNvSpPr>
            <a:spLocks noGrp="1"/>
          </p:cNvSpPr>
          <p:nvPr>
            <p:ph type="sldNum" sz="quarter" idx="12"/>
          </p:nvPr>
        </p:nvSpPr>
        <p:spPr>
          <a:xfrm>
            <a:off x="8610600" y="6356352"/>
            <a:ext cx="2743200" cy="365125"/>
          </a:xfrm>
        </p:spPr>
        <p:txBody>
          <a:bodyPr/>
          <a:lstStyle/>
          <a:p>
            <a:fld id="{A25AC002-491D-4BFF-9CA4-1677101F0EB3}" type="slidenum">
              <a:rPr lang="zh-CN" altLang="en-US" smtClean="0"/>
            </a:fld>
            <a:endParaRPr lang="zh-CN" altLang="en-US"/>
          </a:p>
        </p:txBody>
      </p:sp>
      <p:graphicFrame>
        <p:nvGraphicFramePr>
          <p:cNvPr id="9" name="对象 8"/>
          <p:cNvGraphicFramePr>
            <a:graphicFrameLocks noChangeAspect="1"/>
          </p:cNvGraphicFramePr>
          <p:nvPr/>
        </p:nvGraphicFramePr>
        <p:xfrm>
          <a:off x="-19050" y="-1"/>
          <a:ext cx="12211050" cy="6878797"/>
        </p:xfrm>
        <a:graphic>
          <a:graphicData uri="http://schemas.openxmlformats.org/presentationml/2006/ole">
            <mc:AlternateContent xmlns:mc="http://schemas.openxmlformats.org/markup-compatibility/2006">
              <mc:Choice xmlns:v="urn:schemas-microsoft-com:vml" Requires="v">
                <p:oleObj spid="_x0000_s10" name="Image" r:id="rId1" imgW="12192000" imgH="6858000" progId="Photoshop.Image.13">
                  <p:embed/>
                </p:oleObj>
              </mc:Choice>
              <mc:Fallback>
                <p:oleObj name="Image" r:id="rId1" imgW="12192000" imgH="6858000" progId="Photoshop.Image.13">
                  <p:embed/>
                  <p:pic>
                    <p:nvPicPr>
                      <p:cNvPr id="0" name="对象 8"/>
                      <p:cNvPicPr/>
                      <p:nvPr/>
                    </p:nvPicPr>
                    <p:blipFill>
                      <a:blip r:embed="rId2"/>
                      <a:stretch>
                        <a:fillRect/>
                      </a:stretch>
                    </p:blipFill>
                    <p:spPr>
                      <a:xfrm>
                        <a:off x="-19050" y="-1"/>
                        <a:ext cx="12211050" cy="6878797"/>
                      </a:xfrm>
                      <a:prstGeom prst="rect">
                        <a:avLst/>
                      </a:prstGeom>
                    </p:spPr>
                  </p:pic>
                </p:oleObj>
              </mc:Fallback>
            </mc:AlternateContent>
          </a:graphicData>
        </a:graphic>
      </p:graphicFrame>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4000" y="1020338"/>
            <a:ext cx="1584000" cy="1584000"/>
          </a:xfrm>
          <a:prstGeom prst="rect">
            <a:avLst/>
          </a:prstGeom>
        </p:spPr>
      </p:pic>
      <p:cxnSp>
        <p:nvCxnSpPr>
          <p:cNvPr id="12" name="直接连接符 11"/>
          <p:cNvCxnSpPr/>
          <p:nvPr/>
        </p:nvCxnSpPr>
        <p:spPr>
          <a:xfrm>
            <a:off x="3195604" y="2964997"/>
            <a:ext cx="578231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3271169" y="3115140"/>
            <a:ext cx="5364480" cy="156845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4800" b="1" spc="300" dirty="0">
                <a:solidFill>
                  <a:prstClr val="white"/>
                </a:solidFill>
                <a:latin typeface="微软雅黑" panose="020B0503020204020204" pitchFamily="34" charset="-122"/>
                <a:ea typeface="微软雅黑" panose="020B0503020204020204" pitchFamily="34" charset="-122"/>
              </a:rPr>
              <a:t>《人工智能</a:t>
            </a:r>
            <a:r>
              <a:rPr lang="zh-CN" altLang="en-US" sz="4800" b="1" spc="300" dirty="0">
                <a:solidFill>
                  <a:prstClr val="white"/>
                </a:solidFill>
                <a:latin typeface="微软雅黑" panose="020B0503020204020204" pitchFamily="34" charset="-122"/>
                <a:ea typeface="微软雅黑" panose="020B0503020204020204" pitchFamily="34" charset="-122"/>
              </a:rPr>
              <a:t>应用》</a:t>
            </a:r>
            <a:endParaRPr lang="zh-CN" altLang="en-US" sz="4800" b="1" spc="300" dirty="0">
              <a:solidFill>
                <a:prstClr val="white"/>
              </a:solidFill>
              <a:latin typeface="微软雅黑" panose="020B0503020204020204" pitchFamily="34" charset="-122"/>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4800" b="1" spc="300" dirty="0">
                <a:solidFill>
                  <a:prstClr val="white"/>
                </a:solidFill>
                <a:latin typeface="微软雅黑" panose="020B0503020204020204" pitchFamily="34" charset="-122"/>
                <a:ea typeface="微软雅黑" panose="020B0503020204020204" pitchFamily="34" charset="-122"/>
              </a:rPr>
              <a:t>自然语言</a:t>
            </a:r>
            <a:r>
              <a:rPr lang="zh-CN" altLang="en-US" sz="4800" b="1" spc="300" dirty="0">
                <a:solidFill>
                  <a:prstClr val="white"/>
                </a:solidFill>
                <a:latin typeface="微软雅黑" panose="020B0503020204020204" pitchFamily="34" charset="-122"/>
                <a:ea typeface="微软雅黑" panose="020B0503020204020204" pitchFamily="34" charset="-122"/>
              </a:rPr>
              <a:t>处理</a:t>
            </a:r>
            <a:endParaRPr lang="zh-CN" altLang="en-US" sz="4800" b="1" spc="300" dirty="0">
              <a:solidFill>
                <a:prstClr val="white"/>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4449094" y="5158570"/>
            <a:ext cx="3009265" cy="583565"/>
          </a:xfrm>
          <a:prstGeom prst="rect">
            <a:avLst/>
          </a:prstGeom>
          <a:noFill/>
        </p:spPr>
        <p:txBody>
          <a:bodyPr wrap="non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3200" b="1" spc="300" dirty="0">
                <a:solidFill>
                  <a:prstClr val="white"/>
                </a:solidFill>
                <a:latin typeface="微软雅黑" panose="020B0503020204020204" pitchFamily="34" charset="-122"/>
                <a:ea typeface="微软雅黑" panose="020B0503020204020204" pitchFamily="34" charset="-122"/>
              </a:rPr>
              <a:t>课程教学团队</a:t>
            </a:r>
            <a:r>
              <a:rPr lang="en-US" altLang="zh-CN" sz="3200" b="1" spc="300" dirty="0">
                <a:solidFill>
                  <a:prstClr val="white"/>
                </a:solidFill>
                <a:latin typeface="微软雅黑" panose="020B0503020204020204" pitchFamily="34" charset="-122"/>
                <a:ea typeface="微软雅黑" panose="020B0503020204020204" pitchFamily="34" charset="-122"/>
              </a:rPr>
              <a:t> </a:t>
            </a:r>
            <a:endParaRPr lang="en-US" altLang="zh-CN" sz="3200" b="1" spc="300" dirty="0">
              <a:solidFill>
                <a:prstClr val="white"/>
              </a:solidFill>
              <a:latin typeface="微软雅黑" panose="020B0503020204020204" pitchFamily="34" charset="-122"/>
              <a:ea typeface="微软雅黑" panose="020B0503020204020204" pitchFamily="34" charset="-122"/>
            </a:endParaRPr>
          </a:p>
        </p:txBody>
      </p:sp>
      <p:cxnSp>
        <p:nvCxnSpPr>
          <p:cNvPr id="16" name="直接连接符 15"/>
          <p:cNvCxnSpPr/>
          <p:nvPr/>
        </p:nvCxnSpPr>
        <p:spPr>
          <a:xfrm>
            <a:off x="3196239" y="4834437"/>
            <a:ext cx="578231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cxnSp>
        <p:nvCxnSpPr>
          <p:cNvPr id="86" name="直接连接符 85"/>
          <p:cNvCxnSpPr/>
          <p:nvPr>
            <p:custDataLst>
              <p:tags r:id="rId2"/>
            </p:custDataLst>
          </p:nvPr>
        </p:nvCxnSpPr>
        <p:spPr>
          <a:xfrm>
            <a:off x="5071503" y="1490345"/>
            <a:ext cx="0" cy="4718050"/>
          </a:xfrm>
          <a:prstGeom prst="line">
            <a:avLst/>
          </a:prstGeom>
          <a:ln w="28575">
            <a:solidFill>
              <a:srgbClr val="7A3B90"/>
            </a:solidFill>
          </a:ln>
        </p:spPr>
        <p:style>
          <a:lnRef idx="1">
            <a:schemeClr val="accent1"/>
          </a:lnRef>
          <a:fillRef idx="0">
            <a:schemeClr val="accent1"/>
          </a:fillRef>
          <a:effectRef idx="0">
            <a:schemeClr val="accent1"/>
          </a:effectRef>
          <a:fontRef idx="minor">
            <a:schemeClr val="tx1"/>
          </a:fontRef>
        </p:style>
      </p:cxnSp>
      <p:sp>
        <p:nvSpPr>
          <p:cNvPr id="72" name="TextBox 1"/>
          <p:cNvSpPr txBox="1"/>
          <p:nvPr>
            <p:custDataLst>
              <p:tags r:id="rId3"/>
            </p:custDataLst>
          </p:nvPr>
        </p:nvSpPr>
        <p:spPr>
          <a:xfrm>
            <a:off x="5221998" y="3358771"/>
            <a:ext cx="2379980" cy="367665"/>
          </a:xfrm>
          <a:prstGeom prst="rect">
            <a:avLst/>
          </a:prstGeom>
          <a:noFill/>
        </p:spPr>
        <p:txBody>
          <a:bodyPr wrap="none" lIns="0" tIns="0" rIns="0" bIns="60958" rtlCol="0">
            <a:spAutoFit/>
          </a:bodyPr>
          <a:lstStyle/>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课程教学设计</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TextBox 1"/>
          <p:cNvSpPr txBox="1"/>
          <p:nvPr/>
        </p:nvSpPr>
        <p:spPr>
          <a:xfrm>
            <a:off x="2932627" y="2961325"/>
            <a:ext cx="1359346" cy="946411"/>
          </a:xfrm>
          <a:prstGeom prst="rect">
            <a:avLst/>
          </a:prstGeom>
          <a:noFill/>
        </p:spPr>
        <p:txBody>
          <a:bodyPr wrap="none" lIns="0" tIns="0" rIns="0" bIns="60958" rtlCol="0">
            <a:spAutoFit/>
          </a:bodyPr>
          <a:lstStyle/>
          <a:p>
            <a:pPr>
              <a:lnSpc>
                <a:spcPts val="6935"/>
              </a:lnSpc>
            </a:pPr>
            <a:r>
              <a:rPr lang="en-US" altLang="zh-CN" sz="5300" dirty="0">
                <a:solidFill>
                  <a:srgbClr val="7A3B90"/>
                </a:solidFill>
                <a:latin typeface="微软雅黑" panose="020B0503020204020204" pitchFamily="34" charset="-122"/>
                <a:ea typeface="微软雅黑" panose="020B0503020204020204" pitchFamily="34" charset="-122"/>
                <a:cs typeface="Microsoft YaHei UI" panose="020B0503020204020204" pitchFamily="18" charset="-122"/>
              </a:rPr>
              <a:t>目录</a:t>
            </a:r>
            <a:endParaRPr lang="en-US" altLang="zh-CN" sz="5300" dirty="0">
              <a:solidFill>
                <a:srgbClr val="7A3B90"/>
              </a:solidFill>
              <a:latin typeface="微软雅黑" panose="020B0503020204020204" pitchFamily="34" charset="-122"/>
              <a:ea typeface="微软雅黑" panose="020B0503020204020204" pitchFamily="34" charset="-122"/>
              <a:cs typeface="Microsoft YaHei UI" panose="020B0503020204020204" pitchFamily="18" charset="-122"/>
            </a:endParaRPr>
          </a:p>
        </p:txBody>
      </p:sp>
      <p:sp>
        <p:nvSpPr>
          <p:cNvPr id="74" name="TextBox 1"/>
          <p:cNvSpPr txBox="1"/>
          <p:nvPr>
            <p:custDataLst>
              <p:tags r:id="rId4"/>
            </p:custDataLst>
          </p:nvPr>
        </p:nvSpPr>
        <p:spPr>
          <a:xfrm>
            <a:off x="5213108" y="2526185"/>
            <a:ext cx="2379980" cy="367665"/>
          </a:xfrm>
          <a:prstGeom prst="rect">
            <a:avLst/>
          </a:prstGeom>
          <a:noFill/>
        </p:spPr>
        <p:txBody>
          <a:bodyPr wrap="none" lIns="0" tIns="0" rIns="0" bIns="60958" rtlCol="0">
            <a:spAutoFit/>
          </a:bodyPr>
          <a:lstStyle/>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课程教学目标</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5" name="TextBox 1"/>
          <p:cNvSpPr txBox="1"/>
          <p:nvPr/>
        </p:nvSpPr>
        <p:spPr>
          <a:xfrm>
            <a:off x="3000360" y="3892658"/>
            <a:ext cx="1340110" cy="266738"/>
          </a:xfrm>
          <a:prstGeom prst="rect">
            <a:avLst/>
          </a:prstGeom>
          <a:noFill/>
        </p:spPr>
        <p:txBody>
          <a:bodyPr wrap="none" lIns="0" tIns="0" rIns="0" bIns="60958" rtlCol="0">
            <a:spAutoFit/>
          </a:bodyPr>
          <a:lstStyle/>
          <a:p>
            <a:pPr>
              <a:lnSpc>
                <a:spcPts val="1600"/>
              </a:lnSpc>
            </a:pPr>
            <a:r>
              <a:rPr lang="en-US" altLang="zh-CN" sz="1900" dirty="0">
                <a:solidFill>
                  <a:srgbClr val="7A3B90"/>
                </a:solidFill>
                <a:latin typeface="微软雅黑" panose="020B0503020204020204" pitchFamily="34" charset="-122"/>
                <a:ea typeface="微软雅黑" panose="020B0503020204020204" pitchFamily="34" charset="-122"/>
                <a:cs typeface="Arial" panose="020B0604020202020204" pitchFamily="34" charset="0"/>
              </a:rPr>
              <a:t>CONTENTS</a:t>
            </a:r>
            <a:endParaRPr lang="en-US" altLang="zh-CN" sz="1900" dirty="0">
              <a:solidFill>
                <a:srgbClr val="7A3B9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76" name="TextBox 1"/>
          <p:cNvSpPr txBox="1"/>
          <p:nvPr>
            <p:custDataLst>
              <p:tags r:id="rId5"/>
            </p:custDataLst>
          </p:nvPr>
        </p:nvSpPr>
        <p:spPr>
          <a:xfrm>
            <a:off x="5221998" y="1621368"/>
            <a:ext cx="2684780" cy="367665"/>
          </a:xfrm>
          <a:prstGeom prst="rect">
            <a:avLst/>
          </a:prstGeom>
          <a:noFill/>
        </p:spPr>
        <p:txBody>
          <a:bodyPr wrap="none" lIns="0" tIns="0" rIns="0" bIns="60958" rtlCol="0">
            <a:spAutoFit/>
          </a:bodyPr>
          <a:lstStyle/>
          <a:p>
            <a:pPr>
              <a:lnSpc>
                <a:spcPts val="2400"/>
              </a:lnSpc>
            </a:pP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1    课程性质与地位</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8" name="Freeform 3"/>
          <p:cNvSpPr/>
          <p:nvPr>
            <p:custDataLst>
              <p:tags r:id="rId6"/>
            </p:custDataLst>
          </p:nvPr>
        </p:nvSpPr>
        <p:spPr>
          <a:xfrm>
            <a:off x="5000383" y="1664696"/>
            <a:ext cx="142240" cy="140207"/>
          </a:xfrm>
          <a:custGeom>
            <a:avLst/>
            <a:gdLst>
              <a:gd name="connsiteX0" fmla="*/ 0 w 106680"/>
              <a:gd name="connsiteY0" fmla="*/ 53339 h 106679"/>
              <a:gd name="connsiteX1" fmla="*/ 53340 w 106680"/>
              <a:gd name="connsiteY1" fmla="*/ 0 h 106679"/>
              <a:gd name="connsiteX2" fmla="*/ 106679 w 106680"/>
              <a:gd name="connsiteY2" fmla="*/ 53339 h 106679"/>
              <a:gd name="connsiteX3" fmla="*/ 53340 w 106680"/>
              <a:gd name="connsiteY3" fmla="*/ 106679 h 106679"/>
              <a:gd name="connsiteX4" fmla="*/ 0 w 106680"/>
              <a:gd name="connsiteY4" fmla="*/ 53339 h 106679"/>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6679">
                <a:moveTo>
                  <a:pt x="0" y="53339"/>
                </a:moveTo>
                <a:cubicBezTo>
                  <a:pt x="0" y="23876"/>
                  <a:pt x="23876" y="0"/>
                  <a:pt x="53340" y="0"/>
                </a:cubicBezTo>
                <a:cubicBezTo>
                  <a:pt x="82803" y="0"/>
                  <a:pt x="106679" y="23876"/>
                  <a:pt x="106679" y="53339"/>
                </a:cubicBezTo>
                <a:cubicBezTo>
                  <a:pt x="106679" y="82804"/>
                  <a:pt x="82803" y="106679"/>
                  <a:pt x="53340" y="106679"/>
                </a:cubicBezTo>
                <a:cubicBezTo>
                  <a:pt x="23876" y="106679"/>
                  <a:pt x="0" y="82804"/>
                  <a:pt x="0" y="53339"/>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59" name="Freeform 3"/>
          <p:cNvSpPr/>
          <p:nvPr>
            <p:custDataLst>
              <p:tags r:id="rId7"/>
            </p:custDataLst>
          </p:nvPr>
        </p:nvSpPr>
        <p:spPr>
          <a:xfrm>
            <a:off x="5000383" y="2587968"/>
            <a:ext cx="142240" cy="140207"/>
          </a:xfrm>
          <a:custGeom>
            <a:avLst/>
            <a:gdLst>
              <a:gd name="connsiteX0" fmla="*/ 0 w 106680"/>
              <a:gd name="connsiteY0" fmla="*/ 53339 h 106679"/>
              <a:gd name="connsiteX1" fmla="*/ 53340 w 106680"/>
              <a:gd name="connsiteY1" fmla="*/ 0 h 106679"/>
              <a:gd name="connsiteX2" fmla="*/ 106679 w 106680"/>
              <a:gd name="connsiteY2" fmla="*/ 53339 h 106679"/>
              <a:gd name="connsiteX3" fmla="*/ 53340 w 106680"/>
              <a:gd name="connsiteY3" fmla="*/ 106679 h 106679"/>
              <a:gd name="connsiteX4" fmla="*/ 0 w 106680"/>
              <a:gd name="connsiteY4" fmla="*/ 53339 h 106679"/>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6679">
                <a:moveTo>
                  <a:pt x="0" y="53339"/>
                </a:moveTo>
                <a:cubicBezTo>
                  <a:pt x="0" y="23876"/>
                  <a:pt x="23876" y="0"/>
                  <a:pt x="53340" y="0"/>
                </a:cubicBezTo>
                <a:cubicBezTo>
                  <a:pt x="82803" y="0"/>
                  <a:pt x="106679" y="23876"/>
                  <a:pt x="106679" y="53339"/>
                </a:cubicBezTo>
                <a:cubicBezTo>
                  <a:pt x="106679" y="82804"/>
                  <a:pt x="82803" y="106679"/>
                  <a:pt x="53340" y="106679"/>
                </a:cubicBezTo>
                <a:cubicBezTo>
                  <a:pt x="23876" y="106679"/>
                  <a:pt x="0" y="82804"/>
                  <a:pt x="0" y="53339"/>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60" name="Freeform 3"/>
          <p:cNvSpPr/>
          <p:nvPr>
            <p:custDataLst>
              <p:tags r:id="rId8"/>
            </p:custDataLst>
          </p:nvPr>
        </p:nvSpPr>
        <p:spPr>
          <a:xfrm>
            <a:off x="5000383" y="3439054"/>
            <a:ext cx="142240" cy="140207"/>
          </a:xfrm>
          <a:custGeom>
            <a:avLst/>
            <a:gdLst>
              <a:gd name="connsiteX0" fmla="*/ 0 w 106680"/>
              <a:gd name="connsiteY0" fmla="*/ 52577 h 105155"/>
              <a:gd name="connsiteX1" fmla="*/ 53340 w 106680"/>
              <a:gd name="connsiteY1" fmla="*/ 0 h 105155"/>
              <a:gd name="connsiteX2" fmla="*/ 106679 w 106680"/>
              <a:gd name="connsiteY2" fmla="*/ 52577 h 105155"/>
              <a:gd name="connsiteX3" fmla="*/ 53340 w 106680"/>
              <a:gd name="connsiteY3" fmla="*/ 105155 h 105155"/>
              <a:gd name="connsiteX4" fmla="*/ 0 w 106680"/>
              <a:gd name="connsiteY4" fmla="*/ 52577 h 10515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5155">
                <a:moveTo>
                  <a:pt x="0" y="52577"/>
                </a:moveTo>
                <a:cubicBezTo>
                  <a:pt x="0" y="23495"/>
                  <a:pt x="23876" y="0"/>
                  <a:pt x="53340" y="0"/>
                </a:cubicBezTo>
                <a:cubicBezTo>
                  <a:pt x="82803" y="0"/>
                  <a:pt x="106679" y="23495"/>
                  <a:pt x="106679" y="52577"/>
                </a:cubicBezTo>
                <a:cubicBezTo>
                  <a:pt x="106679" y="81661"/>
                  <a:pt x="82803" y="105155"/>
                  <a:pt x="53340" y="105155"/>
                </a:cubicBezTo>
                <a:cubicBezTo>
                  <a:pt x="23876" y="105155"/>
                  <a:pt x="0" y="81661"/>
                  <a:pt x="0" y="52577"/>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20" name="TextBox 1"/>
          <p:cNvSpPr txBox="1"/>
          <p:nvPr>
            <p:custDataLst>
              <p:tags r:id="rId9"/>
            </p:custDataLst>
          </p:nvPr>
        </p:nvSpPr>
        <p:spPr>
          <a:xfrm>
            <a:off x="5221998" y="4159203"/>
            <a:ext cx="2379980" cy="367665"/>
          </a:xfrm>
          <a:prstGeom prst="rect">
            <a:avLst/>
          </a:prstGeom>
          <a:noFill/>
        </p:spPr>
        <p:txBody>
          <a:bodyPr wrap="none" lIns="0" tIns="0" rIns="0" bIns="60958" rtlCol="0">
            <a:spAutoFit/>
          </a:bodyPr>
          <a:lstStyle/>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课程教学方法</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Freeform 3"/>
          <p:cNvSpPr/>
          <p:nvPr>
            <p:custDataLst>
              <p:tags r:id="rId10"/>
            </p:custDataLst>
          </p:nvPr>
        </p:nvSpPr>
        <p:spPr>
          <a:xfrm>
            <a:off x="5000383" y="4207170"/>
            <a:ext cx="142240" cy="140207"/>
          </a:xfrm>
          <a:custGeom>
            <a:avLst/>
            <a:gdLst>
              <a:gd name="connsiteX0" fmla="*/ 0 w 106680"/>
              <a:gd name="connsiteY0" fmla="*/ 52577 h 105155"/>
              <a:gd name="connsiteX1" fmla="*/ 53340 w 106680"/>
              <a:gd name="connsiteY1" fmla="*/ 0 h 105155"/>
              <a:gd name="connsiteX2" fmla="*/ 106679 w 106680"/>
              <a:gd name="connsiteY2" fmla="*/ 52577 h 105155"/>
              <a:gd name="connsiteX3" fmla="*/ 53340 w 106680"/>
              <a:gd name="connsiteY3" fmla="*/ 105155 h 105155"/>
              <a:gd name="connsiteX4" fmla="*/ 0 w 106680"/>
              <a:gd name="connsiteY4" fmla="*/ 52577 h 10515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5155">
                <a:moveTo>
                  <a:pt x="0" y="52577"/>
                </a:moveTo>
                <a:cubicBezTo>
                  <a:pt x="0" y="23495"/>
                  <a:pt x="23876" y="0"/>
                  <a:pt x="53340" y="0"/>
                </a:cubicBezTo>
                <a:cubicBezTo>
                  <a:pt x="82803" y="0"/>
                  <a:pt x="106679" y="23495"/>
                  <a:pt x="106679" y="52577"/>
                </a:cubicBezTo>
                <a:cubicBezTo>
                  <a:pt x="106679" y="81661"/>
                  <a:pt x="82803" y="105155"/>
                  <a:pt x="53340" y="105155"/>
                </a:cubicBezTo>
                <a:cubicBezTo>
                  <a:pt x="23876" y="105155"/>
                  <a:pt x="0" y="81661"/>
                  <a:pt x="0" y="52577"/>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2" name="TextBox 1"/>
          <p:cNvSpPr txBox="1"/>
          <p:nvPr>
            <p:custDataLst>
              <p:tags r:id="rId11"/>
            </p:custDataLst>
          </p:nvPr>
        </p:nvSpPr>
        <p:spPr>
          <a:xfrm>
            <a:off x="5221998" y="5035806"/>
            <a:ext cx="2684780" cy="367665"/>
          </a:xfrm>
          <a:prstGeom prst="rect">
            <a:avLst/>
          </a:prstGeom>
          <a:noFill/>
        </p:spPr>
        <p:txBody>
          <a:bodyPr wrap="none" lIns="0" tIns="0" rIns="0" bIns="60958" rtlCol="0">
            <a:spAutoFit/>
          </a:bodyPr>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5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课程考核与评价</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Freeform 3"/>
          <p:cNvSpPr/>
          <p:nvPr>
            <p:custDataLst>
              <p:tags r:id="rId12"/>
            </p:custDataLst>
          </p:nvPr>
        </p:nvSpPr>
        <p:spPr>
          <a:xfrm>
            <a:off x="5000383" y="5116089"/>
            <a:ext cx="142240" cy="140207"/>
          </a:xfrm>
          <a:custGeom>
            <a:avLst/>
            <a:gdLst>
              <a:gd name="connsiteX0" fmla="*/ 0 w 106680"/>
              <a:gd name="connsiteY0" fmla="*/ 52577 h 105155"/>
              <a:gd name="connsiteX1" fmla="*/ 53340 w 106680"/>
              <a:gd name="connsiteY1" fmla="*/ 0 h 105155"/>
              <a:gd name="connsiteX2" fmla="*/ 106679 w 106680"/>
              <a:gd name="connsiteY2" fmla="*/ 52577 h 105155"/>
              <a:gd name="connsiteX3" fmla="*/ 53340 w 106680"/>
              <a:gd name="connsiteY3" fmla="*/ 105155 h 105155"/>
              <a:gd name="connsiteX4" fmla="*/ 0 w 106680"/>
              <a:gd name="connsiteY4" fmla="*/ 52577 h 10515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5155">
                <a:moveTo>
                  <a:pt x="0" y="52577"/>
                </a:moveTo>
                <a:cubicBezTo>
                  <a:pt x="0" y="23495"/>
                  <a:pt x="23876" y="0"/>
                  <a:pt x="53340" y="0"/>
                </a:cubicBezTo>
                <a:cubicBezTo>
                  <a:pt x="82803" y="0"/>
                  <a:pt x="106679" y="23495"/>
                  <a:pt x="106679" y="52577"/>
                </a:cubicBezTo>
                <a:cubicBezTo>
                  <a:pt x="106679" y="81661"/>
                  <a:pt x="82803" y="105155"/>
                  <a:pt x="53340" y="105155"/>
                </a:cubicBezTo>
                <a:cubicBezTo>
                  <a:pt x="23876" y="105155"/>
                  <a:pt x="0" y="81661"/>
                  <a:pt x="0" y="52577"/>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5" name="TextBox 1"/>
          <p:cNvSpPr txBox="1"/>
          <p:nvPr>
            <p:custDataLst>
              <p:tags r:id="rId13"/>
            </p:custDataLst>
          </p:nvPr>
        </p:nvSpPr>
        <p:spPr>
          <a:xfrm>
            <a:off x="5221998" y="5836238"/>
            <a:ext cx="2379980" cy="367665"/>
          </a:xfrm>
          <a:prstGeom prst="rect">
            <a:avLst/>
          </a:prstGeom>
          <a:noFill/>
        </p:spPr>
        <p:txBody>
          <a:bodyPr wrap="none" lIns="0" tIns="0" rIns="0" bIns="60958" rtlCol="0">
            <a:spAutoFit/>
          </a:bodyPr>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6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课程教学反思</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Freeform 3"/>
          <p:cNvSpPr/>
          <p:nvPr>
            <p:custDataLst>
              <p:tags r:id="rId14"/>
            </p:custDataLst>
          </p:nvPr>
        </p:nvSpPr>
        <p:spPr>
          <a:xfrm>
            <a:off x="5000383" y="5884205"/>
            <a:ext cx="142240" cy="140207"/>
          </a:xfrm>
          <a:custGeom>
            <a:avLst/>
            <a:gdLst>
              <a:gd name="connsiteX0" fmla="*/ 0 w 106680"/>
              <a:gd name="connsiteY0" fmla="*/ 52577 h 105155"/>
              <a:gd name="connsiteX1" fmla="*/ 53340 w 106680"/>
              <a:gd name="connsiteY1" fmla="*/ 0 h 105155"/>
              <a:gd name="connsiteX2" fmla="*/ 106679 w 106680"/>
              <a:gd name="connsiteY2" fmla="*/ 52577 h 105155"/>
              <a:gd name="connsiteX3" fmla="*/ 53340 w 106680"/>
              <a:gd name="connsiteY3" fmla="*/ 105155 h 105155"/>
              <a:gd name="connsiteX4" fmla="*/ 0 w 106680"/>
              <a:gd name="connsiteY4" fmla="*/ 52577 h 10515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5155">
                <a:moveTo>
                  <a:pt x="0" y="52577"/>
                </a:moveTo>
                <a:cubicBezTo>
                  <a:pt x="0" y="23495"/>
                  <a:pt x="23876" y="0"/>
                  <a:pt x="53340" y="0"/>
                </a:cubicBezTo>
                <a:cubicBezTo>
                  <a:pt x="82803" y="0"/>
                  <a:pt x="106679" y="23495"/>
                  <a:pt x="106679" y="52577"/>
                </a:cubicBezTo>
                <a:cubicBezTo>
                  <a:pt x="106679" y="81661"/>
                  <a:pt x="82803" y="105155"/>
                  <a:pt x="53340" y="105155"/>
                </a:cubicBezTo>
                <a:cubicBezTo>
                  <a:pt x="23876" y="105155"/>
                  <a:pt x="0" y="81661"/>
                  <a:pt x="0" y="52577"/>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p>
            <a:pPr algn="ctr"/>
            <a:endParaRPr lang="zh-CN" altLang="en-US">
              <a:solidFill>
                <a:srgbClr val="7A3B9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一、课程性质与地位</a:t>
              </a:r>
              <a:r>
                <a:rPr lang="en-US" altLang="zh-CN"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一级标题微软雅黑</a:t>
              </a:r>
              <a:r>
                <a:rPr lang="en-US" altLang="zh-CN"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28</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号</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grpSp>
        <p:nvGrpSpPr>
          <p:cNvPr id="14" name="组合 13"/>
          <p:cNvGrpSpPr/>
          <p:nvPr>
            <p:custDataLst>
              <p:tags r:id="rId4"/>
            </p:custDataLst>
          </p:nvPr>
        </p:nvGrpSpPr>
        <p:grpSpPr>
          <a:xfrm>
            <a:off x="3894455" y="1978660"/>
            <a:ext cx="6736715" cy="4490085"/>
            <a:chOff x="50" y="4443"/>
            <a:chExt cx="10277" cy="6056"/>
          </a:xfrm>
        </p:grpSpPr>
        <p:sp>
          <p:nvSpPr>
            <p:cNvPr id="76" name="TextBox 75"/>
            <p:cNvSpPr txBox="1"/>
            <p:nvPr/>
          </p:nvSpPr>
          <p:spPr>
            <a:xfrm>
              <a:off x="852" y="4978"/>
              <a:ext cx="6548" cy="497"/>
            </a:xfrm>
            <a:prstGeom prst="rect">
              <a:avLst/>
            </a:prstGeom>
            <a:noFill/>
          </p:spPr>
          <p:txBody>
            <a:bodyPr wrap="square" rtlCol="0">
              <a:spAutoFit/>
            </a:bodyPr>
            <a:lstStyle/>
            <a:p>
              <a:pPr algn="l"/>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课程名称：人工智能应用</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p:txBody>
        </p:sp>
        <p:sp>
          <p:nvSpPr>
            <p:cNvPr id="3" name="圆角矩形 2"/>
            <p:cNvSpPr/>
            <p:nvPr/>
          </p:nvSpPr>
          <p:spPr>
            <a:xfrm>
              <a:off x="292" y="4667"/>
              <a:ext cx="9814" cy="5599"/>
            </a:xfrm>
            <a:prstGeom prst="roundRect">
              <a:avLst>
                <a:gd name="adj" fmla="val 0"/>
              </a:avLst>
            </a:prstGeom>
            <a:noFill/>
            <a:ln w="12700">
              <a:solidFill>
                <a:srgbClr val="AA90F4"/>
              </a:solidFill>
            </a:ln>
          </p:spPr>
          <p:style>
            <a:lnRef idx="2">
              <a:schemeClr val="accent1">
                <a:shade val="50000"/>
              </a:schemeClr>
            </a:lnRef>
            <a:fillRef idx="1">
              <a:schemeClr val="accent1"/>
            </a:fillRef>
            <a:effectRef idx="0">
              <a:schemeClr val="accent1"/>
            </a:effectRef>
            <a:fontRef idx="minor">
              <a:schemeClr val="lt1"/>
            </a:fontRef>
          </p:style>
          <p:txBody>
            <a:bodyPr lIns="162003" tIns="81002" rIns="162003" bIns="81002" rtlCol="0" anchor="ctr" anchorCtr="0"/>
            <a:lstStyle/>
            <a:p>
              <a:pPr algn="ctr"/>
              <a:endParaRPr lang="zh-CN" altLang="en-US" sz="1400"/>
            </a:p>
          </p:txBody>
        </p:sp>
        <p:sp>
          <p:nvSpPr>
            <p:cNvPr id="5" name="矩形 93"/>
            <p:cNvSpPr/>
            <p:nvPr/>
          </p:nvSpPr>
          <p:spPr>
            <a:xfrm>
              <a:off x="50" y="4443"/>
              <a:ext cx="802" cy="807"/>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003" tIns="81002" rIns="162003" bIns="81002" rtlCol="0" anchor="ctr"/>
            <a:lstStyle/>
            <a:p>
              <a:pPr algn="ctr"/>
              <a:endParaRPr lang="zh-CN" altLang="en-US" sz="1400"/>
            </a:p>
          </p:txBody>
        </p:sp>
        <p:sp>
          <p:nvSpPr>
            <p:cNvPr id="6" name="矩形 93"/>
            <p:cNvSpPr/>
            <p:nvPr/>
          </p:nvSpPr>
          <p:spPr>
            <a:xfrm rot="10800000">
              <a:off x="9525" y="9692"/>
              <a:ext cx="802" cy="807"/>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003" tIns="81002" rIns="162003" bIns="81002" rtlCol="0" anchor="ctr"/>
            <a:lstStyle/>
            <a:p>
              <a:pPr algn="ctr"/>
              <a:endParaRPr lang="zh-CN" altLang="en-US" sz="1400"/>
            </a:p>
          </p:txBody>
        </p:sp>
      </p:grpSp>
      <p:sp>
        <p:nvSpPr>
          <p:cNvPr id="7" name="TextBox 75"/>
          <p:cNvSpPr txBox="1"/>
          <p:nvPr/>
        </p:nvSpPr>
        <p:spPr>
          <a:xfrm>
            <a:off x="4420235" y="3002915"/>
            <a:ext cx="5665470" cy="368300"/>
          </a:xfrm>
          <a:prstGeom prst="rect">
            <a:avLst/>
          </a:prstGeom>
          <a:noFill/>
        </p:spPr>
        <p:txBody>
          <a:bodyPr wrap="square" rtlCol="0">
            <a:spAutoFit/>
          </a:bodyPr>
          <a:p>
            <a:pPr algn="l"/>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课程代码：</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T104211047</a:t>
            </a:r>
            <a:endPar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p:txBody>
      </p:sp>
      <p:sp>
        <p:nvSpPr>
          <p:cNvPr id="8" name="TextBox 8"/>
          <p:cNvSpPr txBox="1"/>
          <p:nvPr/>
        </p:nvSpPr>
        <p:spPr>
          <a:xfrm>
            <a:off x="1597025" y="1962150"/>
            <a:ext cx="1912620" cy="381000"/>
          </a:xfrm>
          <a:prstGeom prst="rect">
            <a:avLst/>
          </a:prstGeom>
          <a:solidFill>
            <a:srgbClr val="7030A0">
              <a:alpha val="70000"/>
            </a:srgbClr>
          </a:solidFill>
          <a:ln>
            <a:noFill/>
          </a:ln>
        </p:spPr>
        <p:txBody>
          <a:bodyPr wrap="square" lIns="0" tIns="0" rIns="0" bIns="0" rtlCol="0" anchor="ctr">
            <a:noAutofit/>
          </a:bodyPr>
          <a:p>
            <a:r>
              <a:rPr lang="en-US" altLang="zh-CN" sz="20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1. </a:t>
            </a:r>
            <a:r>
              <a:rPr lang="zh-CN" altLang="en-US" sz="20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二级标题</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9" name="TextBox 75"/>
          <p:cNvSpPr txBox="1"/>
          <p:nvPr>
            <p:custDataLst>
              <p:tags r:id="rId5"/>
            </p:custDataLst>
          </p:nvPr>
        </p:nvSpPr>
        <p:spPr>
          <a:xfrm>
            <a:off x="4420235" y="3613785"/>
            <a:ext cx="5990590" cy="368300"/>
          </a:xfrm>
          <a:prstGeom prst="rect">
            <a:avLst/>
          </a:prstGeom>
          <a:noFill/>
        </p:spPr>
        <p:txBody>
          <a:bodyPr wrap="square" rtlCol="0">
            <a:spAutoFit/>
          </a:bodyPr>
          <a:p>
            <a:pPr algn="l"/>
            <a:r>
              <a:rPr 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正文</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 </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微软雅黑</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18</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号</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 </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行距</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1.5</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倍</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  </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左图右字</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一、自然语言处理</a:t>
              </a:r>
              <a:r>
                <a:rPr lang="en-US" altLang="zh-CN"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介绍</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2" name="TextBox 1"/>
          <p:cNvSpPr txBox="1"/>
          <p:nvPr/>
        </p:nvSpPr>
        <p:spPr>
          <a:xfrm>
            <a:off x="389255" y="1905635"/>
            <a:ext cx="11330940" cy="4662170"/>
          </a:xfrm>
          <a:prstGeom prst="rect">
            <a:avLst/>
          </a:prstGeom>
          <a:noFill/>
        </p:spPr>
        <p:txBody>
          <a:bodyPr wrap="square" lIns="0" tIns="0" rIns="0" rtlCol="0">
            <a:spAutoFit/>
          </a:bodyPr>
          <a:p>
            <a:pPr indent="508000" fontAlgn="auto">
              <a:lnSpc>
                <a:spcPct val="150000"/>
              </a:lnSpc>
              <a:tabLst>
                <a:tab pos="88900" algn="l"/>
                <a:tab pos="723900" algn="l"/>
              </a:tabLst>
              <a:extLst>
                <a:ext uri="{35155182-B16C-46BC-9424-99874614C6A1}">
                  <wpsdc:indentchars xmlns:wpsdc="http://www.wps.cn/officeDocument/2017/drawingmlCustomData" val="200" checksum="282533468"/>
                </a:ext>
              </a:extLst>
            </a:pPr>
            <a:r>
              <a:rPr sz="2000" b="1" dirty="0" smtClean="0">
                <a:latin typeface="宋体" panose="02010600030101010101" pitchFamily="2" charset="-122"/>
                <a:ea typeface="宋体" panose="02010600030101010101" pitchFamily="2" charset="-122"/>
                <a:cs typeface="Times New Roman" panose="02020603050405020304" pitchFamily="18" charset="0"/>
              </a:rPr>
              <a:t>自然语言处理</a:t>
            </a:r>
            <a:r>
              <a:rPr lang="zh-CN" sz="2000" b="1" dirty="0" smtClean="0">
                <a:latin typeface="宋体" panose="02010600030101010101" pitchFamily="2" charset="-122"/>
                <a:ea typeface="宋体" panose="02010600030101010101" pitchFamily="2" charset="-122"/>
                <a:cs typeface="Times New Roman" panose="02020603050405020304" pitchFamily="18" charset="0"/>
              </a:rPr>
              <a:t>（</a:t>
            </a:r>
            <a:r>
              <a:rPr sz="2000" dirty="0" smtClean="0">
                <a:latin typeface="宋体" panose="02010600030101010101" pitchFamily="2" charset="-122"/>
                <a:ea typeface="宋体" panose="02010600030101010101" pitchFamily="2" charset="-122"/>
                <a:cs typeface="Times New Roman" panose="02020603050405020304" pitchFamily="18" charset="0"/>
              </a:rPr>
              <a:t>Natural Language Processing，一般被简写为NLP</a:t>
            </a:r>
            <a:r>
              <a:rPr lang="zh-CN" sz="2000" dirty="0" smtClean="0">
                <a:latin typeface="宋体" panose="02010600030101010101" pitchFamily="2" charset="-122"/>
                <a:ea typeface="宋体" panose="02010600030101010101" pitchFamily="2" charset="-122"/>
                <a:cs typeface="Times New Roman" panose="02020603050405020304" pitchFamily="18" charset="0"/>
              </a:rPr>
              <a:t>）</a:t>
            </a:r>
            <a:r>
              <a:rPr sz="2000" dirty="0" smtClean="0">
                <a:latin typeface="宋体" panose="02010600030101010101" pitchFamily="2" charset="-122"/>
                <a:ea typeface="宋体" panose="02010600030101010101" pitchFamily="2" charset="-122"/>
                <a:cs typeface="Times New Roman" panose="02020603050405020304" pitchFamily="18" charset="0"/>
              </a:rPr>
              <a:t>指计算机拥有识别理解人类文本语言的能力，研究能实现人与计算机之间用自然语言进行有效通信的各种理论和方法，是计算机科学领域与人工智能领域中的一个重要方向。自然语言处理的任务大致分为两类——自然语言理解和自然语言生成。</a:t>
            </a:r>
            <a:endParaRPr sz="2000" dirty="0" smtClean="0">
              <a:latin typeface="宋体" panose="02010600030101010101" pitchFamily="2" charset="-122"/>
              <a:ea typeface="宋体" panose="02010600030101010101" pitchFamily="2" charset="-122"/>
              <a:cs typeface="Times New Roman" panose="02020603050405020304" pitchFamily="18" charset="0"/>
            </a:endParaRPr>
          </a:p>
          <a:p>
            <a:pPr indent="508000" fontAlgn="auto">
              <a:lnSpc>
                <a:spcPct val="150000"/>
              </a:lnSpc>
              <a:tabLst>
                <a:tab pos="88900" algn="l"/>
                <a:tab pos="723900" algn="l"/>
              </a:tabLst>
              <a:extLst>
                <a:ext uri="{35155182-B16C-46BC-9424-99874614C6A1}">
                  <wpsdc:indentchars xmlns:wpsdc="http://www.wps.cn/officeDocument/2017/drawingmlCustomData" val="200" checksum="282533468"/>
                </a:ext>
              </a:extLst>
            </a:pPr>
            <a:r>
              <a:rPr sz="2000" dirty="0" smtClean="0">
                <a:latin typeface="宋体" panose="02010600030101010101" pitchFamily="2" charset="-122"/>
                <a:ea typeface="宋体" panose="02010600030101010101" pitchFamily="2" charset="-122"/>
                <a:cs typeface="Times New Roman" panose="02020603050405020304" pitchFamily="18" charset="0"/>
              </a:rPr>
              <a:t>早在计算机出现以前，英国数学家A.M.Turmg（图灵）就预见到未来的计算机将会对自然语言处理的研究提出问题。微软创始人比尔·盖茨曾说道，“自然语言理解是人工智能领域皇冠上的明珠”。微软全球执行副总裁沈向洋博士也表示：“下一个十年懂语言者得天下”。从业界战略决策者的言语中可知，自然语言处理是人工智能取得突破的决定要素和攻关主阵地，人工智能取得重大突破的具体表现应该是自然语言处理和自然语言理解方面的突破，且这两种技术在很大程度上决定着人工智能的发展和走向。</a:t>
            </a:r>
            <a:endParaRPr sz="2000" dirty="0" smtClean="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一、</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自然语言处理</a:t>
              </a:r>
              <a:r>
                <a:rPr lang="en-US" altLang="zh-CN"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发展</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历程</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3" name="TextBox 1"/>
          <p:cNvSpPr txBox="1"/>
          <p:nvPr/>
        </p:nvSpPr>
        <p:spPr>
          <a:xfrm>
            <a:off x="385445" y="1716405"/>
            <a:ext cx="11330940" cy="1004570"/>
          </a:xfrm>
          <a:prstGeom prst="rect">
            <a:avLst/>
          </a:prstGeom>
          <a:noFill/>
        </p:spPr>
        <p:txBody>
          <a:bodyPr wrap="square" lIns="0" tIns="0" rIns="0" rtlCol="0">
            <a:spAutoFit/>
          </a:bodyPr>
          <a:p>
            <a:pPr>
              <a:lnSpc>
                <a:spcPts val="1000"/>
              </a:lnSpc>
            </a:pPr>
            <a:endParaRPr lang="en-US" altLang="zh-CN" dirty="0" smtClean="0"/>
          </a:p>
          <a:p>
            <a:pPr indent="457200" fontAlgn="auto">
              <a:lnSpc>
                <a:spcPct val="150000"/>
              </a:lnSpc>
              <a:tabLst>
                <a:tab pos="88900" algn="l"/>
                <a:tab pos="723900" algn="l"/>
              </a:tabLst>
              <a:extLst>
                <a:ext uri="{35155182-B16C-46BC-9424-99874614C6A1}">
                  <wpsdc:indentchars xmlns:wpsdc="http://www.wps.cn/officeDocument/2017/drawingmlCustomData" val="200" checksum="59296752"/>
                </a:ext>
              </a:extLst>
            </a:pPr>
            <a:r>
              <a:rPr b="1" dirty="0" smtClean="0">
                <a:latin typeface="宋体" panose="02010600030101010101" pitchFamily="2" charset="-122"/>
                <a:ea typeface="宋体" panose="02010600030101010101" pitchFamily="2" charset="-122"/>
                <a:cs typeface="Times New Roman" panose="02020603050405020304" pitchFamily="18" charset="0"/>
              </a:rPr>
              <a:t>自然语言处理技术的发展历程可分为</a:t>
            </a:r>
            <a:r>
              <a:rPr lang="zh-CN" b="1" dirty="0" smtClean="0">
                <a:latin typeface="宋体" panose="02010600030101010101" pitchFamily="2" charset="-122"/>
                <a:ea typeface="宋体" panose="02010600030101010101" pitchFamily="2" charset="-122"/>
                <a:cs typeface="Times New Roman" panose="02020603050405020304" pitchFamily="18" charset="0"/>
              </a:rPr>
              <a:t>三</a:t>
            </a:r>
            <a:r>
              <a:rPr b="1" dirty="0" smtClean="0">
                <a:latin typeface="宋体" panose="02010600030101010101" pitchFamily="2" charset="-122"/>
                <a:ea typeface="宋体" panose="02010600030101010101" pitchFamily="2" charset="-122"/>
                <a:cs typeface="Times New Roman" panose="02020603050405020304" pitchFamily="18" charset="0"/>
              </a:rPr>
              <a:t>个阶段：</a:t>
            </a:r>
            <a:endParaRPr b="1" dirty="0" smtClean="0">
              <a:latin typeface="宋体" panose="02010600030101010101" pitchFamily="2" charset="-122"/>
              <a:ea typeface="宋体" panose="02010600030101010101" pitchFamily="2" charset="-122"/>
              <a:cs typeface="Times New Roman" panose="02020603050405020304" pitchFamily="18" charset="0"/>
            </a:endParaRPr>
          </a:p>
          <a:p>
            <a:pPr indent="457200" fontAlgn="auto">
              <a:lnSpc>
                <a:spcPct val="150000"/>
              </a:lnSpc>
              <a:tabLst>
                <a:tab pos="88900" algn="l"/>
                <a:tab pos="723900" algn="l"/>
              </a:tabLst>
              <a:extLst>
                <a:ext uri="{35155182-B16C-46BC-9424-99874614C6A1}">
                  <wpsdc:indentchars xmlns:wpsdc="http://www.wps.cn/officeDocument/2017/drawingmlCustomData" val="200" checksum="59296752"/>
                </a:ext>
              </a:extLst>
            </a:pPr>
            <a:endParaRPr b="1" dirty="0" smtClean="0">
              <a:latin typeface="宋体" panose="02010600030101010101" pitchFamily="2" charset="-122"/>
              <a:ea typeface="宋体" panose="02010600030101010101" pitchFamily="2" charset="-122"/>
              <a:cs typeface="Times New Roman" panose="02020603050405020304" pitchFamily="18" charset="0"/>
            </a:endParaRPr>
          </a:p>
        </p:txBody>
      </p:sp>
      <p:cxnSp>
        <p:nvCxnSpPr>
          <p:cNvPr id="5" name="直接连接符 4"/>
          <p:cNvCxnSpPr/>
          <p:nvPr>
            <p:custDataLst>
              <p:tags r:id="rId4"/>
            </p:custDataLst>
          </p:nvPr>
        </p:nvCxnSpPr>
        <p:spPr>
          <a:xfrm>
            <a:off x="0" y="6051233"/>
            <a:ext cx="12192000" cy="0"/>
          </a:xfrm>
          <a:prstGeom prst="line">
            <a:avLst/>
          </a:prstGeom>
          <a:ln w="47625">
            <a:solidFill>
              <a:schemeClr val="tx1">
                <a:lumMod val="50000"/>
                <a:lumOff val="50000"/>
                <a:alpha val="40000"/>
              </a:schemeClr>
            </a:solidFill>
          </a:ln>
        </p:spPr>
        <p:style>
          <a:lnRef idx="1">
            <a:schemeClr val="accent1"/>
          </a:lnRef>
          <a:fillRef idx="0">
            <a:schemeClr val="accent1"/>
          </a:fillRef>
          <a:effectRef idx="0">
            <a:schemeClr val="accent1"/>
          </a:effectRef>
          <a:fontRef idx="minor">
            <a:schemeClr val="tx1"/>
          </a:fontRef>
        </p:style>
      </p:cxnSp>
      <p:grpSp>
        <p:nvGrpSpPr>
          <p:cNvPr id="6" name="组合 5"/>
          <p:cNvGrpSpPr/>
          <p:nvPr>
            <p:custDataLst>
              <p:tags r:id="rId5"/>
            </p:custDataLst>
          </p:nvPr>
        </p:nvGrpSpPr>
        <p:grpSpPr>
          <a:xfrm>
            <a:off x="793115" y="3479800"/>
            <a:ext cx="3794760" cy="3089275"/>
            <a:chOff x="1249" y="5480"/>
            <a:chExt cx="5976" cy="4865"/>
          </a:xfrm>
        </p:grpSpPr>
        <p:cxnSp>
          <p:nvCxnSpPr>
            <p:cNvPr id="7" name="直接连接符 6"/>
            <p:cNvCxnSpPr/>
            <p:nvPr>
              <p:custDataLst>
                <p:tags r:id="rId6"/>
              </p:custDataLst>
            </p:nvPr>
          </p:nvCxnSpPr>
          <p:spPr>
            <a:xfrm flipV="1">
              <a:off x="2265" y="7227"/>
              <a:ext cx="0" cy="2205"/>
            </a:xfrm>
            <a:prstGeom prst="line">
              <a:avLst/>
            </a:prstGeom>
            <a:ln w="44450">
              <a:solidFill>
                <a:schemeClr val="tx1">
                  <a:lumMod val="50000"/>
                  <a:lumOff val="50000"/>
                  <a:alpha val="40000"/>
                </a:schemeClr>
              </a:solidFill>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custDataLst>
                <p:tags r:id="rId7"/>
              </p:custDataLst>
            </p:nvPr>
          </p:nvSpPr>
          <p:spPr>
            <a:xfrm>
              <a:off x="2443" y="5480"/>
              <a:ext cx="3396" cy="582"/>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spc="100" dirty="0">
                  <a:solidFill>
                    <a:schemeClr val="accent1"/>
                  </a:solidFill>
                </a:rPr>
                <a:t>萌芽时期</a:t>
              </a:r>
              <a:endParaRPr lang="zh-CN" altLang="en-US" sz="2000" b="1" spc="100" dirty="0">
                <a:solidFill>
                  <a:schemeClr val="accent1"/>
                </a:solidFill>
              </a:endParaRPr>
            </a:p>
          </p:txBody>
        </p:sp>
        <p:sp>
          <p:nvSpPr>
            <p:cNvPr id="9" name="文本框 8"/>
            <p:cNvSpPr txBox="1"/>
            <p:nvPr>
              <p:custDataLst>
                <p:tags r:id="rId8"/>
              </p:custDataLst>
            </p:nvPr>
          </p:nvSpPr>
          <p:spPr>
            <a:xfrm>
              <a:off x="2443" y="6116"/>
              <a:ext cx="4783" cy="3413"/>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30000"/>
                </a:lnSpc>
                <a:buFont typeface="Wingdings" panose="05000000000000000000" charset="0"/>
                <a:buChar char="u"/>
              </a:pPr>
              <a:r>
                <a:rPr lang="zh-CN" altLang="en-US" sz="1400" dirty="0">
                  <a:solidFill>
                    <a:schemeClr val="tx1">
                      <a:lumMod val="85000"/>
                      <a:lumOff val="15000"/>
                    </a:schemeClr>
                  </a:solidFill>
                </a:rPr>
                <a:t>计算机领域对自然语言处理的客观需求，最早产生于语言翻译领域。</a:t>
              </a:r>
              <a:endParaRPr lang="zh-CN" altLang="en-US" sz="1400" dirty="0">
                <a:solidFill>
                  <a:schemeClr val="tx1">
                    <a:lumMod val="85000"/>
                    <a:lumOff val="15000"/>
                  </a:schemeClr>
                </a:solidFill>
              </a:endParaRPr>
            </a:p>
            <a:p>
              <a:pPr marL="285750" indent="-285750">
                <a:lnSpc>
                  <a:spcPct val="130000"/>
                </a:lnSpc>
                <a:buFont typeface="Wingdings" panose="05000000000000000000" charset="0"/>
                <a:buChar char="u"/>
              </a:pPr>
              <a:r>
                <a:rPr lang="zh-CN" altLang="en-US" sz="1400" dirty="0">
                  <a:solidFill>
                    <a:schemeClr val="tx1">
                      <a:lumMod val="85000"/>
                      <a:lumOff val="15000"/>
                    </a:schemeClr>
                  </a:solidFill>
                </a:rPr>
                <a:t>本</a:t>
              </a:r>
              <a:r>
                <a:rPr lang="zh-CN" altLang="en-US" sz="1400" dirty="0">
                  <a:solidFill>
                    <a:schemeClr val="tx1">
                      <a:lumMod val="85000"/>
                      <a:lumOff val="15000"/>
                    </a:schemeClr>
                  </a:solidFill>
                </a:rPr>
                <a:t>时期，对自然语言处理所进行的中心工作呈现出两种趋势，依据对自然语言处理的方法和侧重点的不同，大致可划分为两个派别：符号派和随机派。</a:t>
              </a:r>
              <a:endParaRPr lang="zh-CN" altLang="en-US" sz="1400" dirty="0">
                <a:solidFill>
                  <a:schemeClr val="tx1">
                    <a:lumMod val="85000"/>
                    <a:lumOff val="15000"/>
                  </a:schemeClr>
                </a:solidFill>
              </a:endParaRPr>
            </a:p>
          </p:txBody>
        </p:sp>
        <p:sp>
          <p:nvSpPr>
            <p:cNvPr id="10" name="文本框 9"/>
            <p:cNvSpPr txBox="1"/>
            <p:nvPr>
              <p:custDataLst>
                <p:tags r:id="rId9"/>
              </p:custDataLst>
            </p:nvPr>
          </p:nvSpPr>
          <p:spPr>
            <a:xfrm>
              <a:off x="1249" y="9925"/>
              <a:ext cx="2032" cy="421"/>
            </a:xfrm>
            <a:prstGeom prst="rect">
              <a:avLst/>
            </a:prstGeom>
            <a:noFill/>
          </p:spPr>
          <p:txBody>
            <a:bodyPr wrap="non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600" b="1" spc="100" dirty="0">
                  <a:solidFill>
                    <a:schemeClr val="accent1"/>
                  </a:solidFill>
                </a:rPr>
                <a:t>20 </a:t>
              </a:r>
              <a:r>
                <a:rPr lang="zh-CN" altLang="en-US" sz="1600" b="1" spc="100" dirty="0">
                  <a:solidFill>
                    <a:schemeClr val="accent1"/>
                  </a:solidFill>
                </a:rPr>
                <a:t>世纪五六十年代</a:t>
              </a:r>
              <a:endParaRPr lang="zh-CN" altLang="en-US" sz="1600" b="1" spc="100" dirty="0">
                <a:solidFill>
                  <a:schemeClr val="accent1"/>
                </a:solidFill>
              </a:endParaRPr>
            </a:p>
          </p:txBody>
        </p:sp>
        <p:sp>
          <p:nvSpPr>
            <p:cNvPr id="23" name="椭圆 22"/>
            <p:cNvSpPr/>
            <p:nvPr>
              <p:custDataLst>
                <p:tags r:id="rId10"/>
              </p:custDataLst>
            </p:nvPr>
          </p:nvSpPr>
          <p:spPr>
            <a:xfrm>
              <a:off x="2167" y="9432"/>
              <a:ext cx="195" cy="19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grpSp>
      <p:grpSp>
        <p:nvGrpSpPr>
          <p:cNvPr id="13" name="组合 12"/>
          <p:cNvGrpSpPr/>
          <p:nvPr>
            <p:custDataLst>
              <p:tags r:id="rId11"/>
            </p:custDataLst>
          </p:nvPr>
        </p:nvGrpSpPr>
        <p:grpSpPr>
          <a:xfrm>
            <a:off x="4443095" y="2703830"/>
            <a:ext cx="4046220" cy="3865245"/>
            <a:chOff x="6997" y="4258"/>
            <a:chExt cx="6372" cy="6087"/>
          </a:xfrm>
        </p:grpSpPr>
        <p:cxnSp>
          <p:nvCxnSpPr>
            <p:cNvPr id="11" name="直接连接符 10"/>
            <p:cNvCxnSpPr/>
            <p:nvPr>
              <p:custDataLst>
                <p:tags r:id="rId12"/>
              </p:custDataLst>
            </p:nvPr>
          </p:nvCxnSpPr>
          <p:spPr>
            <a:xfrm flipV="1">
              <a:off x="8013" y="5990"/>
              <a:ext cx="0" cy="3443"/>
            </a:xfrm>
            <a:prstGeom prst="line">
              <a:avLst/>
            </a:prstGeom>
            <a:ln w="44450">
              <a:solidFill>
                <a:schemeClr val="tx1">
                  <a:lumMod val="50000"/>
                  <a:lumOff val="50000"/>
                  <a:alpha val="40000"/>
                </a:schemeClr>
              </a:solidFill>
              <a:tailEnd type="oval"/>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13"/>
              </p:custDataLst>
            </p:nvPr>
          </p:nvSpPr>
          <p:spPr>
            <a:xfrm>
              <a:off x="8229" y="4258"/>
              <a:ext cx="3396" cy="582"/>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spc="100" dirty="0">
                  <a:solidFill>
                    <a:schemeClr val="accent2"/>
                  </a:solidFill>
                </a:rPr>
                <a:t>发展时期</a:t>
              </a:r>
              <a:endParaRPr lang="zh-CN" altLang="en-US" sz="2000" b="1" spc="100" dirty="0">
                <a:solidFill>
                  <a:schemeClr val="accent2"/>
                </a:solidFill>
              </a:endParaRPr>
            </a:p>
          </p:txBody>
        </p:sp>
        <p:sp>
          <p:nvSpPr>
            <p:cNvPr id="19" name="文本框 18"/>
            <p:cNvSpPr txBox="1"/>
            <p:nvPr>
              <p:custDataLst>
                <p:tags r:id="rId14"/>
              </p:custDataLst>
            </p:nvPr>
          </p:nvSpPr>
          <p:spPr>
            <a:xfrm>
              <a:off x="8229" y="4893"/>
              <a:ext cx="5141" cy="4636"/>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30000"/>
                </a:lnSpc>
                <a:buFont typeface="Wingdings" panose="05000000000000000000" charset="0"/>
                <a:buChar char="u"/>
              </a:pPr>
              <a:r>
                <a:rPr lang="zh-CN" altLang="en-US" sz="1400" dirty="0">
                  <a:solidFill>
                    <a:schemeClr val="tx1">
                      <a:lumMod val="85000"/>
                      <a:lumOff val="15000"/>
                    </a:schemeClr>
                  </a:solidFill>
                </a:rPr>
                <a:t>将计算机语言翻译分成对原语词法、句法的分析，原语与译语词汇、结构的转换，译语句法、词法的生成三大部分，构成一套完整的计算机翻译步骤，并将其应用到俄语与法语的计算机翻译工作中，取得了较好的效果。</a:t>
              </a:r>
              <a:endParaRPr lang="zh-CN" altLang="en-US" sz="1400" dirty="0">
                <a:solidFill>
                  <a:schemeClr val="tx1">
                    <a:lumMod val="85000"/>
                    <a:lumOff val="15000"/>
                  </a:schemeClr>
                </a:solidFill>
              </a:endParaRPr>
            </a:p>
            <a:p>
              <a:pPr marL="285750" indent="-285750">
                <a:lnSpc>
                  <a:spcPct val="130000"/>
                </a:lnSpc>
                <a:buFont typeface="Wingdings" panose="05000000000000000000" charset="0"/>
                <a:buChar char="u"/>
              </a:pPr>
              <a:r>
                <a:rPr lang="zh-CN" altLang="en-US" sz="1400" dirty="0">
                  <a:solidFill>
                    <a:schemeClr val="tx1">
                      <a:lumMod val="85000"/>
                      <a:lumOff val="15000"/>
                    </a:schemeClr>
                  </a:solidFill>
                </a:rPr>
                <a:t>在同一时期，也有很多科学工作者将眼光投向自然语言。自然语言理解，又称作人机对话，是人工智能的一个重要分支，属于计算机科学的一部分。</a:t>
              </a:r>
              <a:endParaRPr lang="zh-CN" altLang="en-US" sz="1400" dirty="0">
                <a:solidFill>
                  <a:schemeClr val="tx1">
                    <a:lumMod val="85000"/>
                    <a:lumOff val="15000"/>
                  </a:schemeClr>
                </a:solidFill>
              </a:endParaRPr>
            </a:p>
          </p:txBody>
        </p:sp>
        <p:sp>
          <p:nvSpPr>
            <p:cNvPr id="20" name="文本框 19"/>
            <p:cNvSpPr txBox="1"/>
            <p:nvPr>
              <p:custDataLst>
                <p:tags r:id="rId15"/>
              </p:custDataLst>
            </p:nvPr>
          </p:nvSpPr>
          <p:spPr>
            <a:xfrm>
              <a:off x="6997" y="9925"/>
              <a:ext cx="2032" cy="421"/>
            </a:xfrm>
            <a:prstGeom prst="rect">
              <a:avLst/>
            </a:prstGeom>
            <a:noFill/>
          </p:spPr>
          <p:txBody>
            <a:bodyPr wrap="non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600" b="1" spc="100" dirty="0">
                  <a:solidFill>
                    <a:schemeClr val="accent2"/>
                  </a:solidFill>
                </a:rPr>
                <a:t>20 </a:t>
              </a:r>
              <a:r>
                <a:rPr lang="zh-CN" altLang="en-US" sz="1600" b="1" spc="100" dirty="0">
                  <a:solidFill>
                    <a:schemeClr val="accent2"/>
                  </a:solidFill>
                </a:rPr>
                <a:t>世纪</a:t>
              </a:r>
              <a:r>
                <a:rPr lang="zh-CN" altLang="en-US" sz="1600" b="1" spc="100" dirty="0">
                  <a:solidFill>
                    <a:schemeClr val="accent2"/>
                  </a:solidFill>
                </a:rPr>
                <a:t>七八十年代</a:t>
              </a:r>
              <a:endParaRPr lang="zh-CN" altLang="en-US" sz="1600" b="1" spc="100" dirty="0">
                <a:solidFill>
                  <a:schemeClr val="accent2"/>
                </a:solidFill>
              </a:endParaRPr>
            </a:p>
          </p:txBody>
        </p:sp>
        <p:sp>
          <p:nvSpPr>
            <p:cNvPr id="24" name="椭圆 23"/>
            <p:cNvSpPr/>
            <p:nvPr>
              <p:custDataLst>
                <p:tags r:id="rId16"/>
              </p:custDataLst>
            </p:nvPr>
          </p:nvSpPr>
          <p:spPr>
            <a:xfrm>
              <a:off x="7916" y="9432"/>
              <a:ext cx="195" cy="19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grpSp>
      <p:grpSp>
        <p:nvGrpSpPr>
          <p:cNvPr id="14" name="组合 13"/>
          <p:cNvGrpSpPr/>
          <p:nvPr>
            <p:custDataLst>
              <p:tags r:id="rId17"/>
            </p:custDataLst>
          </p:nvPr>
        </p:nvGrpSpPr>
        <p:grpSpPr>
          <a:xfrm>
            <a:off x="8147685" y="1778635"/>
            <a:ext cx="3568065" cy="4790440"/>
            <a:chOff x="12831" y="2801"/>
            <a:chExt cx="5619" cy="7544"/>
          </a:xfrm>
        </p:grpSpPr>
        <p:cxnSp>
          <p:nvCxnSpPr>
            <p:cNvPr id="21" name="直接连接符 20"/>
            <p:cNvCxnSpPr/>
            <p:nvPr>
              <p:custDataLst>
                <p:tags r:id="rId18"/>
              </p:custDataLst>
            </p:nvPr>
          </p:nvCxnSpPr>
          <p:spPr>
            <a:xfrm flipV="1">
              <a:off x="13848" y="4498"/>
              <a:ext cx="0" cy="4934"/>
            </a:xfrm>
            <a:prstGeom prst="line">
              <a:avLst/>
            </a:prstGeom>
            <a:ln w="44450">
              <a:solidFill>
                <a:schemeClr val="tx1">
                  <a:lumMod val="50000"/>
                  <a:lumOff val="50000"/>
                  <a:alpha val="40000"/>
                </a:schemeClr>
              </a:solidFill>
              <a:tailEnd type="oval"/>
            </a:ln>
          </p:spPr>
          <p:style>
            <a:lnRef idx="1">
              <a:schemeClr val="accent1"/>
            </a:lnRef>
            <a:fillRef idx="0">
              <a:schemeClr val="accent1"/>
            </a:fillRef>
            <a:effectRef idx="0">
              <a:schemeClr val="accent1"/>
            </a:effectRef>
            <a:fontRef idx="minor">
              <a:schemeClr val="tx1"/>
            </a:fontRef>
          </p:style>
        </p:cxnSp>
        <p:sp>
          <p:nvSpPr>
            <p:cNvPr id="25" name="椭圆 24"/>
            <p:cNvSpPr/>
            <p:nvPr>
              <p:custDataLst>
                <p:tags r:id="rId19"/>
              </p:custDataLst>
            </p:nvPr>
          </p:nvSpPr>
          <p:spPr>
            <a:xfrm>
              <a:off x="13750" y="9432"/>
              <a:ext cx="195" cy="19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32" name="文本框 31"/>
            <p:cNvSpPr txBox="1"/>
            <p:nvPr>
              <p:custDataLst>
                <p:tags r:id="rId20"/>
              </p:custDataLst>
            </p:nvPr>
          </p:nvSpPr>
          <p:spPr>
            <a:xfrm>
              <a:off x="14054" y="2801"/>
              <a:ext cx="3396" cy="582"/>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spc="100" dirty="0">
                  <a:solidFill>
                    <a:schemeClr val="accent1"/>
                  </a:solidFill>
                </a:rPr>
                <a:t>繁荣时期</a:t>
              </a:r>
              <a:endParaRPr lang="zh-CN" altLang="en-US" sz="2000" b="1" spc="100" dirty="0">
                <a:solidFill>
                  <a:schemeClr val="accent1"/>
                </a:solidFill>
              </a:endParaRPr>
            </a:p>
          </p:txBody>
        </p:sp>
        <p:sp>
          <p:nvSpPr>
            <p:cNvPr id="36" name="文本框 35"/>
            <p:cNvSpPr txBox="1"/>
            <p:nvPr>
              <p:custDataLst>
                <p:tags r:id="rId21"/>
              </p:custDataLst>
            </p:nvPr>
          </p:nvSpPr>
          <p:spPr>
            <a:xfrm>
              <a:off x="14054" y="3437"/>
              <a:ext cx="4397" cy="5764"/>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30000"/>
                </a:lnSpc>
                <a:buFont typeface="Wingdings" panose="05000000000000000000" charset="0"/>
                <a:buChar char="u"/>
              </a:pPr>
              <a:r>
                <a:rPr lang="en-US" altLang="zh-CN" sz="1400" dirty="0">
                  <a:solidFill>
                    <a:schemeClr val="tx1">
                      <a:lumMod val="85000"/>
                      <a:lumOff val="15000"/>
                    </a:schemeClr>
                  </a:solidFill>
                </a:rPr>
                <a:t>1993 </a:t>
              </a:r>
              <a:r>
                <a:rPr lang="zh-CN" altLang="en-US" sz="1400" dirty="0">
                  <a:solidFill>
                    <a:schemeClr val="tx1">
                      <a:lumMod val="85000"/>
                      <a:lumOff val="15000"/>
                    </a:schemeClr>
                  </a:solidFill>
                </a:rPr>
                <a:t>年在日本神户召开了第四届机器翻译高层会议，标志着自然语言处理进入一个崭新的纪元。</a:t>
              </a:r>
              <a:endParaRPr lang="zh-CN" altLang="en-US" sz="1400" dirty="0">
                <a:solidFill>
                  <a:schemeClr val="tx1">
                    <a:lumMod val="85000"/>
                    <a:lumOff val="15000"/>
                  </a:schemeClr>
                </a:solidFill>
              </a:endParaRPr>
            </a:p>
            <a:p>
              <a:pPr marL="285750" indent="-285750">
                <a:lnSpc>
                  <a:spcPct val="130000"/>
                </a:lnSpc>
                <a:buFont typeface="Wingdings" panose="05000000000000000000" charset="0"/>
                <a:buChar char="u"/>
              </a:pPr>
              <a:r>
                <a:rPr lang="zh-CN" altLang="en-US" sz="1400" dirty="0">
                  <a:solidFill>
                    <a:schemeClr val="tx1">
                      <a:lumMod val="85000"/>
                      <a:lumOff val="15000"/>
                    </a:schemeClr>
                  </a:solidFill>
                </a:rPr>
                <a:t>在这一时期，自然语言处理领域具有两个鲜明特征：一是大规模性，二是真实可用性，两者相辅相成。</a:t>
              </a:r>
              <a:endParaRPr lang="zh-CN" altLang="en-US" sz="1400" dirty="0">
                <a:solidFill>
                  <a:schemeClr val="tx1">
                    <a:lumMod val="85000"/>
                    <a:lumOff val="15000"/>
                  </a:schemeClr>
                </a:solidFill>
              </a:endParaRPr>
            </a:p>
            <a:p>
              <a:pPr marL="285750" indent="-285750">
                <a:lnSpc>
                  <a:spcPct val="130000"/>
                </a:lnSpc>
                <a:buFont typeface="Wingdings" panose="05000000000000000000" charset="0"/>
                <a:buChar char="u"/>
              </a:pPr>
              <a:r>
                <a:rPr lang="zh-CN" altLang="en-US" sz="1400" dirty="0">
                  <a:solidFill>
                    <a:schemeClr val="tx1">
                      <a:lumMod val="85000"/>
                      <a:lumOff val="15000"/>
                    </a:schemeClr>
                  </a:solidFill>
                </a:rPr>
                <a:t>时至今日，自然语言处理在自动检索技术领域的应用随处可见，其广泛存在于人们的日常生活中，并将会伴随着国际互联网的日益发展逐渐走向成熟。</a:t>
              </a:r>
              <a:endParaRPr lang="zh-CN" altLang="en-US" sz="1400" dirty="0">
                <a:solidFill>
                  <a:schemeClr val="tx1">
                    <a:lumMod val="85000"/>
                    <a:lumOff val="15000"/>
                  </a:schemeClr>
                </a:solidFill>
              </a:endParaRPr>
            </a:p>
          </p:txBody>
        </p:sp>
        <p:sp>
          <p:nvSpPr>
            <p:cNvPr id="37" name="文本框 36"/>
            <p:cNvSpPr txBox="1"/>
            <p:nvPr>
              <p:custDataLst>
                <p:tags r:id="rId22"/>
              </p:custDataLst>
            </p:nvPr>
          </p:nvSpPr>
          <p:spPr>
            <a:xfrm>
              <a:off x="12831" y="9925"/>
              <a:ext cx="2032" cy="421"/>
            </a:xfrm>
            <a:prstGeom prst="rect">
              <a:avLst/>
            </a:prstGeom>
            <a:noFill/>
          </p:spPr>
          <p:txBody>
            <a:bodyPr wrap="non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600" b="1" spc="100" dirty="0">
                  <a:solidFill>
                    <a:schemeClr val="accent1"/>
                  </a:solidFill>
                </a:rPr>
                <a:t>20 </a:t>
              </a:r>
              <a:r>
                <a:rPr lang="zh-CN" altLang="en-US" sz="1600" b="1" spc="100" dirty="0">
                  <a:solidFill>
                    <a:schemeClr val="accent1"/>
                  </a:solidFill>
                </a:rPr>
                <a:t>世纪</a:t>
              </a:r>
              <a:r>
                <a:rPr lang="en-US" altLang="zh-CN" sz="1600" b="1" spc="100" dirty="0">
                  <a:solidFill>
                    <a:schemeClr val="accent1"/>
                  </a:solidFill>
                </a:rPr>
                <a:t> 90 </a:t>
              </a:r>
              <a:r>
                <a:rPr lang="zh-CN" altLang="en-US" sz="1600" b="1" spc="100" dirty="0">
                  <a:solidFill>
                    <a:schemeClr val="accent1"/>
                  </a:solidFill>
                </a:rPr>
                <a:t>年代到如今</a:t>
              </a:r>
              <a:endParaRPr lang="zh-CN" altLang="en-US" sz="1600" b="1" spc="100" dirty="0">
                <a:solidFill>
                  <a:schemeClr val="accent1"/>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750" fill="hold">
                                          <p:stCondLst>
                                            <p:cond delay="0"/>
                                          </p:stCondLst>
                                        </p:cTn>
                                        <p:tgtEl>
                                          <p:spTgt spid="6"/>
                                        </p:tgtEl>
                                        <p:attrNameLst>
                                          <p:attrName>ppt_y</p:attrName>
                                        </p:attrNameLst>
                                      </p:cBhvr>
                                      <p:tavLst>
                                        <p:tav tm="0">
                                          <p:val>
                                            <p:strVal val="((1-(ceil(((deg(atan(abs((#ppt_y-0.5)/(#ppt_x-0.5)))))/90)-0*(1/3))-ceil(((deg(atan(abs((#ppt_y-0.5)/(#ppt_x-0.5)))))/90)-1*(1/3)))))*((1+floor(#ppt_y-0.5))+(2*floor(#ppt_y-0.5)+1)*0.5*#ppt_h)+(1-(1-(ceil(((deg(atan(abs((#ppt_y-0.5)/(#ppt_x-0.5)))))/90)-0*(1/3))-ceil(((deg(atan(abs((#ppt_y-0.5)/(#ppt_x-0.5)))))/90)-1*(1/3)))))*#ppt_y&#10;"/>
                                          </p:val>
                                        </p:tav>
                                        <p:tav tm="40700">
                                          <p:val>
                                            <p:strVal val="#ppt_y-((floor(#ppt_y-0.5)+ceil(#ppt_y-0.5))*0.02)"/>
                                          </p:val>
                                        </p:tav>
                                        <p:tav tm="58900">
                                          <p:val>
                                            <p:strVal val="#ppt_y+((floor(#ppt_y-0.5)+ceil(#ppt_y-0.5))*0.03)"/>
                                          </p:val>
                                        </p:tav>
                                        <p:tav tm="80400">
                                          <p:val>
                                            <p:strVal val="#ppt_y-((floor(#ppt_y-0.5)+ceil(#ppt_y-0.5))*0.01)"/>
                                          </p:val>
                                        </p:tav>
                                        <p:tav tm="100000">
                                          <p:val>
                                            <p:strVal val="#ppt_y"/>
                                          </p:val>
                                        </p:tav>
                                      </p:tavLst>
                                    </p:anim>
                                    <p:anim to="" calcmode="lin" valueType="num">
                                      <p:cBhvr>
                                        <p:cTn id="8" dur="750" fill="hold">
                                          <p:stCondLst>
                                            <p:cond delay="0"/>
                                          </p:stCondLst>
                                        </p:cTn>
                                        <p:tgtEl>
                                          <p:spTgt spid="6"/>
                                        </p:tgtEl>
                                        <p:attrNameLst>
                                          <p:attrName>ppt_x</p:attrName>
                                        </p:attrNameLst>
                                      </p:cBhvr>
                                      <p:tavLst>
                                        <p:tav tm="0">
                                          <p:val>
                                            <p:strVal val="((1-(ceil(((deg(atan(abs((#ppt_y-0.5)/(#ppt_x-0.5)))))/90)-2*(1/3))-ceil(((deg(atan(abs((#ppt_y-0.5)/(#ppt_x-0.5)))))/90)-3*(1/3)))))*((1+floor(#ppt_x-0.5))+(2*floor(#ppt_x-0.5)+1)*0.5*#ppt_w)+(1-(1-(ceil(((deg(atan(abs((#ppt_y-0.5)/(#ppt_x-0.5)))))/90)-2*(1/3))-ceil(((deg(atan(abs((#ppt_y-0.5)/(#ppt_x-0.5)))))/90)-3*(1/3)))))*#ppt_x&#10;"/>
                                          </p:val>
                                        </p:tav>
                                        <p:tav tm="40000">
                                          <p:val>
                                            <p:strVal val="#ppt_x-((floor(#ppt_x-0.5)+ceil(#ppt_x-0.5))*0.02)"/>
                                          </p:val>
                                        </p:tav>
                                        <p:tav tm="60400">
                                          <p:val>
                                            <p:strVal val="#ppt_x+((floor(#ppt_x-0.5)+ceil(#ppt_x-0.5))*0.03)"/>
                                          </p:val>
                                        </p:tav>
                                        <p:tav tm="80000">
                                          <p:val>
                                            <p:strVal val="#ppt_x-((floor(#ppt_x-0.5)+ceil(#ppt_x-0.5))*0.01)"/>
                                          </p:val>
                                        </p:tav>
                                        <p:tav tm="100000">
                                          <p:val>
                                            <p:strVal val="#ppt_x"/>
                                          </p:val>
                                        </p:tav>
                                      </p:tavLst>
                                    </p:anim>
                                  </p:childTnLst>
                                </p:cTn>
                              </p:par>
                              <p:par>
                                <p:cTn id="9" presetID="0"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to="" calcmode="lin" valueType="num">
                                      <p:cBhvr>
                                        <p:cTn id="11" dur="750" fill="hold">
                                          <p:stCondLst>
                                            <p:cond delay="0"/>
                                          </p:stCondLst>
                                        </p:cTn>
                                        <p:tgtEl>
                                          <p:spTgt spid="13"/>
                                        </p:tgtEl>
                                        <p:attrNameLst>
                                          <p:attrName>ppt_y</p:attrName>
                                        </p:attrNameLst>
                                      </p:cBhvr>
                                      <p:tavLst>
                                        <p:tav tm="0">
                                          <p:val>
                                            <p:strVal val="((1-(ceil(((deg(atan(abs((#ppt_y-0.5)/(#ppt_x-0.5)))))/90)-0*(1/3))-ceil(((deg(atan(abs((#ppt_y-0.5)/(#ppt_x-0.5)))))/90)-1*(1/3)))))*((1+floor(#ppt_y-0.5))+(2*floor(#ppt_y-0.5)+1)*0.5*#ppt_h)+(1-(1-(ceil(((deg(atan(abs((#ppt_y-0.5)/(#ppt_x-0.5)))))/90)-0*(1/3))-ceil(((deg(atan(abs((#ppt_y-0.5)/(#ppt_x-0.5)))))/90)-1*(1/3)))))*#ppt_y&#10;"/>
                                          </p:val>
                                        </p:tav>
                                        <p:tav tm="40700">
                                          <p:val>
                                            <p:strVal val="#ppt_y-((floor(#ppt_y-0.5)+ceil(#ppt_y-0.5))*0.02)"/>
                                          </p:val>
                                        </p:tav>
                                        <p:tav tm="58900">
                                          <p:val>
                                            <p:strVal val="#ppt_y+((floor(#ppt_y-0.5)+ceil(#ppt_y-0.5))*0.03)"/>
                                          </p:val>
                                        </p:tav>
                                        <p:tav tm="80400">
                                          <p:val>
                                            <p:strVal val="#ppt_y-((floor(#ppt_y-0.5)+ceil(#ppt_y-0.5))*0.01)"/>
                                          </p:val>
                                        </p:tav>
                                        <p:tav tm="100000">
                                          <p:val>
                                            <p:strVal val="#ppt_y"/>
                                          </p:val>
                                        </p:tav>
                                      </p:tavLst>
                                    </p:anim>
                                    <p:anim to="" calcmode="lin" valueType="num">
                                      <p:cBhvr>
                                        <p:cTn id="12" dur="750" fill="hold">
                                          <p:stCondLst>
                                            <p:cond delay="0"/>
                                          </p:stCondLst>
                                        </p:cTn>
                                        <p:tgtEl>
                                          <p:spTgt spid="13"/>
                                        </p:tgtEl>
                                        <p:attrNameLst>
                                          <p:attrName>ppt_x</p:attrName>
                                        </p:attrNameLst>
                                      </p:cBhvr>
                                      <p:tavLst>
                                        <p:tav tm="0">
                                          <p:val>
                                            <p:strVal val="((1-(ceil(((deg(atan(abs((#ppt_y-0.5)/(#ppt_x-0.5)))))/90)-2*(1/3))-ceil(((deg(atan(abs((#ppt_y-0.5)/(#ppt_x-0.5)))))/90)-3*(1/3)))))*((1+floor(#ppt_x-0.5))+(2*floor(#ppt_x-0.5)+1)*0.5*#ppt_w)+(1-(1-(ceil(((deg(atan(abs((#ppt_y-0.5)/(#ppt_x-0.5)))))/90)-2*(1/3))-ceil(((deg(atan(abs((#ppt_y-0.5)/(#ppt_x-0.5)))))/90)-3*(1/3)))))*#ppt_x&#10;"/>
                                          </p:val>
                                        </p:tav>
                                        <p:tav tm="40000">
                                          <p:val>
                                            <p:strVal val="#ppt_x-((floor(#ppt_x-0.5)+ceil(#ppt_x-0.5))*0.02)"/>
                                          </p:val>
                                        </p:tav>
                                        <p:tav tm="60400">
                                          <p:val>
                                            <p:strVal val="#ppt_x+((floor(#ppt_x-0.5)+ceil(#ppt_x-0.5))*0.03)"/>
                                          </p:val>
                                        </p:tav>
                                        <p:tav tm="80000">
                                          <p:val>
                                            <p:strVal val="#ppt_x-((floor(#ppt_x-0.5)+ceil(#ppt_x-0.5))*0.01)"/>
                                          </p:val>
                                        </p:tav>
                                        <p:tav tm="100000">
                                          <p:val>
                                            <p:strVal val="#ppt_x"/>
                                          </p:val>
                                        </p:tav>
                                      </p:tavLst>
                                    </p:anim>
                                  </p:childTnLst>
                                </p:cTn>
                              </p:par>
                              <p:par>
                                <p:cTn id="13" presetID="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to="" calcmode="lin" valueType="num">
                                      <p:cBhvr>
                                        <p:cTn id="15" dur="750" fill="hold">
                                          <p:stCondLst>
                                            <p:cond delay="0"/>
                                          </p:stCondLst>
                                        </p:cTn>
                                        <p:tgtEl>
                                          <p:spTgt spid="14"/>
                                        </p:tgtEl>
                                        <p:attrNameLst>
                                          <p:attrName>ppt_y</p:attrName>
                                        </p:attrNameLst>
                                      </p:cBhvr>
                                      <p:tavLst>
                                        <p:tav tm="0">
                                          <p:val>
                                            <p:strVal val="((1-(ceil(((deg(atan(abs((#ppt_y-0.5)/(#ppt_x-0.5)))))/90)-0*(1/3))-ceil(((deg(atan(abs((#ppt_y-0.5)/(#ppt_x-0.5)))))/90)-1*(1/3)))))*((1+floor(#ppt_y-0.5))+(2*floor(#ppt_y-0.5)+1)*0.5*#ppt_h)+(1-(1-(ceil(((deg(atan(abs((#ppt_y-0.5)/(#ppt_x-0.5)))))/90)-0*(1/3))-ceil(((deg(atan(abs((#ppt_y-0.5)/(#ppt_x-0.5)))))/90)-1*(1/3)))))*#ppt_y&#10;"/>
                                          </p:val>
                                        </p:tav>
                                        <p:tav tm="40700">
                                          <p:val>
                                            <p:strVal val="#ppt_y-((floor(#ppt_y-0.5)+ceil(#ppt_y-0.5))*0.02)"/>
                                          </p:val>
                                        </p:tav>
                                        <p:tav tm="58900">
                                          <p:val>
                                            <p:strVal val="#ppt_y+((floor(#ppt_y-0.5)+ceil(#ppt_y-0.5))*0.03)"/>
                                          </p:val>
                                        </p:tav>
                                        <p:tav tm="80400">
                                          <p:val>
                                            <p:strVal val="#ppt_y-((floor(#ppt_y-0.5)+ceil(#ppt_y-0.5))*0.01)"/>
                                          </p:val>
                                        </p:tav>
                                        <p:tav tm="100000">
                                          <p:val>
                                            <p:strVal val="#ppt_y"/>
                                          </p:val>
                                        </p:tav>
                                      </p:tavLst>
                                    </p:anim>
                                    <p:anim to="" calcmode="lin" valueType="num">
                                      <p:cBhvr>
                                        <p:cTn id="16" dur="750" fill="hold">
                                          <p:stCondLst>
                                            <p:cond delay="0"/>
                                          </p:stCondLst>
                                        </p:cTn>
                                        <p:tgtEl>
                                          <p:spTgt spid="14"/>
                                        </p:tgtEl>
                                        <p:attrNameLst>
                                          <p:attrName>ppt_x</p:attrName>
                                        </p:attrNameLst>
                                      </p:cBhvr>
                                      <p:tavLst>
                                        <p:tav tm="0">
                                          <p:val>
                                            <p:strVal val="((1-(ceil(((deg(atan(abs((#ppt_y-0.5)/(#ppt_x-0.5)))))/90)-2*(1/3))-ceil(((deg(atan(abs((#ppt_y-0.5)/(#ppt_x-0.5)))))/90)-3*(1/3)))))*((1+floor(#ppt_x-0.5))+(2*floor(#ppt_x-0.5)+1)*0.5*#ppt_w)+(1-(1-(ceil(((deg(atan(abs((#ppt_y-0.5)/(#ppt_x-0.5)))))/90)-2*(1/3))-ceil(((deg(atan(abs((#ppt_y-0.5)/(#ppt_x-0.5)))))/90)-3*(1/3)))))*#ppt_x&#10;"/>
                                          </p:val>
                                        </p:tav>
                                        <p:tav tm="40000">
                                          <p:val>
                                            <p:strVal val="#ppt_x-((floor(#ppt_x-0.5)+ceil(#ppt_x-0.5))*0.02)"/>
                                          </p:val>
                                        </p:tav>
                                        <p:tav tm="60400">
                                          <p:val>
                                            <p:strVal val="#ppt_x+((floor(#ppt_x-0.5)+ceil(#ppt_x-0.5))*0.03)"/>
                                          </p:val>
                                        </p:tav>
                                        <p:tav tm="80000">
                                          <p:val>
                                            <p:strVal val="#ppt_x-((floor(#ppt_x-0.5)+ceil(#ppt_x-0.5))*0.0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9" presetClass="emph" presetSubtype="0" nodeType="clickEffect">
                                  <p:stCondLst>
                                    <p:cond delay="0"/>
                                  </p:stCondLst>
                                  <p:endCondLst>
                                    <p:cond evt="onNext" delay="0">
                                      <p:tgtEl>
                                        <p:sldTgt/>
                                      </p:tgtEl>
                                    </p:cond>
                                  </p:endCondLst>
                                  <p:childTnLst>
                                    <p:set>
                                      <p:cBhvr rctx="PPT">
                                        <p:cTn id="20" dur="indefinite"/>
                                        <p:tgtEl>
                                          <p:spTgt spid="13"/>
                                        </p:tgtEl>
                                        <p:attrNameLst>
                                          <p:attrName>style.opacity</p:attrName>
                                        </p:attrNameLst>
                                      </p:cBhvr>
                                      <p:to>
                                        <p:strVal val="0.5"/>
                                      </p:to>
                                    </p:set>
                                    <p:animEffect filter="image" prLst="opacity: 0.5">
                                      <p:cBhvr rctx="IE">
                                        <p:cTn id="21" dur="indefinite"/>
                                        <p:tgtEl>
                                          <p:spTgt spid="13"/>
                                        </p:tgtEl>
                                      </p:cBhvr>
                                    </p:animEffect>
                                  </p:childTnLst>
                                </p:cTn>
                              </p:par>
                              <p:par>
                                <p:cTn id="22" presetID="9" presetClass="emph" presetSubtype="0" nodeType="withEffect">
                                  <p:stCondLst>
                                    <p:cond delay="0"/>
                                  </p:stCondLst>
                                  <p:endCondLst>
                                    <p:cond evt="onNext" delay="0">
                                      <p:tgtEl>
                                        <p:sldTgt/>
                                      </p:tgtEl>
                                    </p:cond>
                                  </p:endCondLst>
                                  <p:childTnLst>
                                    <p:set>
                                      <p:cBhvr rctx="PPT">
                                        <p:cTn id="23" dur="indefinite"/>
                                        <p:tgtEl>
                                          <p:spTgt spid="14"/>
                                        </p:tgtEl>
                                        <p:attrNameLst>
                                          <p:attrName>style.opacity</p:attrName>
                                        </p:attrNameLst>
                                      </p:cBhvr>
                                      <p:to>
                                        <p:strVal val="0.5"/>
                                      </p:to>
                                    </p:set>
                                    <p:animEffect filter="image" prLst="opacity: 0.5">
                                      <p:cBhvr rctx="IE">
                                        <p:cTn id="24" dur="indefinite"/>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mph" presetSubtype="0" nodeType="clickEffect">
                                  <p:stCondLst>
                                    <p:cond delay="0"/>
                                  </p:stCondLst>
                                  <p:endCondLst>
                                    <p:cond evt="onNext" delay="0">
                                      <p:tgtEl>
                                        <p:sldTgt/>
                                      </p:tgtEl>
                                    </p:cond>
                                  </p:endCondLst>
                                  <p:childTnLst>
                                    <p:set>
                                      <p:cBhvr rctx="PPT">
                                        <p:cTn id="28" dur="indefinite"/>
                                        <p:tgtEl>
                                          <p:spTgt spid="6"/>
                                        </p:tgtEl>
                                        <p:attrNameLst>
                                          <p:attrName>style.opacity</p:attrName>
                                        </p:attrNameLst>
                                      </p:cBhvr>
                                      <p:to>
                                        <p:strVal val="0.5"/>
                                      </p:to>
                                    </p:set>
                                    <p:animEffect filter="image" prLst="opacity: 0.5">
                                      <p:cBhvr rctx="IE">
                                        <p:cTn id="29" dur="indefinite"/>
                                        <p:tgtEl>
                                          <p:spTgt spid="6"/>
                                        </p:tgtEl>
                                      </p:cBhvr>
                                    </p:animEffect>
                                  </p:childTnLst>
                                </p:cTn>
                              </p:par>
                              <p:par>
                                <p:cTn id="30" presetID="9" presetClass="emph" presetSubtype="0" nodeType="withEffect">
                                  <p:stCondLst>
                                    <p:cond delay="0"/>
                                  </p:stCondLst>
                                  <p:endCondLst>
                                    <p:cond evt="onNext" delay="0">
                                      <p:tgtEl>
                                        <p:sldTgt/>
                                      </p:tgtEl>
                                    </p:cond>
                                  </p:endCondLst>
                                  <p:childTnLst>
                                    <p:set>
                                      <p:cBhvr rctx="PPT">
                                        <p:cTn id="31" dur="indefinite"/>
                                        <p:tgtEl>
                                          <p:spTgt spid="14"/>
                                        </p:tgtEl>
                                        <p:attrNameLst>
                                          <p:attrName>style.opacity</p:attrName>
                                        </p:attrNameLst>
                                      </p:cBhvr>
                                      <p:to>
                                        <p:strVal val="0.5"/>
                                      </p:to>
                                    </p:set>
                                    <p:animEffect filter="image" prLst="opacity: 0.5">
                                      <p:cBhvr rctx="IE">
                                        <p:cTn id="32" dur="indefinite"/>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nodeType="clickEffect">
                                  <p:stCondLst>
                                    <p:cond delay="0"/>
                                  </p:stCondLst>
                                  <p:endCondLst>
                                    <p:cond evt="onNext" delay="0">
                                      <p:tgtEl>
                                        <p:sldTgt/>
                                      </p:tgtEl>
                                    </p:cond>
                                  </p:endCondLst>
                                  <p:childTnLst>
                                    <p:set>
                                      <p:cBhvr rctx="PPT">
                                        <p:cTn id="36" dur="indefinite"/>
                                        <p:tgtEl>
                                          <p:spTgt spid="6"/>
                                        </p:tgtEl>
                                        <p:attrNameLst>
                                          <p:attrName>style.opacity</p:attrName>
                                        </p:attrNameLst>
                                      </p:cBhvr>
                                      <p:to>
                                        <p:strVal val="0.5"/>
                                      </p:to>
                                    </p:set>
                                    <p:animEffect filter="image" prLst="opacity: 0.5">
                                      <p:cBhvr rctx="IE">
                                        <p:cTn id="37" dur="indefinite"/>
                                        <p:tgtEl>
                                          <p:spTgt spid="6"/>
                                        </p:tgtEl>
                                      </p:cBhvr>
                                    </p:animEffect>
                                  </p:childTnLst>
                                </p:cTn>
                              </p:par>
                              <p:par>
                                <p:cTn id="38" presetID="9" presetClass="emph" presetSubtype="0" nodeType="withEffect">
                                  <p:stCondLst>
                                    <p:cond delay="0"/>
                                  </p:stCondLst>
                                  <p:endCondLst>
                                    <p:cond evt="onNext" delay="0">
                                      <p:tgtEl>
                                        <p:sldTgt/>
                                      </p:tgtEl>
                                    </p:cond>
                                  </p:endCondLst>
                                  <p:childTnLst>
                                    <p:set>
                                      <p:cBhvr rctx="PPT">
                                        <p:cTn id="39" dur="indefinite"/>
                                        <p:tgtEl>
                                          <p:spTgt spid="13"/>
                                        </p:tgtEl>
                                        <p:attrNameLst>
                                          <p:attrName>style.opacity</p:attrName>
                                        </p:attrNameLst>
                                      </p:cBhvr>
                                      <p:to>
                                        <p:strVal val="0.5"/>
                                      </p:to>
                                    </p:set>
                                    <p:animEffect filter="image" prLst="opacity: 0.5">
                                      <p:cBhvr rctx="IE">
                                        <p:cTn id="40" dur="indefinite"/>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一、</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自然语言处理</a:t>
              </a:r>
              <a:r>
                <a:rPr lang="en-US" altLang="zh-CN"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原理</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框架</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pic>
        <p:nvPicPr>
          <p:cNvPr id="14" name="图片 14" descr="新建400 Microsoft Visio 绘图"/>
          <p:cNvPicPr>
            <a:picLocks noChangeAspect="1"/>
          </p:cNvPicPr>
          <p:nvPr/>
        </p:nvPicPr>
        <p:blipFill>
          <a:blip r:embed="rId4"/>
          <a:stretch>
            <a:fillRect/>
          </a:stretch>
        </p:blipFill>
        <p:spPr>
          <a:xfrm>
            <a:off x="2730500" y="3232150"/>
            <a:ext cx="5574030" cy="3297555"/>
          </a:xfrm>
          <a:prstGeom prst="rect">
            <a:avLst/>
          </a:prstGeom>
        </p:spPr>
      </p:pic>
      <p:sp>
        <p:nvSpPr>
          <p:cNvPr id="3" name="TextBox 1"/>
          <p:cNvSpPr txBox="1"/>
          <p:nvPr/>
        </p:nvSpPr>
        <p:spPr>
          <a:xfrm>
            <a:off x="385445" y="1716405"/>
            <a:ext cx="11330940" cy="1420495"/>
          </a:xfrm>
          <a:prstGeom prst="rect">
            <a:avLst/>
          </a:prstGeom>
          <a:noFill/>
        </p:spPr>
        <p:txBody>
          <a:bodyPr wrap="square" lIns="0" tIns="0" rIns="0" rtlCol="0">
            <a:spAutoFit/>
          </a:bodyPr>
          <a:p>
            <a:pPr>
              <a:lnSpc>
                <a:spcPts val="1000"/>
              </a:lnSpc>
            </a:pPr>
            <a:endParaRPr lang="en-US" altLang="zh-CN" dirty="0" smtClean="0"/>
          </a:p>
          <a:p>
            <a:pPr indent="457200" fontAlgn="auto">
              <a:lnSpc>
                <a:spcPct val="150000"/>
              </a:lnSpc>
              <a:tabLst>
                <a:tab pos="88900" algn="l"/>
                <a:tab pos="723900" algn="l"/>
              </a:tabLst>
              <a:extLst>
                <a:ext uri="{35155182-B16C-46BC-9424-99874614C6A1}">
                  <wpsdc:indentchars xmlns:wpsdc="http://www.wps.cn/officeDocument/2017/drawingmlCustomData" val="200" checksum="59296752"/>
                </a:ext>
              </a:extLst>
            </a:pPr>
            <a:r>
              <a:rPr dirty="0" smtClean="0">
                <a:latin typeface="宋体" panose="02010600030101010101" pitchFamily="2" charset="-122"/>
                <a:ea typeface="宋体" panose="02010600030101010101" pitchFamily="2" charset="-122"/>
                <a:cs typeface="Times New Roman" panose="02020603050405020304" pitchFamily="18" charset="0"/>
              </a:rPr>
              <a:t>自然语言处理技术，是用电子计算机对自然语言各级语言单位（如字、词、句、段、篇章）进行分析处理等。自然语言处理过程，就是将自然语言的某一特定问题，根据输入集、输出集进行抽象建立模型，并根据这一模型设计与这一问题相关的行之有效的算法的过程。</a:t>
            </a:r>
            <a:r>
              <a:rPr b="1" dirty="0" smtClean="0">
                <a:latin typeface="宋体" panose="02010600030101010101" pitchFamily="2" charset="-122"/>
                <a:ea typeface="宋体" panose="02010600030101010101" pitchFamily="2" charset="-122"/>
                <a:cs typeface="Times New Roman" panose="02020603050405020304" pitchFamily="18" charset="0"/>
              </a:rPr>
              <a:t> </a:t>
            </a:r>
            <a:endParaRPr b="1" dirty="0" smtClean="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一、</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自然语言处理</a:t>
              </a:r>
              <a:r>
                <a:rPr lang="en-US" altLang="zh-CN"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原理</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框架</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8" name="箭头: V 形 2"/>
          <p:cNvSpPr/>
          <p:nvPr>
            <p:custDataLst>
              <p:tags r:id="rId4"/>
            </p:custDataLst>
          </p:nvPr>
        </p:nvSpPr>
        <p:spPr>
          <a:xfrm>
            <a:off x="514440" y="3984828"/>
            <a:ext cx="1640004" cy="793765"/>
          </a:xfrm>
          <a:prstGeom prst="chevron">
            <a:avLst/>
          </a:prstGeom>
          <a:gradFill>
            <a:gsLst>
              <a:gs pos="0">
                <a:srgbClr val="FFFFFF"/>
              </a:gs>
              <a:gs pos="100000">
                <a:schemeClr val="accent1">
                  <a:lumMod val="20000"/>
                  <a:lumOff val="80000"/>
                  <a:alpha val="100000"/>
                </a:schemeClr>
              </a:gs>
            </a:gsLst>
            <a:lin ang="5400000" scaled="1"/>
          </a:gradFill>
          <a:ln>
            <a:noFill/>
          </a:ln>
          <a:effectLst>
            <a:outerShdw blurRad="50800" dist="38100" dir="2700000" algn="tl"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accent1">
                    <a:lumMod val="60000"/>
                    <a:lumOff val="40000"/>
                  </a:schemeClr>
                </a:solidFill>
              </a:rPr>
              <a:t>01</a:t>
            </a:r>
            <a:endParaRPr lang="en-US" altLang="zh-CN" b="1" dirty="0">
              <a:solidFill>
                <a:schemeClr val="accent1">
                  <a:lumMod val="60000"/>
                  <a:lumOff val="40000"/>
                </a:schemeClr>
              </a:solidFill>
            </a:endParaRPr>
          </a:p>
        </p:txBody>
      </p:sp>
      <p:sp>
        <p:nvSpPr>
          <p:cNvPr id="69" name="箭头: V 形 13"/>
          <p:cNvSpPr/>
          <p:nvPr>
            <p:custDataLst>
              <p:tags r:id="rId5"/>
            </p:custDataLst>
          </p:nvPr>
        </p:nvSpPr>
        <p:spPr>
          <a:xfrm>
            <a:off x="2102926" y="3984828"/>
            <a:ext cx="1640004" cy="793765"/>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accent2">
                    <a:lumMod val="60000"/>
                    <a:lumOff val="40000"/>
                  </a:schemeClr>
                </a:solidFill>
              </a:rPr>
              <a:t>02</a:t>
            </a:r>
            <a:endParaRPr lang="en-US" altLang="zh-CN" b="1" dirty="0">
              <a:solidFill>
                <a:schemeClr val="accent2">
                  <a:lumMod val="60000"/>
                  <a:lumOff val="40000"/>
                </a:schemeClr>
              </a:solidFill>
            </a:endParaRPr>
          </a:p>
        </p:txBody>
      </p:sp>
      <p:sp>
        <p:nvSpPr>
          <p:cNvPr id="70" name="箭头: V 形 14"/>
          <p:cNvSpPr/>
          <p:nvPr>
            <p:custDataLst>
              <p:tags r:id="rId6"/>
            </p:custDataLst>
          </p:nvPr>
        </p:nvSpPr>
        <p:spPr>
          <a:xfrm>
            <a:off x="3691410" y="3984828"/>
            <a:ext cx="1640004" cy="793765"/>
          </a:xfrm>
          <a:prstGeom prst="chevron">
            <a:avLst>
              <a:gd name="adj" fmla="val 50000"/>
            </a:avLst>
          </a:prstGeom>
          <a:gradFill flip="none" rotWithShape="1">
            <a:gsLst>
              <a:gs pos="0">
                <a:srgbClr val="FFFFFF"/>
              </a:gs>
              <a:gs pos="100000">
                <a:schemeClr val="accent1">
                  <a:lumMod val="20000"/>
                  <a:lumOff val="80000"/>
                  <a:alpha val="100000"/>
                </a:schemeClr>
              </a:gs>
            </a:gsLst>
            <a:lin ang="5400000" scaled="1"/>
            <a:tileRect/>
          </a:gradFill>
          <a:ln>
            <a:noFill/>
          </a:ln>
          <a:effectLst>
            <a:outerShdw blurRad="50800" dist="38100" dir="2700000" algn="tl"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accent1">
                    <a:lumMod val="60000"/>
                    <a:lumOff val="40000"/>
                  </a:schemeClr>
                </a:solidFill>
              </a:rPr>
              <a:t>03</a:t>
            </a:r>
            <a:endParaRPr lang="en-US" altLang="zh-CN" b="1" dirty="0">
              <a:solidFill>
                <a:schemeClr val="accent1">
                  <a:lumMod val="60000"/>
                  <a:lumOff val="40000"/>
                </a:schemeClr>
              </a:solidFill>
            </a:endParaRPr>
          </a:p>
        </p:txBody>
      </p:sp>
      <p:sp>
        <p:nvSpPr>
          <p:cNvPr id="72" name="箭头: V 形 15"/>
          <p:cNvSpPr/>
          <p:nvPr>
            <p:custDataLst>
              <p:tags r:id="rId7"/>
            </p:custDataLst>
          </p:nvPr>
        </p:nvSpPr>
        <p:spPr>
          <a:xfrm>
            <a:off x="5279896" y="3984828"/>
            <a:ext cx="1640004" cy="793765"/>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accent2">
                    <a:lumMod val="60000"/>
                    <a:lumOff val="40000"/>
                  </a:schemeClr>
                </a:solidFill>
              </a:rPr>
              <a:t>04</a:t>
            </a:r>
            <a:endParaRPr lang="en-US" altLang="zh-CN" b="1" dirty="0">
              <a:solidFill>
                <a:schemeClr val="accent2">
                  <a:lumMod val="60000"/>
                  <a:lumOff val="40000"/>
                </a:schemeClr>
              </a:solidFill>
            </a:endParaRPr>
          </a:p>
        </p:txBody>
      </p:sp>
      <p:sp>
        <p:nvSpPr>
          <p:cNvPr id="76" name="箭头: V 形 18"/>
          <p:cNvSpPr/>
          <p:nvPr>
            <p:custDataLst>
              <p:tags r:id="rId8"/>
            </p:custDataLst>
          </p:nvPr>
        </p:nvSpPr>
        <p:spPr>
          <a:xfrm>
            <a:off x="6868382" y="3984828"/>
            <a:ext cx="1640004" cy="793765"/>
          </a:xfrm>
          <a:prstGeom prst="chevron">
            <a:avLst>
              <a:gd name="adj" fmla="val 50000"/>
            </a:avLst>
          </a:prstGeom>
          <a:gradFill flip="none" rotWithShape="1">
            <a:gsLst>
              <a:gs pos="0">
                <a:srgbClr val="FFFFFF"/>
              </a:gs>
              <a:gs pos="100000">
                <a:schemeClr val="accent1">
                  <a:lumMod val="20000"/>
                  <a:lumOff val="80000"/>
                  <a:alpha val="100000"/>
                </a:schemeClr>
              </a:gs>
            </a:gsLst>
            <a:lin ang="5400000" scaled="1"/>
            <a:tileRect/>
          </a:gradFill>
          <a:ln>
            <a:noFill/>
          </a:ln>
          <a:effectLst>
            <a:outerShdw blurRad="50800" dist="38100" dir="2700000" algn="tl"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accent1">
                    <a:lumMod val="60000"/>
                    <a:lumOff val="40000"/>
                  </a:schemeClr>
                </a:solidFill>
              </a:rPr>
              <a:t>05</a:t>
            </a:r>
            <a:endParaRPr lang="en-US" altLang="zh-CN" b="1" dirty="0">
              <a:solidFill>
                <a:schemeClr val="accent1">
                  <a:lumMod val="60000"/>
                  <a:lumOff val="40000"/>
                </a:schemeClr>
              </a:solidFill>
            </a:endParaRPr>
          </a:p>
        </p:txBody>
      </p:sp>
      <p:sp>
        <p:nvSpPr>
          <p:cNvPr id="77" name="箭头: V 形 19"/>
          <p:cNvSpPr/>
          <p:nvPr>
            <p:custDataLst>
              <p:tags r:id="rId9"/>
            </p:custDataLst>
          </p:nvPr>
        </p:nvSpPr>
        <p:spPr>
          <a:xfrm>
            <a:off x="8457822" y="3984828"/>
            <a:ext cx="1640004" cy="793765"/>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accent2">
                    <a:lumMod val="60000"/>
                    <a:lumOff val="40000"/>
                  </a:schemeClr>
                </a:solidFill>
              </a:rPr>
              <a:t>06</a:t>
            </a:r>
            <a:endParaRPr lang="en-US" altLang="zh-CN" b="1" dirty="0">
              <a:solidFill>
                <a:schemeClr val="accent2">
                  <a:lumMod val="60000"/>
                  <a:lumOff val="40000"/>
                </a:schemeClr>
              </a:solidFill>
            </a:endParaRPr>
          </a:p>
        </p:txBody>
      </p:sp>
      <p:sp>
        <p:nvSpPr>
          <p:cNvPr id="81" name="箭头: V 形 20"/>
          <p:cNvSpPr/>
          <p:nvPr>
            <p:custDataLst>
              <p:tags r:id="rId10"/>
            </p:custDataLst>
          </p:nvPr>
        </p:nvSpPr>
        <p:spPr>
          <a:xfrm>
            <a:off x="10045352" y="3984828"/>
            <a:ext cx="1640004" cy="793765"/>
          </a:xfrm>
          <a:prstGeom prst="chevron">
            <a:avLst>
              <a:gd name="adj" fmla="val 50000"/>
            </a:avLst>
          </a:prstGeom>
          <a:gradFill flip="none" rotWithShape="1">
            <a:gsLst>
              <a:gs pos="0">
                <a:srgbClr val="FFFFFF"/>
              </a:gs>
              <a:gs pos="100000">
                <a:schemeClr val="accent1">
                  <a:lumMod val="20000"/>
                  <a:lumOff val="80000"/>
                  <a:alpha val="100000"/>
                </a:schemeClr>
              </a:gs>
            </a:gsLst>
            <a:lin ang="5400000" scaled="1"/>
            <a:tileRect/>
          </a:gradFill>
          <a:ln>
            <a:noFill/>
          </a:ln>
          <a:effectLst>
            <a:outerShdw blurRad="50800" dist="38100" dir="2700000" algn="tl"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accent1">
                    <a:lumMod val="60000"/>
                    <a:lumOff val="40000"/>
                  </a:schemeClr>
                </a:solidFill>
              </a:rPr>
              <a:t>07</a:t>
            </a:r>
            <a:endParaRPr lang="en-US" altLang="zh-CN" b="1" dirty="0">
              <a:solidFill>
                <a:schemeClr val="accent1">
                  <a:lumMod val="60000"/>
                  <a:lumOff val="40000"/>
                </a:schemeClr>
              </a:solidFill>
            </a:endParaRPr>
          </a:p>
        </p:txBody>
      </p:sp>
      <p:sp>
        <p:nvSpPr>
          <p:cNvPr id="85" name="正文"/>
          <p:cNvSpPr txBox="1"/>
          <p:nvPr>
            <p:custDataLst>
              <p:tags r:id="rId11"/>
            </p:custDataLst>
          </p:nvPr>
        </p:nvSpPr>
        <p:spPr>
          <a:xfrm>
            <a:off x="2266950" y="5248275"/>
            <a:ext cx="2178050" cy="1514475"/>
          </a:xfrm>
          <a:prstGeom prst="rect">
            <a:avLst/>
          </a:prstGeom>
          <a:noFill/>
        </p:spPr>
        <p:txBody>
          <a:bodyPr wrap="square" lIns="0" tIns="0" rIns="0" bIns="0" rtlCol="0" anchor="t" anchorCtr="0">
            <a:noAutofit/>
          </a:bodyPr>
          <a:p>
            <a:pPr indent="0" algn="l" fontAlgn="auto">
              <a:lnSpc>
                <a:spcPct val="130000"/>
              </a:lnSpc>
            </a:pPr>
            <a:r>
              <a:rPr lang="zh-CN" altLang="en-US" sz="1200" kern="0" spc="150" dirty="0">
                <a:ln>
                  <a:noFill/>
                  <a:prstDash val="sysDot"/>
                </a:ln>
                <a:solidFill>
                  <a:schemeClr val="tx1">
                    <a:lumMod val="85000"/>
                    <a:lumOff val="15000"/>
                  </a:schemeClr>
                </a:solidFill>
                <a:latin typeface="+mn-ea"/>
                <a:sym typeface="+mn-ea"/>
              </a:rPr>
              <a:t>指从非结构化</a:t>
            </a:r>
            <a:r>
              <a:rPr lang="en-US" altLang="zh-CN" sz="1200" kern="0" spc="150" dirty="0">
                <a:ln>
                  <a:noFill/>
                  <a:prstDash val="sysDot"/>
                </a:ln>
                <a:solidFill>
                  <a:schemeClr val="tx1">
                    <a:lumMod val="85000"/>
                    <a:lumOff val="15000"/>
                  </a:schemeClr>
                </a:solidFill>
                <a:latin typeface="+mn-ea"/>
                <a:sym typeface="+mn-ea"/>
              </a:rPr>
              <a:t> / </a:t>
            </a:r>
            <a:r>
              <a:rPr lang="zh-CN" altLang="en-US" sz="1200" kern="0" spc="150" dirty="0">
                <a:ln>
                  <a:noFill/>
                  <a:prstDash val="sysDot"/>
                </a:ln>
                <a:solidFill>
                  <a:schemeClr val="tx1">
                    <a:lumMod val="85000"/>
                    <a:lumOff val="15000"/>
                  </a:schemeClr>
                </a:solidFill>
                <a:latin typeface="+mn-ea"/>
                <a:sym typeface="+mn-ea"/>
              </a:rPr>
              <a:t>半结构化文本中提取指定类型的信息），并通过信息归并、冗余消除和冲突消解等手段将非结构化文本转换为结构化信息的一项综合技术。</a:t>
            </a:r>
            <a:endParaRPr lang="zh-CN" altLang="en-US" sz="1200" kern="0" spc="150" dirty="0">
              <a:ln>
                <a:noFill/>
                <a:prstDash val="sysDot"/>
              </a:ln>
              <a:solidFill>
                <a:schemeClr val="tx1">
                  <a:lumMod val="85000"/>
                  <a:lumOff val="15000"/>
                </a:schemeClr>
              </a:solidFill>
              <a:latin typeface="+mn-ea"/>
              <a:sym typeface="+mn-ea"/>
            </a:endParaRPr>
          </a:p>
        </p:txBody>
      </p:sp>
      <p:sp>
        <p:nvSpPr>
          <p:cNvPr id="89" name="标题"/>
          <p:cNvSpPr txBox="1"/>
          <p:nvPr>
            <p:custDataLst>
              <p:tags r:id="rId12"/>
            </p:custDataLst>
          </p:nvPr>
        </p:nvSpPr>
        <p:spPr>
          <a:xfrm>
            <a:off x="2266927" y="4645613"/>
            <a:ext cx="1941482" cy="560978"/>
          </a:xfrm>
          <a:prstGeom prst="rect">
            <a:avLst/>
          </a:prstGeom>
          <a:noFill/>
        </p:spPr>
        <p:txBody>
          <a:bodyPr wrap="square" lIns="0" tIns="0" rIns="0" bIns="0" rtlCol="0" anchor="b">
            <a:noAutofit/>
          </a:bodyPr>
          <a:p>
            <a:r>
              <a:rPr lang="zh-CN" altLang="en-US" b="1" spc="300" dirty="0">
                <a:solidFill>
                  <a:schemeClr val="accent2"/>
                </a:solidFill>
                <a:latin typeface="+mn-ea"/>
              </a:rPr>
              <a:t>信息抽取</a:t>
            </a:r>
            <a:endParaRPr lang="zh-CN" altLang="en-US" b="1" spc="300" dirty="0">
              <a:solidFill>
                <a:schemeClr val="accent2"/>
              </a:solidFill>
              <a:latin typeface="+mn-ea"/>
            </a:endParaRPr>
          </a:p>
        </p:txBody>
      </p:sp>
      <p:cxnSp>
        <p:nvCxnSpPr>
          <p:cNvPr id="90" name="直接连接符 89"/>
          <p:cNvCxnSpPr/>
          <p:nvPr>
            <p:custDataLst>
              <p:tags r:id="rId13"/>
            </p:custDataLst>
          </p:nvPr>
        </p:nvCxnSpPr>
        <p:spPr>
          <a:xfrm>
            <a:off x="2135362" y="4923609"/>
            <a:ext cx="0" cy="540876"/>
          </a:xfrm>
          <a:prstGeom prst="line">
            <a:avLst/>
          </a:prstGeom>
          <a:ln w="12700" cmpd="sng">
            <a:gradFill>
              <a:gsLst>
                <a:gs pos="0">
                  <a:schemeClr val="accent2">
                    <a:lumMod val="5000"/>
                    <a:lumOff val="95000"/>
                    <a:alpha val="100000"/>
                  </a:schemeClr>
                </a:gs>
                <a:gs pos="100000">
                  <a:schemeClr val="accent2">
                    <a:lumMod val="60000"/>
                    <a:lumOff val="40000"/>
                    <a:alpha val="100000"/>
                  </a:schemeClr>
                </a:gs>
              </a:gsLst>
              <a:lin ang="5400000" scaled="1"/>
            </a:gradFill>
            <a:prstDash val="solid"/>
            <a:tailEnd type="oval"/>
          </a:ln>
        </p:spPr>
        <p:style>
          <a:lnRef idx="1">
            <a:schemeClr val="accent1"/>
          </a:lnRef>
          <a:fillRef idx="0">
            <a:schemeClr val="accent1"/>
          </a:fillRef>
          <a:effectRef idx="0">
            <a:schemeClr val="accent1"/>
          </a:effectRef>
          <a:fontRef idx="minor">
            <a:schemeClr val="tx1"/>
          </a:fontRef>
        </p:style>
      </p:cxnSp>
      <p:sp>
        <p:nvSpPr>
          <p:cNvPr id="91" name="正文"/>
          <p:cNvSpPr txBox="1"/>
          <p:nvPr>
            <p:custDataLst>
              <p:tags r:id="rId14"/>
            </p:custDataLst>
          </p:nvPr>
        </p:nvSpPr>
        <p:spPr>
          <a:xfrm>
            <a:off x="5434359" y="5248569"/>
            <a:ext cx="1941482" cy="1514454"/>
          </a:xfrm>
          <a:prstGeom prst="rect">
            <a:avLst/>
          </a:prstGeom>
          <a:noFill/>
        </p:spPr>
        <p:txBody>
          <a:bodyPr wrap="square" lIns="0" tIns="0" rIns="0" bIns="0" rtlCol="0" anchor="t" anchorCtr="0">
            <a:noAutofit/>
          </a:bodyPr>
          <a:p>
            <a:pPr indent="0" algn="l" fontAlgn="auto">
              <a:lnSpc>
                <a:spcPct val="130000"/>
              </a:lnSpc>
            </a:pPr>
            <a:r>
              <a:rPr lang="zh-CN" altLang="en-US" sz="1200" kern="0" spc="150" dirty="0">
                <a:ln>
                  <a:noFill/>
                  <a:prstDash val="sysDot"/>
                </a:ln>
                <a:solidFill>
                  <a:schemeClr val="tx1">
                    <a:lumMod val="85000"/>
                    <a:lumOff val="15000"/>
                  </a:schemeClr>
                </a:solidFill>
                <a:latin typeface="+mn-ea"/>
                <a:sym typeface="+mn-ea"/>
              </a:rPr>
              <a:t>指输入源文字并自动将源文字翻译为另一种语言，根据媒介的不同可以分为很多的细类，如文本翻译、图形翻译及手语翻译等。</a:t>
            </a:r>
            <a:endParaRPr lang="zh-CN" altLang="en-US" sz="1200" kern="0" spc="150" dirty="0">
              <a:ln>
                <a:noFill/>
                <a:prstDash val="sysDot"/>
              </a:ln>
              <a:solidFill>
                <a:schemeClr val="tx1">
                  <a:lumMod val="85000"/>
                  <a:lumOff val="15000"/>
                </a:schemeClr>
              </a:solidFill>
              <a:latin typeface="+mn-ea"/>
              <a:sym typeface="+mn-ea"/>
            </a:endParaRPr>
          </a:p>
        </p:txBody>
      </p:sp>
      <p:sp>
        <p:nvSpPr>
          <p:cNvPr id="92" name="标题"/>
          <p:cNvSpPr txBox="1"/>
          <p:nvPr>
            <p:custDataLst>
              <p:tags r:id="rId15"/>
            </p:custDataLst>
          </p:nvPr>
        </p:nvSpPr>
        <p:spPr>
          <a:xfrm>
            <a:off x="5434359" y="4645613"/>
            <a:ext cx="1941482" cy="560978"/>
          </a:xfrm>
          <a:prstGeom prst="rect">
            <a:avLst/>
          </a:prstGeom>
          <a:noFill/>
        </p:spPr>
        <p:txBody>
          <a:bodyPr wrap="square" lIns="0" tIns="0" rIns="0" bIns="0" rtlCol="0" anchor="b">
            <a:noAutofit/>
          </a:bodyPr>
          <a:p>
            <a:r>
              <a:rPr lang="zh-CN" altLang="en-US" b="1" spc="300" dirty="0">
                <a:solidFill>
                  <a:schemeClr val="accent2"/>
                </a:solidFill>
                <a:latin typeface="+mn-ea"/>
              </a:rPr>
              <a:t>机器翻译</a:t>
            </a:r>
            <a:endParaRPr lang="zh-CN" altLang="en-US" b="1" spc="300" dirty="0">
              <a:solidFill>
                <a:schemeClr val="accent2"/>
              </a:solidFill>
              <a:latin typeface="+mn-ea"/>
            </a:endParaRPr>
          </a:p>
        </p:txBody>
      </p:sp>
      <p:cxnSp>
        <p:nvCxnSpPr>
          <p:cNvPr id="93" name="直接连接符 92"/>
          <p:cNvCxnSpPr/>
          <p:nvPr>
            <p:custDataLst>
              <p:tags r:id="rId16"/>
            </p:custDataLst>
          </p:nvPr>
        </p:nvCxnSpPr>
        <p:spPr>
          <a:xfrm>
            <a:off x="5302793" y="4923609"/>
            <a:ext cx="0" cy="540876"/>
          </a:xfrm>
          <a:prstGeom prst="line">
            <a:avLst/>
          </a:prstGeom>
          <a:ln w="12700" cmpd="sng">
            <a:gradFill>
              <a:gsLst>
                <a:gs pos="0">
                  <a:schemeClr val="accent2">
                    <a:lumMod val="5000"/>
                    <a:lumOff val="95000"/>
                    <a:alpha val="100000"/>
                  </a:schemeClr>
                </a:gs>
                <a:gs pos="100000">
                  <a:schemeClr val="accent2">
                    <a:lumMod val="60000"/>
                    <a:lumOff val="40000"/>
                    <a:alpha val="100000"/>
                  </a:schemeClr>
                </a:gs>
              </a:gsLst>
              <a:lin ang="5400000" scaled="1"/>
            </a:gradFill>
            <a:prstDash val="solid"/>
            <a:tailEnd type="oval"/>
          </a:ln>
        </p:spPr>
        <p:style>
          <a:lnRef idx="1">
            <a:schemeClr val="accent1"/>
          </a:lnRef>
          <a:fillRef idx="0">
            <a:schemeClr val="accent1"/>
          </a:fillRef>
          <a:effectRef idx="0">
            <a:schemeClr val="accent1"/>
          </a:effectRef>
          <a:fontRef idx="minor">
            <a:schemeClr val="tx1"/>
          </a:fontRef>
        </p:style>
      </p:cxnSp>
      <p:sp>
        <p:nvSpPr>
          <p:cNvPr id="94" name="正文"/>
          <p:cNvSpPr txBox="1"/>
          <p:nvPr>
            <p:custDataLst>
              <p:tags r:id="rId17"/>
            </p:custDataLst>
          </p:nvPr>
        </p:nvSpPr>
        <p:spPr>
          <a:xfrm>
            <a:off x="8601790" y="5248569"/>
            <a:ext cx="1941482" cy="1514454"/>
          </a:xfrm>
          <a:prstGeom prst="rect">
            <a:avLst/>
          </a:prstGeom>
          <a:noFill/>
        </p:spPr>
        <p:txBody>
          <a:bodyPr wrap="square" lIns="0" tIns="0" rIns="0" bIns="0" rtlCol="0" anchor="t" anchorCtr="0">
            <a:noAutofit/>
          </a:bodyPr>
          <a:p>
            <a:pPr indent="0" algn="l" fontAlgn="auto">
              <a:lnSpc>
                <a:spcPct val="130000"/>
              </a:lnSpc>
            </a:pPr>
            <a:r>
              <a:rPr lang="zh-CN" altLang="en-US" sz="1200" kern="0" spc="150" dirty="0">
                <a:ln>
                  <a:noFill/>
                  <a:prstDash val="sysDot"/>
                </a:ln>
                <a:solidFill>
                  <a:schemeClr val="tx1">
                    <a:lumMod val="85000"/>
                    <a:lumOff val="15000"/>
                  </a:schemeClr>
                </a:solidFill>
                <a:latin typeface="+mn-ea"/>
                <a:sym typeface="+mn-ea"/>
              </a:rPr>
              <a:t>指利用计算机自动回答用户所提出的问题以满足用户知识需求的任务。</a:t>
            </a:r>
            <a:endParaRPr lang="zh-CN" altLang="en-US" sz="1200" kern="0" spc="150" dirty="0">
              <a:ln>
                <a:noFill/>
                <a:prstDash val="sysDot"/>
              </a:ln>
              <a:solidFill>
                <a:schemeClr val="tx1">
                  <a:lumMod val="85000"/>
                  <a:lumOff val="15000"/>
                </a:schemeClr>
              </a:solidFill>
              <a:latin typeface="+mn-ea"/>
              <a:sym typeface="+mn-ea"/>
            </a:endParaRPr>
          </a:p>
        </p:txBody>
      </p:sp>
      <p:sp>
        <p:nvSpPr>
          <p:cNvPr id="95" name="标题"/>
          <p:cNvSpPr txBox="1"/>
          <p:nvPr>
            <p:custDataLst>
              <p:tags r:id="rId18"/>
            </p:custDataLst>
          </p:nvPr>
        </p:nvSpPr>
        <p:spPr>
          <a:xfrm>
            <a:off x="8601790" y="4645613"/>
            <a:ext cx="1941482" cy="560978"/>
          </a:xfrm>
          <a:prstGeom prst="rect">
            <a:avLst/>
          </a:prstGeom>
          <a:noFill/>
        </p:spPr>
        <p:txBody>
          <a:bodyPr wrap="square" lIns="0" tIns="0" rIns="0" bIns="0" rtlCol="0" anchor="b">
            <a:noAutofit/>
          </a:bodyPr>
          <a:p>
            <a:r>
              <a:rPr lang="zh-CN" altLang="en-US" b="1" spc="300" dirty="0">
                <a:solidFill>
                  <a:schemeClr val="accent2"/>
                </a:solidFill>
                <a:latin typeface="+mn-ea"/>
              </a:rPr>
              <a:t>问答系统</a:t>
            </a:r>
            <a:endParaRPr lang="zh-CN" altLang="en-US" b="1" spc="300" dirty="0">
              <a:solidFill>
                <a:schemeClr val="accent2"/>
              </a:solidFill>
              <a:latin typeface="+mn-ea"/>
            </a:endParaRPr>
          </a:p>
        </p:txBody>
      </p:sp>
      <p:cxnSp>
        <p:nvCxnSpPr>
          <p:cNvPr id="96" name="直接连接符 95"/>
          <p:cNvCxnSpPr/>
          <p:nvPr>
            <p:custDataLst>
              <p:tags r:id="rId19"/>
            </p:custDataLst>
          </p:nvPr>
        </p:nvCxnSpPr>
        <p:spPr>
          <a:xfrm>
            <a:off x="8470224" y="4923609"/>
            <a:ext cx="0" cy="540876"/>
          </a:xfrm>
          <a:prstGeom prst="line">
            <a:avLst/>
          </a:prstGeom>
          <a:ln w="12700" cmpd="sng">
            <a:gradFill>
              <a:gsLst>
                <a:gs pos="0">
                  <a:schemeClr val="accent2">
                    <a:lumMod val="5000"/>
                    <a:lumOff val="95000"/>
                    <a:alpha val="100000"/>
                  </a:schemeClr>
                </a:gs>
                <a:gs pos="100000">
                  <a:schemeClr val="accent2">
                    <a:lumMod val="60000"/>
                    <a:lumOff val="40000"/>
                    <a:alpha val="100000"/>
                  </a:schemeClr>
                </a:gs>
              </a:gsLst>
              <a:lin ang="5400000" scaled="1"/>
            </a:gradFill>
            <a:prstDash val="solid"/>
            <a:tailEnd type="oval"/>
          </a:ln>
        </p:spPr>
        <p:style>
          <a:lnRef idx="1">
            <a:schemeClr val="accent1"/>
          </a:lnRef>
          <a:fillRef idx="0">
            <a:schemeClr val="accent1"/>
          </a:fillRef>
          <a:effectRef idx="0">
            <a:schemeClr val="accent1"/>
          </a:effectRef>
          <a:fontRef idx="minor">
            <a:schemeClr val="tx1"/>
          </a:fontRef>
        </p:style>
      </p:cxnSp>
      <p:sp>
        <p:nvSpPr>
          <p:cNvPr id="97" name="正文"/>
          <p:cNvSpPr txBox="1"/>
          <p:nvPr>
            <p:custDataLst>
              <p:tags r:id="rId20"/>
            </p:custDataLst>
          </p:nvPr>
        </p:nvSpPr>
        <p:spPr>
          <a:xfrm>
            <a:off x="683213" y="2702094"/>
            <a:ext cx="1941482" cy="1514454"/>
          </a:xfrm>
          <a:prstGeom prst="rect">
            <a:avLst/>
          </a:prstGeom>
          <a:noFill/>
        </p:spPr>
        <p:txBody>
          <a:bodyPr wrap="square" lIns="0" tIns="0" rIns="0" bIns="0" rtlCol="0" anchor="t" anchorCtr="0">
            <a:noAutofit/>
          </a:bodyPr>
          <a:p>
            <a:pPr indent="0" algn="l" fontAlgn="auto">
              <a:lnSpc>
                <a:spcPct val="130000"/>
              </a:lnSpc>
            </a:pPr>
            <a:r>
              <a:rPr lang="zh-CN" altLang="en-US" sz="1200" kern="0" spc="150" dirty="0">
                <a:ln>
                  <a:noFill/>
                  <a:prstDash val="sysDot"/>
                </a:ln>
                <a:solidFill>
                  <a:schemeClr val="tx1">
                    <a:lumMod val="85000"/>
                    <a:lumOff val="15000"/>
                  </a:schemeClr>
                </a:solidFill>
                <a:latin typeface="+mn-ea"/>
                <a:sym typeface="+mn-ea"/>
              </a:rPr>
              <a:t>指对于给定的语言提取词进行词性和词义分析，然后分析句子的句法、语义角色和多词义进行选取。</a:t>
            </a:r>
            <a:endParaRPr lang="zh-CN" altLang="en-US" sz="1200" kern="0" spc="150" dirty="0">
              <a:ln>
                <a:noFill/>
                <a:prstDash val="sysDot"/>
              </a:ln>
              <a:solidFill>
                <a:schemeClr val="tx1">
                  <a:lumMod val="85000"/>
                  <a:lumOff val="15000"/>
                </a:schemeClr>
              </a:solidFill>
              <a:latin typeface="+mn-ea"/>
              <a:sym typeface="+mn-ea"/>
            </a:endParaRPr>
          </a:p>
        </p:txBody>
      </p:sp>
      <p:sp>
        <p:nvSpPr>
          <p:cNvPr id="98" name="标题"/>
          <p:cNvSpPr txBox="1"/>
          <p:nvPr>
            <p:custDataLst>
              <p:tags r:id="rId21"/>
            </p:custDataLst>
          </p:nvPr>
        </p:nvSpPr>
        <p:spPr>
          <a:xfrm>
            <a:off x="683213" y="2099137"/>
            <a:ext cx="1941482" cy="560978"/>
          </a:xfrm>
          <a:prstGeom prst="rect">
            <a:avLst/>
          </a:prstGeom>
          <a:noFill/>
        </p:spPr>
        <p:txBody>
          <a:bodyPr wrap="square" lIns="0" tIns="0" rIns="0" bIns="0" rtlCol="0" anchor="b">
            <a:noAutofit/>
          </a:bodyPr>
          <a:p>
            <a:r>
              <a:rPr lang="zh-CN" altLang="en-US" b="1" spc="300" dirty="0">
                <a:solidFill>
                  <a:schemeClr val="accent1"/>
                </a:solidFill>
                <a:latin typeface="+mn-ea"/>
              </a:rPr>
              <a:t>语法语义分析</a:t>
            </a:r>
            <a:endParaRPr lang="zh-CN" altLang="en-US" b="1" spc="300" dirty="0">
              <a:solidFill>
                <a:schemeClr val="accent1"/>
              </a:solidFill>
              <a:latin typeface="+mn-ea"/>
            </a:endParaRPr>
          </a:p>
        </p:txBody>
      </p:sp>
      <p:cxnSp>
        <p:nvCxnSpPr>
          <p:cNvPr id="99" name="直接连接符 98"/>
          <p:cNvCxnSpPr/>
          <p:nvPr>
            <p:custDataLst>
              <p:tags r:id="rId22"/>
            </p:custDataLst>
          </p:nvPr>
        </p:nvCxnSpPr>
        <p:spPr>
          <a:xfrm>
            <a:off x="551647" y="3335123"/>
            <a:ext cx="0" cy="540876"/>
          </a:xfrm>
          <a:prstGeom prst="line">
            <a:avLst/>
          </a:prstGeom>
          <a:ln w="12700" cmpd="sng">
            <a:gradFill>
              <a:gsLst>
                <a:gs pos="100000">
                  <a:schemeClr val="accent1">
                    <a:lumMod val="5000"/>
                    <a:lumOff val="95000"/>
                    <a:alpha val="100000"/>
                  </a:schemeClr>
                </a:gs>
                <a:gs pos="0">
                  <a:schemeClr val="accent1">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sp>
        <p:nvSpPr>
          <p:cNvPr id="100" name="正文"/>
          <p:cNvSpPr txBox="1"/>
          <p:nvPr>
            <p:custDataLst>
              <p:tags r:id="rId23"/>
            </p:custDataLst>
          </p:nvPr>
        </p:nvSpPr>
        <p:spPr>
          <a:xfrm>
            <a:off x="3850644" y="2702094"/>
            <a:ext cx="1941482" cy="1514454"/>
          </a:xfrm>
          <a:prstGeom prst="rect">
            <a:avLst/>
          </a:prstGeom>
          <a:noFill/>
        </p:spPr>
        <p:txBody>
          <a:bodyPr wrap="square" lIns="0" tIns="0" rIns="0" bIns="0" rtlCol="0" anchor="t" anchorCtr="0">
            <a:noAutofit/>
          </a:bodyPr>
          <a:p>
            <a:pPr indent="0" algn="l" fontAlgn="auto">
              <a:lnSpc>
                <a:spcPct val="130000"/>
              </a:lnSpc>
            </a:pPr>
            <a:r>
              <a:rPr lang="zh-CN" altLang="en-US" sz="1200" kern="0" spc="150" dirty="0">
                <a:ln>
                  <a:noFill/>
                  <a:prstDash val="sysDot"/>
                </a:ln>
                <a:solidFill>
                  <a:schemeClr val="tx1">
                    <a:lumMod val="85000"/>
                    <a:lumOff val="15000"/>
                  </a:schemeClr>
                </a:solidFill>
                <a:latin typeface="+mn-ea"/>
                <a:sym typeface="+mn-ea"/>
              </a:rPr>
              <a:t>指对大量的文档提供自动索引，通过关键词或其他有用信息的输入自动检索出需要的文档信息。</a:t>
            </a:r>
            <a:endParaRPr lang="zh-CN" altLang="en-US" sz="1200" kern="0" spc="150" dirty="0">
              <a:ln>
                <a:noFill/>
                <a:prstDash val="sysDot"/>
              </a:ln>
              <a:solidFill>
                <a:schemeClr val="tx1">
                  <a:lumMod val="85000"/>
                  <a:lumOff val="15000"/>
                </a:schemeClr>
              </a:solidFill>
              <a:latin typeface="+mn-ea"/>
              <a:sym typeface="+mn-ea"/>
            </a:endParaRPr>
          </a:p>
        </p:txBody>
      </p:sp>
      <p:sp>
        <p:nvSpPr>
          <p:cNvPr id="101" name="标题"/>
          <p:cNvSpPr txBox="1"/>
          <p:nvPr>
            <p:custDataLst>
              <p:tags r:id="rId24"/>
            </p:custDataLst>
          </p:nvPr>
        </p:nvSpPr>
        <p:spPr>
          <a:xfrm>
            <a:off x="3850644" y="2099137"/>
            <a:ext cx="1941482" cy="560978"/>
          </a:xfrm>
          <a:prstGeom prst="rect">
            <a:avLst/>
          </a:prstGeom>
          <a:noFill/>
        </p:spPr>
        <p:txBody>
          <a:bodyPr wrap="square" lIns="0" tIns="0" rIns="0" bIns="0" rtlCol="0" anchor="b">
            <a:noAutofit/>
          </a:bodyPr>
          <a:p>
            <a:r>
              <a:rPr lang="zh-CN" altLang="en-US" b="1" spc="300" dirty="0">
                <a:solidFill>
                  <a:schemeClr val="accent1"/>
                </a:solidFill>
                <a:latin typeface="+mn-ea"/>
              </a:rPr>
              <a:t>文本挖掘</a:t>
            </a:r>
            <a:endParaRPr lang="zh-CN" altLang="en-US" b="1" spc="300" dirty="0">
              <a:solidFill>
                <a:schemeClr val="accent1"/>
              </a:solidFill>
              <a:latin typeface="+mn-ea"/>
            </a:endParaRPr>
          </a:p>
        </p:txBody>
      </p:sp>
      <p:cxnSp>
        <p:nvCxnSpPr>
          <p:cNvPr id="102" name="直接连接符 101"/>
          <p:cNvCxnSpPr/>
          <p:nvPr>
            <p:custDataLst>
              <p:tags r:id="rId25"/>
            </p:custDataLst>
          </p:nvPr>
        </p:nvCxnSpPr>
        <p:spPr>
          <a:xfrm>
            <a:off x="3719078" y="3335123"/>
            <a:ext cx="0" cy="540876"/>
          </a:xfrm>
          <a:prstGeom prst="line">
            <a:avLst/>
          </a:prstGeom>
          <a:ln w="12700" cmpd="sng">
            <a:gradFill>
              <a:gsLst>
                <a:gs pos="100000">
                  <a:schemeClr val="accent1">
                    <a:lumMod val="5000"/>
                    <a:lumOff val="95000"/>
                    <a:alpha val="100000"/>
                  </a:schemeClr>
                </a:gs>
                <a:gs pos="0">
                  <a:schemeClr val="accent1">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sp>
        <p:nvSpPr>
          <p:cNvPr id="103" name="正文"/>
          <p:cNvSpPr txBox="1"/>
          <p:nvPr>
            <p:custDataLst>
              <p:tags r:id="rId26"/>
            </p:custDataLst>
          </p:nvPr>
        </p:nvSpPr>
        <p:spPr>
          <a:xfrm>
            <a:off x="7019290" y="2701925"/>
            <a:ext cx="2240280" cy="1514475"/>
          </a:xfrm>
          <a:prstGeom prst="rect">
            <a:avLst/>
          </a:prstGeom>
          <a:noFill/>
        </p:spPr>
        <p:txBody>
          <a:bodyPr wrap="square" lIns="0" tIns="0" rIns="0" bIns="0" rtlCol="0" anchor="t" anchorCtr="0">
            <a:noAutofit/>
          </a:bodyPr>
          <a:p>
            <a:pPr indent="0" algn="l" fontAlgn="auto">
              <a:lnSpc>
                <a:spcPct val="130000"/>
              </a:lnSpc>
            </a:pPr>
            <a:r>
              <a:rPr lang="zh-CN" altLang="en-US" sz="1200" kern="0" spc="150" dirty="0">
                <a:ln>
                  <a:noFill/>
                  <a:prstDash val="sysDot"/>
                </a:ln>
                <a:solidFill>
                  <a:schemeClr val="tx1">
                    <a:lumMod val="85000"/>
                    <a:lumOff val="15000"/>
                  </a:schemeClr>
                </a:solidFill>
                <a:latin typeface="+mn-ea"/>
                <a:sym typeface="+mn-ea"/>
              </a:rPr>
              <a:t>指利用一定的检索算法，借助特定的检索工具，并针对用户的检索需求，从结构化或非结构化数据的集合中获取有用信息的过程。</a:t>
            </a:r>
            <a:endParaRPr lang="zh-CN" altLang="en-US" sz="1200" kern="0" spc="150" dirty="0">
              <a:ln>
                <a:noFill/>
                <a:prstDash val="sysDot"/>
              </a:ln>
              <a:solidFill>
                <a:schemeClr val="tx1">
                  <a:lumMod val="85000"/>
                  <a:lumOff val="15000"/>
                </a:schemeClr>
              </a:solidFill>
              <a:latin typeface="+mn-ea"/>
              <a:sym typeface="+mn-ea"/>
            </a:endParaRPr>
          </a:p>
        </p:txBody>
      </p:sp>
      <p:sp>
        <p:nvSpPr>
          <p:cNvPr id="104" name="标题"/>
          <p:cNvSpPr txBox="1"/>
          <p:nvPr>
            <p:custDataLst>
              <p:tags r:id="rId27"/>
            </p:custDataLst>
          </p:nvPr>
        </p:nvSpPr>
        <p:spPr>
          <a:xfrm>
            <a:off x="7019029" y="2099137"/>
            <a:ext cx="1941482" cy="560978"/>
          </a:xfrm>
          <a:prstGeom prst="rect">
            <a:avLst/>
          </a:prstGeom>
          <a:noFill/>
        </p:spPr>
        <p:txBody>
          <a:bodyPr wrap="square" lIns="0" tIns="0" rIns="0" bIns="0" rtlCol="0" anchor="b">
            <a:noAutofit/>
          </a:bodyPr>
          <a:p>
            <a:r>
              <a:rPr lang="zh-CN" altLang="en-US" b="1" spc="300" dirty="0">
                <a:solidFill>
                  <a:schemeClr val="accent1"/>
                </a:solidFill>
                <a:latin typeface="+mn-ea"/>
              </a:rPr>
              <a:t>信息检索</a:t>
            </a:r>
            <a:endParaRPr lang="zh-CN" altLang="en-US" b="1" spc="300" dirty="0">
              <a:solidFill>
                <a:schemeClr val="accent1"/>
              </a:solidFill>
              <a:latin typeface="+mn-ea"/>
            </a:endParaRPr>
          </a:p>
        </p:txBody>
      </p:sp>
      <p:cxnSp>
        <p:nvCxnSpPr>
          <p:cNvPr id="105" name="直接连接符 104"/>
          <p:cNvCxnSpPr/>
          <p:nvPr>
            <p:custDataLst>
              <p:tags r:id="rId28"/>
            </p:custDataLst>
          </p:nvPr>
        </p:nvCxnSpPr>
        <p:spPr>
          <a:xfrm>
            <a:off x="6887462" y="3335123"/>
            <a:ext cx="0" cy="540876"/>
          </a:xfrm>
          <a:prstGeom prst="line">
            <a:avLst/>
          </a:prstGeom>
          <a:ln w="12700" cmpd="sng">
            <a:gradFill>
              <a:gsLst>
                <a:gs pos="100000">
                  <a:schemeClr val="accent1">
                    <a:lumMod val="5000"/>
                    <a:lumOff val="95000"/>
                    <a:alpha val="100000"/>
                  </a:schemeClr>
                </a:gs>
                <a:gs pos="0">
                  <a:schemeClr val="accent1">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sp>
        <p:nvSpPr>
          <p:cNvPr id="106" name="正文"/>
          <p:cNvSpPr txBox="1"/>
          <p:nvPr>
            <p:custDataLst>
              <p:tags r:id="rId29"/>
            </p:custDataLst>
          </p:nvPr>
        </p:nvSpPr>
        <p:spPr>
          <a:xfrm>
            <a:off x="10186458" y="2702094"/>
            <a:ext cx="1941482" cy="1514454"/>
          </a:xfrm>
          <a:prstGeom prst="rect">
            <a:avLst/>
          </a:prstGeom>
          <a:noFill/>
        </p:spPr>
        <p:txBody>
          <a:bodyPr wrap="square" lIns="0" tIns="0" rIns="0" bIns="0" rtlCol="0" anchor="t" anchorCtr="0">
            <a:noAutofit/>
          </a:bodyPr>
          <a:p>
            <a:pPr indent="0" algn="l" fontAlgn="auto">
              <a:lnSpc>
                <a:spcPct val="130000"/>
              </a:lnSpc>
            </a:pPr>
            <a:r>
              <a:rPr lang="zh-CN" altLang="en-US" sz="1200" kern="0" spc="150" dirty="0">
                <a:ln>
                  <a:noFill/>
                  <a:prstDash val="sysDot"/>
                </a:ln>
                <a:solidFill>
                  <a:schemeClr val="tx1">
                    <a:lumMod val="85000"/>
                    <a:lumOff val="15000"/>
                  </a:schemeClr>
                </a:solidFill>
                <a:latin typeface="+mn-ea"/>
                <a:sym typeface="+mn-ea"/>
              </a:rPr>
              <a:t>指计算机可以联系上下文和用户进行聊天及交流等任务，针对不同的用户采用不同的回复方式等功能。</a:t>
            </a:r>
            <a:endParaRPr lang="zh-CN" altLang="en-US" sz="1200" kern="0" spc="150" dirty="0">
              <a:ln>
                <a:noFill/>
                <a:prstDash val="sysDot"/>
              </a:ln>
              <a:solidFill>
                <a:schemeClr val="tx1">
                  <a:lumMod val="85000"/>
                  <a:lumOff val="15000"/>
                </a:schemeClr>
              </a:solidFill>
              <a:latin typeface="+mn-ea"/>
              <a:sym typeface="+mn-ea"/>
            </a:endParaRPr>
          </a:p>
        </p:txBody>
      </p:sp>
      <p:sp>
        <p:nvSpPr>
          <p:cNvPr id="107" name="标题"/>
          <p:cNvSpPr txBox="1"/>
          <p:nvPr>
            <p:custDataLst>
              <p:tags r:id="rId30"/>
            </p:custDataLst>
          </p:nvPr>
        </p:nvSpPr>
        <p:spPr>
          <a:xfrm>
            <a:off x="10186458" y="2099137"/>
            <a:ext cx="1941482" cy="560978"/>
          </a:xfrm>
          <a:prstGeom prst="rect">
            <a:avLst/>
          </a:prstGeom>
          <a:noFill/>
        </p:spPr>
        <p:txBody>
          <a:bodyPr wrap="square" lIns="0" tIns="0" rIns="0" bIns="0" rtlCol="0" anchor="b">
            <a:noAutofit/>
          </a:bodyPr>
          <a:p>
            <a:r>
              <a:rPr lang="zh-CN" altLang="en-US" b="1" spc="300" dirty="0">
                <a:solidFill>
                  <a:schemeClr val="accent1"/>
                </a:solidFill>
                <a:latin typeface="+mn-ea"/>
              </a:rPr>
              <a:t>对话系统</a:t>
            </a:r>
            <a:endParaRPr lang="zh-CN" altLang="en-US" b="1" spc="300" dirty="0">
              <a:solidFill>
                <a:schemeClr val="accent1"/>
              </a:solidFill>
              <a:latin typeface="+mn-ea"/>
            </a:endParaRPr>
          </a:p>
        </p:txBody>
      </p:sp>
      <p:cxnSp>
        <p:nvCxnSpPr>
          <p:cNvPr id="108" name="直接连接符 107"/>
          <p:cNvCxnSpPr/>
          <p:nvPr>
            <p:custDataLst>
              <p:tags r:id="rId31"/>
            </p:custDataLst>
          </p:nvPr>
        </p:nvCxnSpPr>
        <p:spPr>
          <a:xfrm>
            <a:off x="10054893" y="3335123"/>
            <a:ext cx="0" cy="540876"/>
          </a:xfrm>
          <a:prstGeom prst="line">
            <a:avLst/>
          </a:prstGeom>
          <a:ln w="12700" cmpd="sng">
            <a:gradFill>
              <a:gsLst>
                <a:gs pos="100000">
                  <a:schemeClr val="accent1">
                    <a:lumMod val="5000"/>
                    <a:lumOff val="95000"/>
                    <a:alpha val="100000"/>
                  </a:schemeClr>
                </a:gs>
                <a:gs pos="0">
                  <a:schemeClr val="accent1">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par>
                                <p:cTn id="8" presetID="22" presetClass="entr" presetSubtype="8" fill="hold" grpId="1" nodeType="withEffect">
                                  <p:stCondLst>
                                    <p:cond delay="0"/>
                                  </p:stCondLst>
                                  <p:childTnLst>
                                    <p:set>
                                      <p:cBhvr>
                                        <p:cTn id="9" dur="1" fill="hold">
                                          <p:stCondLst>
                                            <p:cond delay="0"/>
                                          </p:stCondLst>
                                        </p:cTn>
                                        <p:tgtEl>
                                          <p:spTgt spid="69"/>
                                        </p:tgtEl>
                                        <p:attrNameLst>
                                          <p:attrName>style.visibility</p:attrName>
                                        </p:attrNameLst>
                                      </p:cBhvr>
                                      <p:to>
                                        <p:strVal val="visible"/>
                                      </p:to>
                                    </p:set>
                                    <p:animEffect transition="in" filter="wipe(left)">
                                      <p:cBhvr>
                                        <p:cTn id="10" dur="500"/>
                                        <p:tgtEl>
                                          <p:spTgt spid="69"/>
                                        </p:tgtEl>
                                      </p:cBhvr>
                                    </p:animEffect>
                                  </p:childTnLst>
                                </p:cTn>
                              </p:par>
                              <p:par>
                                <p:cTn id="11" presetID="22" presetClass="entr" presetSubtype="8" fill="hold" grpId="1" nodeType="with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wipe(left)">
                                      <p:cBhvr>
                                        <p:cTn id="13" dur="500"/>
                                        <p:tgtEl>
                                          <p:spTgt spid="70"/>
                                        </p:tgtEl>
                                      </p:cBhvr>
                                    </p:animEffect>
                                  </p:childTnLst>
                                </p:cTn>
                              </p:par>
                              <p:par>
                                <p:cTn id="14" presetID="22" presetClass="entr" presetSubtype="8" fill="hold" grpId="1" nodeType="withEffect">
                                  <p:stCondLst>
                                    <p:cond delay="0"/>
                                  </p:stCondLst>
                                  <p:childTnLst>
                                    <p:set>
                                      <p:cBhvr>
                                        <p:cTn id="15" dur="1" fill="hold">
                                          <p:stCondLst>
                                            <p:cond delay="0"/>
                                          </p:stCondLst>
                                        </p:cTn>
                                        <p:tgtEl>
                                          <p:spTgt spid="72"/>
                                        </p:tgtEl>
                                        <p:attrNameLst>
                                          <p:attrName>style.visibility</p:attrName>
                                        </p:attrNameLst>
                                      </p:cBhvr>
                                      <p:to>
                                        <p:strVal val="visible"/>
                                      </p:to>
                                    </p:set>
                                    <p:animEffect transition="in" filter="wipe(left)">
                                      <p:cBhvr>
                                        <p:cTn id="16" dur="500"/>
                                        <p:tgtEl>
                                          <p:spTgt spid="72"/>
                                        </p:tgtEl>
                                      </p:cBhvr>
                                    </p:animEffect>
                                  </p:childTnLst>
                                </p:cTn>
                              </p:par>
                              <p:par>
                                <p:cTn id="17" presetID="22" presetClass="entr" presetSubtype="8" fill="hold" grpId="1" nodeType="withEffect">
                                  <p:stCondLst>
                                    <p:cond delay="0"/>
                                  </p:stCondLst>
                                  <p:childTnLst>
                                    <p:set>
                                      <p:cBhvr>
                                        <p:cTn id="18" dur="1" fill="hold">
                                          <p:stCondLst>
                                            <p:cond delay="0"/>
                                          </p:stCondLst>
                                        </p:cTn>
                                        <p:tgtEl>
                                          <p:spTgt spid="76"/>
                                        </p:tgtEl>
                                        <p:attrNameLst>
                                          <p:attrName>style.visibility</p:attrName>
                                        </p:attrNameLst>
                                      </p:cBhvr>
                                      <p:to>
                                        <p:strVal val="visible"/>
                                      </p:to>
                                    </p:set>
                                    <p:animEffect transition="in" filter="wipe(left)">
                                      <p:cBhvr>
                                        <p:cTn id="19" dur="500"/>
                                        <p:tgtEl>
                                          <p:spTgt spid="76"/>
                                        </p:tgtEl>
                                      </p:cBhvr>
                                    </p:animEffect>
                                  </p:childTnLst>
                                </p:cTn>
                              </p:par>
                              <p:par>
                                <p:cTn id="20" presetID="22" presetClass="entr" presetSubtype="8" fill="hold" grpId="1" nodeType="with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500"/>
                                        <p:tgtEl>
                                          <p:spTgt spid="77"/>
                                        </p:tgtEl>
                                      </p:cBhvr>
                                    </p:animEffect>
                                  </p:childTnLst>
                                </p:cTn>
                              </p:par>
                              <p:par>
                                <p:cTn id="23" presetID="22" presetClass="entr" presetSubtype="8" fill="hold" grpId="1" nodeType="withEffect">
                                  <p:stCondLst>
                                    <p:cond delay="0"/>
                                  </p:stCondLst>
                                  <p:childTnLst>
                                    <p:set>
                                      <p:cBhvr>
                                        <p:cTn id="24" dur="1" fill="hold">
                                          <p:stCondLst>
                                            <p:cond delay="0"/>
                                          </p:stCondLst>
                                        </p:cTn>
                                        <p:tgtEl>
                                          <p:spTgt spid="81"/>
                                        </p:tgtEl>
                                        <p:attrNameLst>
                                          <p:attrName>style.visibility</p:attrName>
                                        </p:attrNameLst>
                                      </p:cBhvr>
                                      <p:to>
                                        <p:strVal val="visible"/>
                                      </p:to>
                                    </p:set>
                                    <p:animEffect transition="in" filter="wipe(left)">
                                      <p:cBhvr>
                                        <p:cTn id="25" dur="500"/>
                                        <p:tgtEl>
                                          <p:spTgt spid="81"/>
                                        </p:tgtEl>
                                      </p:cBhvr>
                                    </p:animEffect>
                                  </p:childTnLst>
                                </p:cTn>
                              </p:par>
                              <p:par>
                                <p:cTn id="26" presetID="22" presetClass="entr" presetSubtype="8" fill="hold" grpId="3" nodeType="withEffect">
                                  <p:stCondLst>
                                    <p:cond delay="0"/>
                                  </p:stCondLst>
                                  <p:childTnLst>
                                    <p:set>
                                      <p:cBhvr>
                                        <p:cTn id="27" dur="1" fill="hold">
                                          <p:stCondLst>
                                            <p:cond delay="0"/>
                                          </p:stCondLst>
                                        </p:cTn>
                                        <p:tgtEl>
                                          <p:spTgt spid="85"/>
                                        </p:tgtEl>
                                        <p:attrNameLst>
                                          <p:attrName>style.visibility</p:attrName>
                                        </p:attrNameLst>
                                      </p:cBhvr>
                                      <p:to>
                                        <p:strVal val="visible"/>
                                      </p:to>
                                    </p:set>
                                    <p:animEffect transition="in" filter="wipe(left)">
                                      <p:cBhvr>
                                        <p:cTn id="28" dur="500"/>
                                        <p:tgtEl>
                                          <p:spTgt spid="85"/>
                                        </p:tgtEl>
                                      </p:cBhvr>
                                    </p:animEffect>
                                  </p:childTnLst>
                                </p:cTn>
                              </p:par>
                              <p:par>
                                <p:cTn id="29" presetID="22" presetClass="entr" presetSubtype="8" fill="hold" grpId="3" nodeType="withEffect">
                                  <p:stCondLst>
                                    <p:cond delay="0"/>
                                  </p:stCondLst>
                                  <p:childTnLst>
                                    <p:set>
                                      <p:cBhvr>
                                        <p:cTn id="30" dur="1" fill="hold">
                                          <p:stCondLst>
                                            <p:cond delay="0"/>
                                          </p:stCondLst>
                                        </p:cTn>
                                        <p:tgtEl>
                                          <p:spTgt spid="89"/>
                                        </p:tgtEl>
                                        <p:attrNameLst>
                                          <p:attrName>style.visibility</p:attrName>
                                        </p:attrNameLst>
                                      </p:cBhvr>
                                      <p:to>
                                        <p:strVal val="visible"/>
                                      </p:to>
                                    </p:set>
                                    <p:animEffect transition="in" filter="wipe(left)">
                                      <p:cBhvr>
                                        <p:cTn id="31" dur="500"/>
                                        <p:tgtEl>
                                          <p:spTgt spid="89"/>
                                        </p:tgtEl>
                                      </p:cBhvr>
                                    </p:animEffect>
                                  </p:childTnLst>
                                </p:cTn>
                              </p:par>
                              <p:par>
                                <p:cTn id="32" presetID="22" presetClass="entr" presetSubtype="8" fill="hold" nodeType="withEffect">
                                  <p:stCondLst>
                                    <p:cond delay="0"/>
                                  </p:stCondLst>
                                  <p:childTnLst>
                                    <p:set>
                                      <p:cBhvr>
                                        <p:cTn id="33" dur="1" fill="hold">
                                          <p:stCondLst>
                                            <p:cond delay="0"/>
                                          </p:stCondLst>
                                        </p:cTn>
                                        <p:tgtEl>
                                          <p:spTgt spid="90"/>
                                        </p:tgtEl>
                                        <p:attrNameLst>
                                          <p:attrName>style.visibility</p:attrName>
                                        </p:attrNameLst>
                                      </p:cBhvr>
                                      <p:to>
                                        <p:strVal val="visible"/>
                                      </p:to>
                                    </p:set>
                                    <p:animEffect transition="in" filter="wipe(left)">
                                      <p:cBhvr>
                                        <p:cTn id="34" dur="500"/>
                                        <p:tgtEl>
                                          <p:spTgt spid="90"/>
                                        </p:tgtEl>
                                      </p:cBhvr>
                                    </p:animEffect>
                                  </p:childTnLst>
                                </p:cTn>
                              </p:par>
                              <p:par>
                                <p:cTn id="35" presetID="22" presetClass="entr" presetSubtype="8" fill="hold" grpId="3" nodeType="withEffect">
                                  <p:stCondLst>
                                    <p:cond delay="0"/>
                                  </p:stCondLst>
                                  <p:childTnLst>
                                    <p:set>
                                      <p:cBhvr>
                                        <p:cTn id="36" dur="1" fill="hold">
                                          <p:stCondLst>
                                            <p:cond delay="0"/>
                                          </p:stCondLst>
                                        </p:cTn>
                                        <p:tgtEl>
                                          <p:spTgt spid="91"/>
                                        </p:tgtEl>
                                        <p:attrNameLst>
                                          <p:attrName>style.visibility</p:attrName>
                                        </p:attrNameLst>
                                      </p:cBhvr>
                                      <p:to>
                                        <p:strVal val="visible"/>
                                      </p:to>
                                    </p:set>
                                    <p:animEffect transition="in" filter="wipe(left)">
                                      <p:cBhvr>
                                        <p:cTn id="37" dur="500"/>
                                        <p:tgtEl>
                                          <p:spTgt spid="91"/>
                                        </p:tgtEl>
                                      </p:cBhvr>
                                    </p:animEffect>
                                  </p:childTnLst>
                                </p:cTn>
                              </p:par>
                              <p:par>
                                <p:cTn id="38" presetID="22" presetClass="entr" presetSubtype="8" fill="hold" grpId="3" nodeType="withEffect">
                                  <p:stCondLst>
                                    <p:cond delay="0"/>
                                  </p:stCondLst>
                                  <p:childTnLst>
                                    <p:set>
                                      <p:cBhvr>
                                        <p:cTn id="39" dur="1" fill="hold">
                                          <p:stCondLst>
                                            <p:cond delay="0"/>
                                          </p:stCondLst>
                                        </p:cTn>
                                        <p:tgtEl>
                                          <p:spTgt spid="92"/>
                                        </p:tgtEl>
                                        <p:attrNameLst>
                                          <p:attrName>style.visibility</p:attrName>
                                        </p:attrNameLst>
                                      </p:cBhvr>
                                      <p:to>
                                        <p:strVal val="visible"/>
                                      </p:to>
                                    </p:set>
                                    <p:animEffect transition="in" filter="wipe(left)">
                                      <p:cBhvr>
                                        <p:cTn id="40" dur="500"/>
                                        <p:tgtEl>
                                          <p:spTgt spid="92"/>
                                        </p:tgtEl>
                                      </p:cBhvr>
                                    </p:animEffect>
                                  </p:childTnLst>
                                </p:cTn>
                              </p:par>
                              <p:par>
                                <p:cTn id="41" presetID="22" presetClass="entr" presetSubtype="8" fill="hold" nodeType="withEffect">
                                  <p:stCondLst>
                                    <p:cond delay="0"/>
                                  </p:stCondLst>
                                  <p:childTnLst>
                                    <p:set>
                                      <p:cBhvr>
                                        <p:cTn id="42" dur="1" fill="hold">
                                          <p:stCondLst>
                                            <p:cond delay="0"/>
                                          </p:stCondLst>
                                        </p:cTn>
                                        <p:tgtEl>
                                          <p:spTgt spid="93"/>
                                        </p:tgtEl>
                                        <p:attrNameLst>
                                          <p:attrName>style.visibility</p:attrName>
                                        </p:attrNameLst>
                                      </p:cBhvr>
                                      <p:to>
                                        <p:strVal val="visible"/>
                                      </p:to>
                                    </p:set>
                                    <p:animEffect transition="in" filter="wipe(left)">
                                      <p:cBhvr>
                                        <p:cTn id="43" dur="500"/>
                                        <p:tgtEl>
                                          <p:spTgt spid="93"/>
                                        </p:tgtEl>
                                      </p:cBhvr>
                                    </p:animEffect>
                                  </p:childTnLst>
                                </p:cTn>
                              </p:par>
                              <p:par>
                                <p:cTn id="44" presetID="22" presetClass="entr" presetSubtype="8" fill="hold" grpId="3" nodeType="withEffect">
                                  <p:stCondLst>
                                    <p:cond delay="0"/>
                                  </p:stCondLst>
                                  <p:childTnLst>
                                    <p:set>
                                      <p:cBhvr>
                                        <p:cTn id="45" dur="1" fill="hold">
                                          <p:stCondLst>
                                            <p:cond delay="0"/>
                                          </p:stCondLst>
                                        </p:cTn>
                                        <p:tgtEl>
                                          <p:spTgt spid="94"/>
                                        </p:tgtEl>
                                        <p:attrNameLst>
                                          <p:attrName>style.visibility</p:attrName>
                                        </p:attrNameLst>
                                      </p:cBhvr>
                                      <p:to>
                                        <p:strVal val="visible"/>
                                      </p:to>
                                    </p:set>
                                    <p:animEffect transition="in" filter="wipe(left)">
                                      <p:cBhvr>
                                        <p:cTn id="46" dur="500"/>
                                        <p:tgtEl>
                                          <p:spTgt spid="94"/>
                                        </p:tgtEl>
                                      </p:cBhvr>
                                    </p:animEffect>
                                  </p:childTnLst>
                                </p:cTn>
                              </p:par>
                              <p:par>
                                <p:cTn id="47" presetID="22" presetClass="entr" presetSubtype="8" fill="hold" grpId="3" nodeType="withEffect">
                                  <p:stCondLst>
                                    <p:cond delay="0"/>
                                  </p:stCondLst>
                                  <p:childTnLst>
                                    <p:set>
                                      <p:cBhvr>
                                        <p:cTn id="48" dur="1" fill="hold">
                                          <p:stCondLst>
                                            <p:cond delay="0"/>
                                          </p:stCondLst>
                                        </p:cTn>
                                        <p:tgtEl>
                                          <p:spTgt spid="95"/>
                                        </p:tgtEl>
                                        <p:attrNameLst>
                                          <p:attrName>style.visibility</p:attrName>
                                        </p:attrNameLst>
                                      </p:cBhvr>
                                      <p:to>
                                        <p:strVal val="visible"/>
                                      </p:to>
                                    </p:set>
                                    <p:animEffect transition="in" filter="wipe(left)">
                                      <p:cBhvr>
                                        <p:cTn id="49" dur="500"/>
                                        <p:tgtEl>
                                          <p:spTgt spid="95"/>
                                        </p:tgtEl>
                                      </p:cBhvr>
                                    </p:animEffect>
                                  </p:childTnLst>
                                </p:cTn>
                              </p:par>
                              <p:par>
                                <p:cTn id="50" presetID="22" presetClass="entr" presetSubtype="8" fill="hold" nodeType="withEffect">
                                  <p:stCondLst>
                                    <p:cond delay="0"/>
                                  </p:stCondLst>
                                  <p:childTnLst>
                                    <p:set>
                                      <p:cBhvr>
                                        <p:cTn id="51" dur="1" fill="hold">
                                          <p:stCondLst>
                                            <p:cond delay="0"/>
                                          </p:stCondLst>
                                        </p:cTn>
                                        <p:tgtEl>
                                          <p:spTgt spid="96"/>
                                        </p:tgtEl>
                                        <p:attrNameLst>
                                          <p:attrName>style.visibility</p:attrName>
                                        </p:attrNameLst>
                                      </p:cBhvr>
                                      <p:to>
                                        <p:strVal val="visible"/>
                                      </p:to>
                                    </p:set>
                                    <p:animEffect transition="in" filter="wipe(left)">
                                      <p:cBhvr>
                                        <p:cTn id="52" dur="500"/>
                                        <p:tgtEl>
                                          <p:spTgt spid="96"/>
                                        </p:tgtEl>
                                      </p:cBhvr>
                                    </p:animEffect>
                                  </p:childTnLst>
                                </p:cTn>
                              </p:par>
                              <p:par>
                                <p:cTn id="53" presetID="22" presetClass="entr" presetSubtype="8" fill="hold" grpId="3" nodeType="withEffect">
                                  <p:stCondLst>
                                    <p:cond delay="0"/>
                                  </p:stCondLst>
                                  <p:childTnLst>
                                    <p:set>
                                      <p:cBhvr>
                                        <p:cTn id="54" dur="1" fill="hold">
                                          <p:stCondLst>
                                            <p:cond delay="0"/>
                                          </p:stCondLst>
                                        </p:cTn>
                                        <p:tgtEl>
                                          <p:spTgt spid="97"/>
                                        </p:tgtEl>
                                        <p:attrNameLst>
                                          <p:attrName>style.visibility</p:attrName>
                                        </p:attrNameLst>
                                      </p:cBhvr>
                                      <p:to>
                                        <p:strVal val="visible"/>
                                      </p:to>
                                    </p:set>
                                    <p:animEffect transition="in" filter="wipe(left)">
                                      <p:cBhvr>
                                        <p:cTn id="55" dur="500"/>
                                        <p:tgtEl>
                                          <p:spTgt spid="97"/>
                                        </p:tgtEl>
                                      </p:cBhvr>
                                    </p:animEffect>
                                  </p:childTnLst>
                                </p:cTn>
                              </p:par>
                              <p:par>
                                <p:cTn id="56" presetID="22" presetClass="entr" presetSubtype="8" fill="hold" grpId="3" nodeType="withEffect">
                                  <p:stCondLst>
                                    <p:cond delay="0"/>
                                  </p:stCondLst>
                                  <p:childTnLst>
                                    <p:set>
                                      <p:cBhvr>
                                        <p:cTn id="57" dur="1" fill="hold">
                                          <p:stCondLst>
                                            <p:cond delay="0"/>
                                          </p:stCondLst>
                                        </p:cTn>
                                        <p:tgtEl>
                                          <p:spTgt spid="98"/>
                                        </p:tgtEl>
                                        <p:attrNameLst>
                                          <p:attrName>style.visibility</p:attrName>
                                        </p:attrNameLst>
                                      </p:cBhvr>
                                      <p:to>
                                        <p:strVal val="visible"/>
                                      </p:to>
                                    </p:set>
                                    <p:animEffect transition="in" filter="wipe(left)">
                                      <p:cBhvr>
                                        <p:cTn id="58" dur="500"/>
                                        <p:tgtEl>
                                          <p:spTgt spid="98"/>
                                        </p:tgtEl>
                                      </p:cBhvr>
                                    </p:animEffect>
                                  </p:childTnLst>
                                </p:cTn>
                              </p:par>
                              <p:par>
                                <p:cTn id="59" presetID="22" presetClass="entr" presetSubtype="8" fill="hold" nodeType="withEffect">
                                  <p:stCondLst>
                                    <p:cond delay="0"/>
                                  </p:stCondLst>
                                  <p:childTnLst>
                                    <p:set>
                                      <p:cBhvr>
                                        <p:cTn id="60" dur="1" fill="hold">
                                          <p:stCondLst>
                                            <p:cond delay="0"/>
                                          </p:stCondLst>
                                        </p:cTn>
                                        <p:tgtEl>
                                          <p:spTgt spid="99"/>
                                        </p:tgtEl>
                                        <p:attrNameLst>
                                          <p:attrName>style.visibility</p:attrName>
                                        </p:attrNameLst>
                                      </p:cBhvr>
                                      <p:to>
                                        <p:strVal val="visible"/>
                                      </p:to>
                                    </p:set>
                                    <p:animEffect transition="in" filter="wipe(left)">
                                      <p:cBhvr>
                                        <p:cTn id="61" dur="500"/>
                                        <p:tgtEl>
                                          <p:spTgt spid="99"/>
                                        </p:tgtEl>
                                      </p:cBhvr>
                                    </p:animEffect>
                                  </p:childTnLst>
                                </p:cTn>
                              </p:par>
                              <p:par>
                                <p:cTn id="62" presetID="22" presetClass="entr" presetSubtype="8" fill="hold" grpId="3" nodeType="withEffect">
                                  <p:stCondLst>
                                    <p:cond delay="0"/>
                                  </p:stCondLst>
                                  <p:childTnLst>
                                    <p:set>
                                      <p:cBhvr>
                                        <p:cTn id="63" dur="1" fill="hold">
                                          <p:stCondLst>
                                            <p:cond delay="0"/>
                                          </p:stCondLst>
                                        </p:cTn>
                                        <p:tgtEl>
                                          <p:spTgt spid="100"/>
                                        </p:tgtEl>
                                        <p:attrNameLst>
                                          <p:attrName>style.visibility</p:attrName>
                                        </p:attrNameLst>
                                      </p:cBhvr>
                                      <p:to>
                                        <p:strVal val="visible"/>
                                      </p:to>
                                    </p:set>
                                    <p:animEffect transition="in" filter="wipe(left)">
                                      <p:cBhvr>
                                        <p:cTn id="64" dur="500"/>
                                        <p:tgtEl>
                                          <p:spTgt spid="100"/>
                                        </p:tgtEl>
                                      </p:cBhvr>
                                    </p:animEffect>
                                  </p:childTnLst>
                                </p:cTn>
                              </p:par>
                              <p:par>
                                <p:cTn id="65" presetID="22" presetClass="entr" presetSubtype="8" fill="hold" grpId="3" nodeType="withEffect">
                                  <p:stCondLst>
                                    <p:cond delay="0"/>
                                  </p:stCondLst>
                                  <p:childTnLst>
                                    <p:set>
                                      <p:cBhvr>
                                        <p:cTn id="66" dur="1" fill="hold">
                                          <p:stCondLst>
                                            <p:cond delay="0"/>
                                          </p:stCondLst>
                                        </p:cTn>
                                        <p:tgtEl>
                                          <p:spTgt spid="101"/>
                                        </p:tgtEl>
                                        <p:attrNameLst>
                                          <p:attrName>style.visibility</p:attrName>
                                        </p:attrNameLst>
                                      </p:cBhvr>
                                      <p:to>
                                        <p:strVal val="visible"/>
                                      </p:to>
                                    </p:set>
                                    <p:animEffect transition="in" filter="wipe(left)">
                                      <p:cBhvr>
                                        <p:cTn id="67" dur="500"/>
                                        <p:tgtEl>
                                          <p:spTgt spid="101"/>
                                        </p:tgtEl>
                                      </p:cBhvr>
                                    </p:animEffect>
                                  </p:childTnLst>
                                </p:cTn>
                              </p:par>
                              <p:par>
                                <p:cTn id="68" presetID="22" presetClass="entr" presetSubtype="8" fill="hold" nodeType="withEffect">
                                  <p:stCondLst>
                                    <p:cond delay="0"/>
                                  </p:stCondLst>
                                  <p:childTnLst>
                                    <p:set>
                                      <p:cBhvr>
                                        <p:cTn id="69" dur="1" fill="hold">
                                          <p:stCondLst>
                                            <p:cond delay="0"/>
                                          </p:stCondLst>
                                        </p:cTn>
                                        <p:tgtEl>
                                          <p:spTgt spid="102"/>
                                        </p:tgtEl>
                                        <p:attrNameLst>
                                          <p:attrName>style.visibility</p:attrName>
                                        </p:attrNameLst>
                                      </p:cBhvr>
                                      <p:to>
                                        <p:strVal val="visible"/>
                                      </p:to>
                                    </p:set>
                                    <p:animEffect transition="in" filter="wipe(left)">
                                      <p:cBhvr>
                                        <p:cTn id="70" dur="500"/>
                                        <p:tgtEl>
                                          <p:spTgt spid="102"/>
                                        </p:tgtEl>
                                      </p:cBhvr>
                                    </p:animEffect>
                                  </p:childTnLst>
                                </p:cTn>
                              </p:par>
                              <p:par>
                                <p:cTn id="71" presetID="22" presetClass="entr" presetSubtype="8" fill="hold" grpId="3" nodeType="withEffect">
                                  <p:stCondLst>
                                    <p:cond delay="0"/>
                                  </p:stCondLst>
                                  <p:childTnLst>
                                    <p:set>
                                      <p:cBhvr>
                                        <p:cTn id="72" dur="1" fill="hold">
                                          <p:stCondLst>
                                            <p:cond delay="0"/>
                                          </p:stCondLst>
                                        </p:cTn>
                                        <p:tgtEl>
                                          <p:spTgt spid="103"/>
                                        </p:tgtEl>
                                        <p:attrNameLst>
                                          <p:attrName>style.visibility</p:attrName>
                                        </p:attrNameLst>
                                      </p:cBhvr>
                                      <p:to>
                                        <p:strVal val="visible"/>
                                      </p:to>
                                    </p:set>
                                    <p:animEffect transition="in" filter="wipe(left)">
                                      <p:cBhvr>
                                        <p:cTn id="73" dur="500"/>
                                        <p:tgtEl>
                                          <p:spTgt spid="103"/>
                                        </p:tgtEl>
                                      </p:cBhvr>
                                    </p:animEffect>
                                  </p:childTnLst>
                                </p:cTn>
                              </p:par>
                              <p:par>
                                <p:cTn id="74" presetID="22" presetClass="entr" presetSubtype="8" fill="hold" grpId="3" nodeType="withEffect">
                                  <p:stCondLst>
                                    <p:cond delay="0"/>
                                  </p:stCondLst>
                                  <p:childTnLst>
                                    <p:set>
                                      <p:cBhvr>
                                        <p:cTn id="75" dur="1" fill="hold">
                                          <p:stCondLst>
                                            <p:cond delay="0"/>
                                          </p:stCondLst>
                                        </p:cTn>
                                        <p:tgtEl>
                                          <p:spTgt spid="104"/>
                                        </p:tgtEl>
                                        <p:attrNameLst>
                                          <p:attrName>style.visibility</p:attrName>
                                        </p:attrNameLst>
                                      </p:cBhvr>
                                      <p:to>
                                        <p:strVal val="visible"/>
                                      </p:to>
                                    </p:set>
                                    <p:animEffect transition="in" filter="wipe(left)">
                                      <p:cBhvr>
                                        <p:cTn id="76" dur="500"/>
                                        <p:tgtEl>
                                          <p:spTgt spid="104"/>
                                        </p:tgtEl>
                                      </p:cBhvr>
                                    </p:animEffect>
                                  </p:childTnLst>
                                </p:cTn>
                              </p:par>
                              <p:par>
                                <p:cTn id="77" presetID="22" presetClass="entr" presetSubtype="8" fill="hold" nodeType="withEffect">
                                  <p:stCondLst>
                                    <p:cond delay="0"/>
                                  </p:stCondLst>
                                  <p:childTnLst>
                                    <p:set>
                                      <p:cBhvr>
                                        <p:cTn id="78" dur="1" fill="hold">
                                          <p:stCondLst>
                                            <p:cond delay="0"/>
                                          </p:stCondLst>
                                        </p:cTn>
                                        <p:tgtEl>
                                          <p:spTgt spid="105"/>
                                        </p:tgtEl>
                                        <p:attrNameLst>
                                          <p:attrName>style.visibility</p:attrName>
                                        </p:attrNameLst>
                                      </p:cBhvr>
                                      <p:to>
                                        <p:strVal val="visible"/>
                                      </p:to>
                                    </p:set>
                                    <p:animEffect transition="in" filter="wipe(left)">
                                      <p:cBhvr>
                                        <p:cTn id="79" dur="500"/>
                                        <p:tgtEl>
                                          <p:spTgt spid="105"/>
                                        </p:tgtEl>
                                      </p:cBhvr>
                                    </p:animEffect>
                                  </p:childTnLst>
                                </p:cTn>
                              </p:par>
                              <p:par>
                                <p:cTn id="80" presetID="22" presetClass="entr" presetSubtype="8" fill="hold" grpId="3" nodeType="withEffect">
                                  <p:stCondLst>
                                    <p:cond delay="0"/>
                                  </p:stCondLst>
                                  <p:childTnLst>
                                    <p:set>
                                      <p:cBhvr>
                                        <p:cTn id="81" dur="1" fill="hold">
                                          <p:stCondLst>
                                            <p:cond delay="0"/>
                                          </p:stCondLst>
                                        </p:cTn>
                                        <p:tgtEl>
                                          <p:spTgt spid="106"/>
                                        </p:tgtEl>
                                        <p:attrNameLst>
                                          <p:attrName>style.visibility</p:attrName>
                                        </p:attrNameLst>
                                      </p:cBhvr>
                                      <p:to>
                                        <p:strVal val="visible"/>
                                      </p:to>
                                    </p:set>
                                    <p:animEffect transition="in" filter="wipe(left)">
                                      <p:cBhvr>
                                        <p:cTn id="82" dur="500"/>
                                        <p:tgtEl>
                                          <p:spTgt spid="106"/>
                                        </p:tgtEl>
                                      </p:cBhvr>
                                    </p:animEffect>
                                  </p:childTnLst>
                                </p:cTn>
                              </p:par>
                              <p:par>
                                <p:cTn id="83" presetID="22" presetClass="entr" presetSubtype="8" fill="hold" grpId="3" nodeType="withEffect">
                                  <p:stCondLst>
                                    <p:cond delay="0"/>
                                  </p:stCondLst>
                                  <p:childTnLst>
                                    <p:set>
                                      <p:cBhvr>
                                        <p:cTn id="84" dur="1" fill="hold">
                                          <p:stCondLst>
                                            <p:cond delay="0"/>
                                          </p:stCondLst>
                                        </p:cTn>
                                        <p:tgtEl>
                                          <p:spTgt spid="107"/>
                                        </p:tgtEl>
                                        <p:attrNameLst>
                                          <p:attrName>style.visibility</p:attrName>
                                        </p:attrNameLst>
                                      </p:cBhvr>
                                      <p:to>
                                        <p:strVal val="visible"/>
                                      </p:to>
                                    </p:set>
                                    <p:animEffect transition="in" filter="wipe(left)">
                                      <p:cBhvr>
                                        <p:cTn id="85" dur="500"/>
                                        <p:tgtEl>
                                          <p:spTgt spid="107"/>
                                        </p:tgtEl>
                                      </p:cBhvr>
                                    </p:animEffect>
                                  </p:childTnLst>
                                </p:cTn>
                              </p:par>
                              <p:par>
                                <p:cTn id="86" presetID="22" presetClass="entr" presetSubtype="8" fill="hold" nodeType="withEffect">
                                  <p:stCondLst>
                                    <p:cond delay="0"/>
                                  </p:stCondLst>
                                  <p:childTnLst>
                                    <p:set>
                                      <p:cBhvr>
                                        <p:cTn id="87" dur="1" fill="hold">
                                          <p:stCondLst>
                                            <p:cond delay="0"/>
                                          </p:stCondLst>
                                        </p:cTn>
                                        <p:tgtEl>
                                          <p:spTgt spid="108"/>
                                        </p:tgtEl>
                                        <p:attrNameLst>
                                          <p:attrName>style.visibility</p:attrName>
                                        </p:attrNameLst>
                                      </p:cBhvr>
                                      <p:to>
                                        <p:strVal val="visible"/>
                                      </p:to>
                                    </p:set>
                                    <p:animEffect transition="in" filter="wipe(left)">
                                      <p:cBhvr>
                                        <p:cTn id="88" dur="500"/>
                                        <p:tgtEl>
                                          <p:spTgt spid="108"/>
                                        </p:tgtEl>
                                      </p:cBhvr>
                                    </p:animEffect>
                                  </p:childTnLst>
                                </p:cTn>
                              </p:par>
                            </p:childTnLst>
                          </p:cTn>
                        </p:par>
                      </p:childTnLst>
                    </p:cTn>
                  </p:par>
                  <p:par>
                    <p:cTn id="89" fill="hold">
                      <p:stCondLst>
                        <p:cond delay="indefinite"/>
                      </p:stCondLst>
                      <p:childTnLst>
                        <p:par>
                          <p:cTn id="90" fill="hold">
                            <p:stCondLst>
                              <p:cond delay="0"/>
                            </p:stCondLst>
                            <p:childTnLst>
                              <p:par>
                                <p:cTn id="91" presetID="3" presetClass="emph" presetSubtype="1" grpId="1" nodeType="clickEffect">
                                  <p:stCondLst>
                                    <p:cond delay="0"/>
                                  </p:stCondLst>
                                  <p:childTnLst>
                                    <p:set>
                                      <p:cBhvr override="childStyle">
                                        <p:cTn id="92" dur="indefinite"/>
                                        <p:tgtEl>
                                          <p:spTgt spid="97"/>
                                        </p:tgtEl>
                                        <p:attrNameLst>
                                          <p:attrName>style.color</p:attrName>
                                        </p:attrNameLst>
                                      </p:cBhvr>
                                      <p:to>
                                        <p:clrVal>
                                          <a:srgbClr val="FB9E13"/>
                                        </p:clrVal>
                                      </p:to>
                                    </p:set>
                                  </p:childTnLst>
                                </p:cTn>
                              </p:par>
                              <p:par>
                                <p:cTn id="93" presetID="3" presetClass="emph" presetSubtype="1" grpId="1" nodeType="withEffect">
                                  <p:stCondLst>
                                    <p:cond delay="0"/>
                                  </p:stCondLst>
                                  <p:childTnLst>
                                    <p:set>
                                      <p:cBhvr override="childStyle">
                                        <p:cTn id="94" dur="indefinite"/>
                                        <p:tgtEl>
                                          <p:spTgt spid="98"/>
                                        </p:tgtEl>
                                        <p:attrNameLst>
                                          <p:attrName>style.color</p:attrName>
                                        </p:attrNameLst>
                                      </p:cBhvr>
                                      <p:to>
                                        <p:clrVal>
                                          <a:srgbClr val="FB9E13"/>
                                        </p:clrVal>
                                      </p:to>
                                    </p:set>
                                  </p:childTnLst>
                                </p:cTn>
                              </p:par>
                            </p:childTnLst>
                          </p:cTn>
                        </p:par>
                      </p:childTnLst>
                    </p:cTn>
                  </p:par>
                  <p:par>
                    <p:cTn id="95" fill="hold">
                      <p:stCondLst>
                        <p:cond delay="indefinite"/>
                      </p:stCondLst>
                      <p:childTnLst>
                        <p:par>
                          <p:cTn id="96" fill="hold">
                            <p:stCondLst>
                              <p:cond delay="0"/>
                            </p:stCondLst>
                            <p:childTnLst>
                              <p:par>
                                <p:cTn id="97" presetID="3" presetClass="emph" presetSubtype="1" grpId="1" nodeType="clickEffect">
                                  <p:stCondLst>
                                    <p:cond delay="0"/>
                                  </p:stCondLst>
                                  <p:childTnLst>
                                    <p:set>
                                      <p:cBhvr override="childStyle">
                                        <p:cTn id="98" dur="indefinite"/>
                                        <p:tgtEl>
                                          <p:spTgt spid="85"/>
                                        </p:tgtEl>
                                        <p:attrNameLst>
                                          <p:attrName>style.color</p:attrName>
                                        </p:attrNameLst>
                                      </p:cBhvr>
                                      <p:to>
                                        <p:clrVal>
                                          <a:srgbClr val="FB9E13"/>
                                        </p:clrVal>
                                      </p:to>
                                    </p:set>
                                  </p:childTnLst>
                                </p:cTn>
                              </p:par>
                              <p:par>
                                <p:cTn id="99" presetID="3" presetClass="emph" presetSubtype="1" grpId="1" nodeType="withEffect">
                                  <p:stCondLst>
                                    <p:cond delay="0"/>
                                  </p:stCondLst>
                                  <p:childTnLst>
                                    <p:set>
                                      <p:cBhvr override="childStyle">
                                        <p:cTn id="100" dur="indefinite"/>
                                        <p:tgtEl>
                                          <p:spTgt spid="89"/>
                                        </p:tgtEl>
                                        <p:attrNameLst>
                                          <p:attrName>style.color</p:attrName>
                                        </p:attrNameLst>
                                      </p:cBhvr>
                                      <p:to>
                                        <p:clrVal>
                                          <a:srgbClr val="FB9E13"/>
                                        </p:clrVal>
                                      </p:to>
                                    </p:set>
                                  </p:childTnLst>
                                </p:cTn>
                              </p:par>
                              <p:par>
                                <p:cTn id="101" presetID="3" presetClass="emph" presetSubtype="1" grpId="2" nodeType="withEffect">
                                  <p:stCondLst>
                                    <p:cond delay="0"/>
                                  </p:stCondLst>
                                  <p:childTnLst>
                                    <p:set>
                                      <p:cBhvr override="childStyle">
                                        <p:cTn id="102" dur="indefinite"/>
                                        <p:tgtEl>
                                          <p:spTgt spid="97"/>
                                        </p:tgtEl>
                                        <p:attrNameLst>
                                          <p:attrName>style.color</p:attrName>
                                        </p:attrNameLst>
                                      </p:cBhvr>
                                      <p:to>
                                        <p:clrVal>
                                          <a:srgbClr val="262626"/>
                                        </p:clrVal>
                                      </p:to>
                                    </p:set>
                                  </p:childTnLst>
                                </p:cTn>
                              </p:par>
                              <p:par>
                                <p:cTn id="103" presetID="3" presetClass="emph" presetSubtype="1" grpId="2" nodeType="withEffect">
                                  <p:stCondLst>
                                    <p:cond delay="0"/>
                                  </p:stCondLst>
                                  <p:childTnLst>
                                    <p:set>
                                      <p:cBhvr override="childStyle">
                                        <p:cTn id="104" dur="indefinite"/>
                                        <p:tgtEl>
                                          <p:spTgt spid="98"/>
                                        </p:tgtEl>
                                        <p:attrNameLst>
                                          <p:attrName>style.color</p:attrName>
                                        </p:attrNameLst>
                                      </p:cBhvr>
                                      <p:to>
                                        <p:clrVal>
                                          <a:srgbClr val="5b9bd5"/>
                                        </p:clrVal>
                                      </p:to>
                                    </p:set>
                                  </p:childTnLst>
                                </p:cTn>
                              </p:par>
                            </p:childTnLst>
                          </p:cTn>
                        </p:par>
                      </p:childTnLst>
                    </p:cTn>
                  </p:par>
                  <p:par>
                    <p:cTn id="105" fill="hold">
                      <p:stCondLst>
                        <p:cond delay="indefinite"/>
                      </p:stCondLst>
                      <p:childTnLst>
                        <p:par>
                          <p:cTn id="106" fill="hold">
                            <p:stCondLst>
                              <p:cond delay="0"/>
                            </p:stCondLst>
                            <p:childTnLst>
                              <p:par>
                                <p:cTn id="107" presetID="3" presetClass="emph" presetSubtype="1" grpId="1" nodeType="clickEffect">
                                  <p:stCondLst>
                                    <p:cond delay="0"/>
                                  </p:stCondLst>
                                  <p:childTnLst>
                                    <p:set>
                                      <p:cBhvr override="childStyle">
                                        <p:cTn id="108" dur="indefinite"/>
                                        <p:tgtEl>
                                          <p:spTgt spid="100"/>
                                        </p:tgtEl>
                                        <p:attrNameLst>
                                          <p:attrName>style.color</p:attrName>
                                        </p:attrNameLst>
                                      </p:cBhvr>
                                      <p:to>
                                        <p:clrVal>
                                          <a:srgbClr val="FB9E13"/>
                                        </p:clrVal>
                                      </p:to>
                                    </p:set>
                                  </p:childTnLst>
                                </p:cTn>
                              </p:par>
                              <p:par>
                                <p:cTn id="109" presetID="3" presetClass="emph" presetSubtype="1" grpId="1" nodeType="withEffect">
                                  <p:stCondLst>
                                    <p:cond delay="0"/>
                                  </p:stCondLst>
                                  <p:childTnLst>
                                    <p:set>
                                      <p:cBhvr override="childStyle">
                                        <p:cTn id="110" dur="indefinite"/>
                                        <p:tgtEl>
                                          <p:spTgt spid="101"/>
                                        </p:tgtEl>
                                        <p:attrNameLst>
                                          <p:attrName>style.color</p:attrName>
                                        </p:attrNameLst>
                                      </p:cBhvr>
                                      <p:to>
                                        <p:clrVal>
                                          <a:srgbClr val="FB9E13"/>
                                        </p:clrVal>
                                      </p:to>
                                    </p:set>
                                  </p:childTnLst>
                                </p:cTn>
                              </p:par>
                              <p:par>
                                <p:cTn id="111" presetID="3" presetClass="emph" presetSubtype="1" grpId="2" nodeType="withEffect">
                                  <p:stCondLst>
                                    <p:cond delay="0"/>
                                  </p:stCondLst>
                                  <p:childTnLst>
                                    <p:set>
                                      <p:cBhvr override="childStyle">
                                        <p:cTn id="112" dur="indefinite"/>
                                        <p:tgtEl>
                                          <p:spTgt spid="85"/>
                                        </p:tgtEl>
                                        <p:attrNameLst>
                                          <p:attrName>style.color</p:attrName>
                                        </p:attrNameLst>
                                      </p:cBhvr>
                                      <p:to>
                                        <p:clrVal>
                                          <a:srgbClr val="262626"/>
                                        </p:clrVal>
                                      </p:to>
                                    </p:set>
                                  </p:childTnLst>
                                </p:cTn>
                              </p:par>
                              <p:par>
                                <p:cTn id="113" presetID="3" presetClass="emph" presetSubtype="1" grpId="2" nodeType="withEffect">
                                  <p:stCondLst>
                                    <p:cond delay="0"/>
                                  </p:stCondLst>
                                  <p:childTnLst>
                                    <p:set>
                                      <p:cBhvr override="childStyle">
                                        <p:cTn id="114" dur="indefinite"/>
                                        <p:tgtEl>
                                          <p:spTgt spid="89"/>
                                        </p:tgtEl>
                                        <p:attrNameLst>
                                          <p:attrName>style.color</p:attrName>
                                        </p:attrNameLst>
                                      </p:cBhvr>
                                      <p:to>
                                        <p:clrVal>
                                          <a:srgbClr val="ed7d31"/>
                                        </p:clrVal>
                                      </p:to>
                                    </p:set>
                                  </p:childTnLst>
                                </p:cTn>
                              </p:par>
                            </p:childTnLst>
                          </p:cTn>
                        </p:par>
                      </p:childTnLst>
                    </p:cTn>
                  </p:par>
                  <p:par>
                    <p:cTn id="115" fill="hold">
                      <p:stCondLst>
                        <p:cond delay="indefinite"/>
                      </p:stCondLst>
                      <p:childTnLst>
                        <p:par>
                          <p:cTn id="116" fill="hold">
                            <p:stCondLst>
                              <p:cond delay="0"/>
                            </p:stCondLst>
                            <p:childTnLst>
                              <p:par>
                                <p:cTn id="117" presetID="3" presetClass="emph" presetSubtype="1" grpId="1" nodeType="clickEffect">
                                  <p:stCondLst>
                                    <p:cond delay="0"/>
                                  </p:stCondLst>
                                  <p:childTnLst>
                                    <p:set>
                                      <p:cBhvr override="childStyle">
                                        <p:cTn id="118" dur="indefinite"/>
                                        <p:tgtEl>
                                          <p:spTgt spid="91"/>
                                        </p:tgtEl>
                                        <p:attrNameLst>
                                          <p:attrName>style.color</p:attrName>
                                        </p:attrNameLst>
                                      </p:cBhvr>
                                      <p:to>
                                        <p:clrVal>
                                          <a:srgbClr val="FB9E13"/>
                                        </p:clrVal>
                                      </p:to>
                                    </p:set>
                                  </p:childTnLst>
                                </p:cTn>
                              </p:par>
                              <p:par>
                                <p:cTn id="119" presetID="3" presetClass="emph" presetSubtype="1" grpId="1" nodeType="withEffect">
                                  <p:stCondLst>
                                    <p:cond delay="0"/>
                                  </p:stCondLst>
                                  <p:childTnLst>
                                    <p:set>
                                      <p:cBhvr override="childStyle">
                                        <p:cTn id="120" dur="indefinite"/>
                                        <p:tgtEl>
                                          <p:spTgt spid="92"/>
                                        </p:tgtEl>
                                        <p:attrNameLst>
                                          <p:attrName>style.color</p:attrName>
                                        </p:attrNameLst>
                                      </p:cBhvr>
                                      <p:to>
                                        <p:clrVal>
                                          <a:srgbClr val="FB9E13"/>
                                        </p:clrVal>
                                      </p:to>
                                    </p:set>
                                  </p:childTnLst>
                                </p:cTn>
                              </p:par>
                              <p:par>
                                <p:cTn id="121" presetID="3" presetClass="emph" presetSubtype="1" grpId="2" nodeType="withEffect">
                                  <p:stCondLst>
                                    <p:cond delay="0"/>
                                  </p:stCondLst>
                                  <p:childTnLst>
                                    <p:set>
                                      <p:cBhvr override="childStyle">
                                        <p:cTn id="122" dur="indefinite"/>
                                        <p:tgtEl>
                                          <p:spTgt spid="100"/>
                                        </p:tgtEl>
                                        <p:attrNameLst>
                                          <p:attrName>style.color</p:attrName>
                                        </p:attrNameLst>
                                      </p:cBhvr>
                                      <p:to>
                                        <p:clrVal>
                                          <a:srgbClr val="262626"/>
                                        </p:clrVal>
                                      </p:to>
                                    </p:set>
                                  </p:childTnLst>
                                </p:cTn>
                              </p:par>
                              <p:par>
                                <p:cTn id="123" presetID="3" presetClass="emph" presetSubtype="1" grpId="2" nodeType="withEffect">
                                  <p:stCondLst>
                                    <p:cond delay="0"/>
                                  </p:stCondLst>
                                  <p:childTnLst>
                                    <p:set>
                                      <p:cBhvr override="childStyle">
                                        <p:cTn id="124" dur="indefinite"/>
                                        <p:tgtEl>
                                          <p:spTgt spid="101"/>
                                        </p:tgtEl>
                                        <p:attrNameLst>
                                          <p:attrName>style.color</p:attrName>
                                        </p:attrNameLst>
                                      </p:cBhvr>
                                      <p:to>
                                        <p:clrVal>
                                          <a:srgbClr val="5b9bd5"/>
                                        </p:clrVal>
                                      </p:to>
                                    </p:set>
                                  </p:childTnLst>
                                </p:cTn>
                              </p:par>
                            </p:childTnLst>
                          </p:cTn>
                        </p:par>
                      </p:childTnLst>
                    </p:cTn>
                  </p:par>
                  <p:par>
                    <p:cTn id="125" fill="hold">
                      <p:stCondLst>
                        <p:cond delay="indefinite"/>
                      </p:stCondLst>
                      <p:childTnLst>
                        <p:par>
                          <p:cTn id="126" fill="hold">
                            <p:stCondLst>
                              <p:cond delay="0"/>
                            </p:stCondLst>
                            <p:childTnLst>
                              <p:par>
                                <p:cTn id="127" presetID="3" presetClass="emph" presetSubtype="1" grpId="1" nodeType="clickEffect">
                                  <p:stCondLst>
                                    <p:cond delay="0"/>
                                  </p:stCondLst>
                                  <p:childTnLst>
                                    <p:set>
                                      <p:cBhvr override="childStyle">
                                        <p:cTn id="128" dur="indefinite"/>
                                        <p:tgtEl>
                                          <p:spTgt spid="103"/>
                                        </p:tgtEl>
                                        <p:attrNameLst>
                                          <p:attrName>style.color</p:attrName>
                                        </p:attrNameLst>
                                      </p:cBhvr>
                                      <p:to>
                                        <p:clrVal>
                                          <a:srgbClr val="FB9E13"/>
                                        </p:clrVal>
                                      </p:to>
                                    </p:set>
                                  </p:childTnLst>
                                </p:cTn>
                              </p:par>
                              <p:par>
                                <p:cTn id="129" presetID="3" presetClass="emph" presetSubtype="1" grpId="1" nodeType="withEffect">
                                  <p:stCondLst>
                                    <p:cond delay="0"/>
                                  </p:stCondLst>
                                  <p:childTnLst>
                                    <p:set>
                                      <p:cBhvr override="childStyle">
                                        <p:cTn id="130" dur="indefinite"/>
                                        <p:tgtEl>
                                          <p:spTgt spid="104"/>
                                        </p:tgtEl>
                                        <p:attrNameLst>
                                          <p:attrName>style.color</p:attrName>
                                        </p:attrNameLst>
                                      </p:cBhvr>
                                      <p:to>
                                        <p:clrVal>
                                          <a:srgbClr val="FB9E13"/>
                                        </p:clrVal>
                                      </p:to>
                                    </p:set>
                                  </p:childTnLst>
                                </p:cTn>
                              </p:par>
                              <p:par>
                                <p:cTn id="131" presetID="3" presetClass="emph" presetSubtype="1" grpId="2" nodeType="withEffect">
                                  <p:stCondLst>
                                    <p:cond delay="0"/>
                                  </p:stCondLst>
                                  <p:childTnLst>
                                    <p:set>
                                      <p:cBhvr override="childStyle">
                                        <p:cTn id="132" dur="indefinite"/>
                                        <p:tgtEl>
                                          <p:spTgt spid="91"/>
                                        </p:tgtEl>
                                        <p:attrNameLst>
                                          <p:attrName>style.color</p:attrName>
                                        </p:attrNameLst>
                                      </p:cBhvr>
                                      <p:to>
                                        <p:clrVal>
                                          <a:srgbClr val="262626"/>
                                        </p:clrVal>
                                      </p:to>
                                    </p:set>
                                  </p:childTnLst>
                                </p:cTn>
                              </p:par>
                              <p:par>
                                <p:cTn id="133" presetID="3" presetClass="emph" presetSubtype="1" grpId="2" nodeType="withEffect">
                                  <p:stCondLst>
                                    <p:cond delay="0"/>
                                  </p:stCondLst>
                                  <p:childTnLst>
                                    <p:set>
                                      <p:cBhvr override="childStyle">
                                        <p:cTn id="134" dur="indefinite"/>
                                        <p:tgtEl>
                                          <p:spTgt spid="92"/>
                                        </p:tgtEl>
                                        <p:attrNameLst>
                                          <p:attrName>style.color</p:attrName>
                                        </p:attrNameLst>
                                      </p:cBhvr>
                                      <p:to>
                                        <p:clrVal>
                                          <a:srgbClr val="ed7d31"/>
                                        </p:clrVal>
                                      </p:to>
                                    </p:set>
                                  </p:childTnLst>
                                </p:cTn>
                              </p:par>
                            </p:childTnLst>
                          </p:cTn>
                        </p:par>
                      </p:childTnLst>
                    </p:cTn>
                  </p:par>
                  <p:par>
                    <p:cTn id="135" fill="hold">
                      <p:stCondLst>
                        <p:cond delay="indefinite"/>
                      </p:stCondLst>
                      <p:childTnLst>
                        <p:par>
                          <p:cTn id="136" fill="hold">
                            <p:stCondLst>
                              <p:cond delay="0"/>
                            </p:stCondLst>
                            <p:childTnLst>
                              <p:par>
                                <p:cTn id="137" presetID="3" presetClass="emph" presetSubtype="1" grpId="1" nodeType="clickEffect">
                                  <p:stCondLst>
                                    <p:cond delay="0"/>
                                  </p:stCondLst>
                                  <p:childTnLst>
                                    <p:set>
                                      <p:cBhvr override="childStyle">
                                        <p:cTn id="138" dur="indefinite"/>
                                        <p:tgtEl>
                                          <p:spTgt spid="94"/>
                                        </p:tgtEl>
                                        <p:attrNameLst>
                                          <p:attrName>style.color</p:attrName>
                                        </p:attrNameLst>
                                      </p:cBhvr>
                                      <p:to>
                                        <p:clrVal>
                                          <a:srgbClr val="FB9E13"/>
                                        </p:clrVal>
                                      </p:to>
                                    </p:set>
                                  </p:childTnLst>
                                </p:cTn>
                              </p:par>
                              <p:par>
                                <p:cTn id="139" presetID="3" presetClass="emph" presetSubtype="1" grpId="1" nodeType="withEffect">
                                  <p:stCondLst>
                                    <p:cond delay="0"/>
                                  </p:stCondLst>
                                  <p:childTnLst>
                                    <p:set>
                                      <p:cBhvr override="childStyle">
                                        <p:cTn id="140" dur="indefinite"/>
                                        <p:tgtEl>
                                          <p:spTgt spid="95"/>
                                        </p:tgtEl>
                                        <p:attrNameLst>
                                          <p:attrName>style.color</p:attrName>
                                        </p:attrNameLst>
                                      </p:cBhvr>
                                      <p:to>
                                        <p:clrVal>
                                          <a:srgbClr val="FB9E13"/>
                                        </p:clrVal>
                                      </p:to>
                                    </p:set>
                                  </p:childTnLst>
                                </p:cTn>
                              </p:par>
                              <p:par>
                                <p:cTn id="141" presetID="3" presetClass="emph" presetSubtype="1" grpId="2" nodeType="withEffect">
                                  <p:stCondLst>
                                    <p:cond delay="0"/>
                                  </p:stCondLst>
                                  <p:childTnLst>
                                    <p:set>
                                      <p:cBhvr override="childStyle">
                                        <p:cTn id="142" dur="indefinite"/>
                                        <p:tgtEl>
                                          <p:spTgt spid="103"/>
                                        </p:tgtEl>
                                        <p:attrNameLst>
                                          <p:attrName>style.color</p:attrName>
                                        </p:attrNameLst>
                                      </p:cBhvr>
                                      <p:to>
                                        <p:clrVal>
                                          <a:srgbClr val="262626"/>
                                        </p:clrVal>
                                      </p:to>
                                    </p:set>
                                  </p:childTnLst>
                                </p:cTn>
                              </p:par>
                              <p:par>
                                <p:cTn id="143" presetID="3" presetClass="emph" presetSubtype="1" grpId="2" nodeType="withEffect">
                                  <p:stCondLst>
                                    <p:cond delay="0"/>
                                  </p:stCondLst>
                                  <p:childTnLst>
                                    <p:set>
                                      <p:cBhvr override="childStyle">
                                        <p:cTn id="144" dur="indefinite"/>
                                        <p:tgtEl>
                                          <p:spTgt spid="104"/>
                                        </p:tgtEl>
                                        <p:attrNameLst>
                                          <p:attrName>style.color</p:attrName>
                                        </p:attrNameLst>
                                      </p:cBhvr>
                                      <p:to>
                                        <p:clrVal>
                                          <a:srgbClr val="5b9bd5"/>
                                        </p:clrVal>
                                      </p:to>
                                    </p:set>
                                  </p:childTnLst>
                                </p:cTn>
                              </p:par>
                            </p:childTnLst>
                          </p:cTn>
                        </p:par>
                      </p:childTnLst>
                    </p:cTn>
                  </p:par>
                  <p:par>
                    <p:cTn id="145" fill="hold">
                      <p:stCondLst>
                        <p:cond delay="indefinite"/>
                      </p:stCondLst>
                      <p:childTnLst>
                        <p:par>
                          <p:cTn id="146" fill="hold">
                            <p:stCondLst>
                              <p:cond delay="0"/>
                            </p:stCondLst>
                            <p:childTnLst>
                              <p:par>
                                <p:cTn id="147" presetID="3" presetClass="emph" presetSubtype="1" grpId="1" nodeType="clickEffect">
                                  <p:stCondLst>
                                    <p:cond delay="0"/>
                                  </p:stCondLst>
                                  <p:childTnLst>
                                    <p:set>
                                      <p:cBhvr override="childStyle">
                                        <p:cTn id="148" dur="indefinite"/>
                                        <p:tgtEl>
                                          <p:spTgt spid="106"/>
                                        </p:tgtEl>
                                        <p:attrNameLst>
                                          <p:attrName>style.color</p:attrName>
                                        </p:attrNameLst>
                                      </p:cBhvr>
                                      <p:to>
                                        <p:clrVal>
                                          <a:srgbClr val="FB9E13"/>
                                        </p:clrVal>
                                      </p:to>
                                    </p:set>
                                  </p:childTnLst>
                                </p:cTn>
                              </p:par>
                              <p:par>
                                <p:cTn id="149" presetID="3" presetClass="emph" presetSubtype="1" grpId="1" nodeType="withEffect">
                                  <p:stCondLst>
                                    <p:cond delay="0"/>
                                  </p:stCondLst>
                                  <p:childTnLst>
                                    <p:set>
                                      <p:cBhvr override="childStyle">
                                        <p:cTn id="150" dur="indefinite"/>
                                        <p:tgtEl>
                                          <p:spTgt spid="107"/>
                                        </p:tgtEl>
                                        <p:attrNameLst>
                                          <p:attrName>style.color</p:attrName>
                                        </p:attrNameLst>
                                      </p:cBhvr>
                                      <p:to>
                                        <p:clrVal>
                                          <a:srgbClr val="FB9E13"/>
                                        </p:clrVal>
                                      </p:to>
                                    </p:set>
                                  </p:childTnLst>
                                </p:cTn>
                              </p:par>
                              <p:par>
                                <p:cTn id="151" presetID="3" presetClass="emph" presetSubtype="1" grpId="2" nodeType="withEffect">
                                  <p:stCondLst>
                                    <p:cond delay="0"/>
                                  </p:stCondLst>
                                  <p:childTnLst>
                                    <p:set>
                                      <p:cBhvr override="childStyle">
                                        <p:cTn id="152" dur="indefinite"/>
                                        <p:tgtEl>
                                          <p:spTgt spid="94"/>
                                        </p:tgtEl>
                                        <p:attrNameLst>
                                          <p:attrName>style.color</p:attrName>
                                        </p:attrNameLst>
                                      </p:cBhvr>
                                      <p:to>
                                        <p:clrVal>
                                          <a:srgbClr val="262626"/>
                                        </p:clrVal>
                                      </p:to>
                                    </p:set>
                                  </p:childTnLst>
                                </p:cTn>
                              </p:par>
                              <p:par>
                                <p:cTn id="153" presetID="3" presetClass="emph" presetSubtype="1" grpId="2" nodeType="withEffect">
                                  <p:stCondLst>
                                    <p:cond delay="0"/>
                                  </p:stCondLst>
                                  <p:childTnLst>
                                    <p:set>
                                      <p:cBhvr override="childStyle">
                                        <p:cTn id="154" dur="indefinite"/>
                                        <p:tgtEl>
                                          <p:spTgt spid="95"/>
                                        </p:tgtEl>
                                        <p:attrNameLst>
                                          <p:attrName>style.color</p:attrName>
                                        </p:attrNameLst>
                                      </p:cBhvr>
                                      <p:to>
                                        <p:clrVal>
                                          <a:srgbClr val="ed7d31"/>
                                        </p:clrVal>
                                      </p:to>
                                    </p:set>
                                  </p:childTnLst>
                                </p:cTn>
                              </p:par>
                            </p:childTnLst>
                          </p:cTn>
                        </p:par>
                      </p:childTnLst>
                    </p:cTn>
                  </p:par>
                  <p:par>
                    <p:cTn id="155" fill="hold">
                      <p:stCondLst>
                        <p:cond delay="indefinite"/>
                      </p:stCondLst>
                      <p:childTnLst>
                        <p:par>
                          <p:cTn id="156" fill="hold">
                            <p:stCondLst>
                              <p:cond delay="0"/>
                            </p:stCondLst>
                            <p:childTnLst>
                              <p:par>
                                <p:cTn id="157" presetID="3" presetClass="emph" presetSubtype="1" grpId="2" nodeType="clickEffect">
                                  <p:stCondLst>
                                    <p:cond delay="0"/>
                                  </p:stCondLst>
                                  <p:childTnLst>
                                    <p:set>
                                      <p:cBhvr override="childStyle">
                                        <p:cTn id="158" dur="indefinite"/>
                                        <p:tgtEl>
                                          <p:spTgt spid="106"/>
                                        </p:tgtEl>
                                        <p:attrNameLst>
                                          <p:attrName>style.color</p:attrName>
                                        </p:attrNameLst>
                                      </p:cBhvr>
                                      <p:to>
                                        <p:clrVal>
                                          <a:srgbClr val="262626"/>
                                        </p:clrVal>
                                      </p:to>
                                    </p:set>
                                  </p:childTnLst>
                                </p:cTn>
                              </p:par>
                              <p:par>
                                <p:cTn id="159" presetID="3" presetClass="emph" presetSubtype="1" grpId="2" nodeType="withEffect">
                                  <p:stCondLst>
                                    <p:cond delay="0"/>
                                  </p:stCondLst>
                                  <p:childTnLst>
                                    <p:set>
                                      <p:cBhvr override="childStyle">
                                        <p:cTn id="160" dur="indefinite"/>
                                        <p:tgtEl>
                                          <p:spTgt spid="107"/>
                                        </p:tgtEl>
                                        <p:attrNameLst>
                                          <p:attrName>style.color</p:attrName>
                                        </p:attrNameLst>
                                      </p:cBhvr>
                                      <p:to>
                                        <p:clrVal>
                                          <a:srgbClr val="5b9bd5"/>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P spid="72" grpId="0" animBg="1"/>
      <p:bldP spid="76" grpId="0" animBg="1"/>
      <p:bldP spid="77" grpId="0" animBg="1"/>
      <p:bldP spid="81" grpId="0" animBg="1"/>
      <p:bldP spid="85" grpId="0"/>
      <p:bldP spid="89" grpId="0"/>
      <p:bldP spid="91" grpId="0"/>
      <p:bldP spid="92" grpId="0"/>
      <p:bldP spid="94" grpId="0"/>
      <p:bldP spid="95" grpId="0"/>
      <p:bldP spid="97" grpId="0"/>
      <p:bldP spid="98" grpId="0"/>
      <p:bldP spid="100" grpId="0"/>
      <p:bldP spid="101" grpId="0"/>
      <p:bldP spid="103" grpId="0"/>
      <p:bldP spid="104" grpId="0"/>
      <p:bldP spid="106" grpId="0"/>
      <p:bldP spid="107" grpId="0"/>
      <p:bldP spid="97" grpId="1"/>
      <p:bldP spid="98" grpId="1"/>
      <p:bldP spid="85" grpId="1"/>
      <p:bldP spid="89" grpId="1"/>
      <p:bldP spid="97" grpId="2"/>
      <p:bldP spid="98" grpId="2"/>
      <p:bldP spid="100" grpId="1"/>
      <p:bldP spid="101" grpId="1"/>
      <p:bldP spid="85" grpId="2"/>
      <p:bldP spid="89" grpId="2"/>
      <p:bldP spid="91" grpId="1"/>
      <p:bldP spid="92" grpId="1"/>
      <p:bldP spid="100" grpId="2"/>
      <p:bldP spid="101" grpId="2"/>
      <p:bldP spid="103" grpId="1"/>
      <p:bldP spid="104" grpId="1"/>
      <p:bldP spid="91" grpId="2"/>
      <p:bldP spid="92" grpId="2"/>
      <p:bldP spid="94" grpId="1"/>
      <p:bldP spid="95" grpId="1"/>
      <p:bldP spid="103" grpId="2"/>
      <p:bldP spid="104" grpId="2"/>
      <p:bldP spid="106" grpId="1"/>
      <p:bldP spid="107" grpId="1"/>
      <p:bldP spid="94" grpId="2"/>
      <p:bldP spid="95" grpId="2"/>
      <p:bldP spid="106" grpId="2"/>
      <p:bldP spid="107" grpId="2"/>
      <p:bldP spid="68" grpId="1" bldLvl="0" animBg="1"/>
      <p:bldP spid="69" grpId="1" bldLvl="0" animBg="1"/>
      <p:bldP spid="70" grpId="1" bldLvl="0" animBg="1"/>
      <p:bldP spid="72" grpId="1" bldLvl="0" animBg="1"/>
      <p:bldP spid="76" grpId="1" bldLvl="0" animBg="1"/>
      <p:bldP spid="77" grpId="1" bldLvl="0" animBg="1"/>
      <p:bldP spid="81" grpId="1" bldLvl="0" animBg="1"/>
      <p:bldP spid="85" grpId="3"/>
      <p:bldP spid="89" grpId="3"/>
      <p:bldP spid="91" grpId="3"/>
      <p:bldP spid="92" grpId="3"/>
      <p:bldP spid="94" grpId="3"/>
      <p:bldP spid="95" grpId="3"/>
      <p:bldP spid="97" grpId="3"/>
      <p:bldP spid="98" grpId="3"/>
      <p:bldP spid="100" grpId="3"/>
      <p:bldP spid="101" grpId="3"/>
      <p:bldP spid="103" grpId="3"/>
      <p:bldP spid="104" grpId="3"/>
      <p:bldP spid="106" grpId="3"/>
      <p:bldP spid="107" grpId="3"/>
    </p:bldLst>
  </p:timing>
</p:sld>
</file>

<file path=ppt/tags/tag1.xml><?xml version="1.0" encoding="utf-8"?>
<p:tagLst xmlns:p="http://schemas.openxmlformats.org/presentationml/2006/main">
  <p:tag name="KSO_WM_DIAGRAM_VIRTUALLY_FRAME" val="{&quot;height&quot;:371.5,&quot;left&quot;:393.73094488188974,&quot;top&quot;:117.35,&quot;width&quot;:228.85}"/>
</p:tagLst>
</file>

<file path=ppt/tags/tag10.xml><?xml version="1.0" encoding="utf-8"?>
<p:tagLst xmlns:p="http://schemas.openxmlformats.org/presentationml/2006/main">
  <p:tag name="KSO_WM_DIAGRAM_VIRTUALLY_FRAME" val="{&quot;height&quot;:371.5,&quot;left&quot;:393.73094488188974,&quot;top&quot;:117.35,&quot;width&quot;:228.85}"/>
</p:tagLst>
</file>

<file path=ppt/tags/tag11.xml><?xml version="1.0" encoding="utf-8"?>
<p:tagLst xmlns:p="http://schemas.openxmlformats.org/presentationml/2006/main">
  <p:tag name="KSO_WM_DIAGRAM_VIRTUALLY_FRAME" val="{&quot;height&quot;:371.5,&quot;left&quot;:393.73094488188974,&quot;top&quot;:117.35,&quot;width&quot;:228.85}"/>
</p:tagLst>
</file>

<file path=ppt/tags/tag12.xml><?xml version="1.0" encoding="utf-8"?>
<p:tagLst xmlns:p="http://schemas.openxmlformats.org/presentationml/2006/main">
  <p:tag name="KSO_WM_DIAGRAM_VIRTUALLY_FRAME" val="{&quot;height&quot;:371.5,&quot;left&quot;:393.73094488188974,&quot;top&quot;:117.35,&quot;width&quot;:228.85}"/>
</p:tagLst>
</file>

<file path=ppt/tags/tag13.xml><?xml version="1.0" encoding="utf-8"?>
<p:tagLst xmlns:p="http://schemas.openxmlformats.org/presentationml/2006/main">
  <p:tag name="KSO_WM_DIAGRAM_VIRTUALLY_FRAME" val="{&quot;height&quot;:371.5,&quot;left&quot;:393.73094488188974,&quot;top&quot;:117.35,&quot;width&quot;:228.85}"/>
</p:tagLst>
</file>

<file path=ppt/tags/tag14.xml><?xml version="1.0" encoding="utf-8"?>
<p:tagLst xmlns:p="http://schemas.openxmlformats.org/presentationml/2006/main">
  <p:tag name="KSO_WM_DIAGRAM_VIRTUALLY_FRAME" val="{&quot;height&quot;:404.2,&quot;left&quot;:52.5,&quot;top&quot;:100,&quot;width&quot;:887.45}"/>
</p:tagLst>
</file>

<file path=ppt/tags/tag15.xml><?xml version="1.0" encoding="utf-8"?>
<p:tagLst xmlns:p="http://schemas.openxmlformats.org/presentationml/2006/main">
  <p:tag name="KSO_WM_DIAGRAM_VIRTUALLY_FRAME" val="{&quot;height&quot;:404.2,&quot;left&quot;:52.5,&quot;top&quot;:100,&quot;width&quot;:887.45}"/>
</p:tagLst>
</file>

<file path=ppt/tags/tag16.xml><?xml version="1.0" encoding="utf-8"?>
<p:tagLst xmlns:p="http://schemas.openxmlformats.org/presentationml/2006/main">
  <p:tag name="KSO_WM_DIAGRAM_VIRTUALLY_FRAME" val="{&quot;height&quot;:353.55,&quot;left&quot;:306.65,&quot;top&quot;:155.8,&quot;width&quot;:530.45}"/>
</p:tagLst>
</file>

<file path=ppt/tags/tag17.xml><?xml version="1.0" encoding="utf-8"?>
<p:tagLst xmlns:p="http://schemas.openxmlformats.org/presentationml/2006/main">
  <p:tag name="KSO_WM_DIAGRAM_VIRTUALLY_FRAME" val="{&quot;height&quot;:353.55,&quot;left&quot;:306.65,&quot;top&quot;:155.8,&quot;width&quot;:530.45}"/>
</p:tagLst>
</file>

<file path=ppt/tags/tag18.xml><?xml version="1.0" encoding="utf-8"?>
<p:tagLst xmlns:p="http://schemas.openxmlformats.org/presentationml/2006/main">
  <p:tag name="KSO_WM_DIAGRAM_VIRTUALLY_FRAME" val="{&quot;height&quot;:404.2,&quot;left&quot;:52.5,&quot;top&quot;:100,&quot;width&quot;:887.45}"/>
</p:tagLst>
</file>

<file path=ppt/tags/tag19.xml><?xml version="1.0" encoding="utf-8"?>
<p:tagLst xmlns:p="http://schemas.openxmlformats.org/presentationml/2006/main">
  <p:tag name="KSO_WM_DIAGRAM_VIRTUALLY_FRAME" val="{&quot;height&quot;:404.2,&quot;left&quot;:52.5,&quot;top&quot;:100,&quot;width&quot;:887.45}"/>
</p:tagLst>
</file>

<file path=ppt/tags/tag2.xml><?xml version="1.0" encoding="utf-8"?>
<p:tagLst xmlns:p="http://schemas.openxmlformats.org/presentationml/2006/main">
  <p:tag name="KSO_WM_DIAGRAM_VIRTUALLY_FRAME" val="{&quot;height&quot;:371.5,&quot;left&quot;:393.73094488188974,&quot;top&quot;:117.35,&quot;width&quot;:228.85}"/>
</p:tagLst>
</file>

<file path=ppt/tags/tag20.xml><?xml version="1.0" encoding="utf-8"?>
<p:tagLst xmlns:p="http://schemas.openxmlformats.org/presentationml/2006/main">
  <p:tag name="KSO_WM_DIAGRAM_VIRTUALLY_FRAME" val="{&quot;height&quot;:404.2,&quot;left&quot;:52.5,&quot;top&quot;:100,&quot;width&quot;:887.45}"/>
</p:tagLst>
</file>

<file path=ppt/tags/tag21.xml><?xml version="1.0" encoding="utf-8"?>
<p:tagLst xmlns:p="http://schemas.openxmlformats.org/presentationml/2006/main">
  <p:tag name="KSO_WM_DIAGRAM_VIRTUALLY_FRAME" val="{&quot;height&quot;:404.2,&quot;left&quot;:52.5,&quot;top&quot;:100,&quot;width&quot;:887.45}"/>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27_1*m_i*1_1"/>
  <p:tag name="KSO_WM_TEMPLATE_CATEGORY" val="diagram"/>
  <p:tag name="KSO_WM_TEMPLATE_INDEX" val="20236927"/>
  <p:tag name="KSO_WM_UNIT_LAYERLEVEL" val="1_1"/>
  <p:tag name="KSO_WM_TAG_VERSION" val="3.0"/>
  <p:tag name="KSO_WM_BEAUTIFY_FLAG" val="#wm#"/>
  <p:tag name="KSO_WM_DIAGRAM_GROUP_CODE" val="m1-1"/>
  <p:tag name="KSO_WM_UNIT_TYPE" val="m_i"/>
  <p:tag name="KSO_WM_UNIT_INDEX" val="1_1"/>
  <p:tag name="KSO_WM_DIAGRAM_VERSION" val="3"/>
  <p:tag name="KSO_WM_DIAGRAM_COLOR_TRICK" val="1"/>
  <p:tag name="KSO_WM_DIAGRAM_COLOR_TEXT_CAN_REMOVE" val="n"/>
  <p:tag name="KSO_WM_UNIT_LINE_FORE_SCHEMECOLOR_INDEX" val="13"/>
  <p:tag name="KSO_WM_DIAGRAM_MAX_ITEMCNT" val="6"/>
  <p:tag name="KSO_WM_DIAGRAM_MIN_ITEMCNT" val="3"/>
  <p:tag name="KSO_WM_DIAGRAM_VIRTUALLY_FRAME" val="{&quot;height&quot;:377.2611083984375,&quot;left&quot;:0,&quot;top&quot;:140.01944580078126,&quot;width&quot;:960}"/>
  <p:tag name="KSO_WM_DIAGRAM_COLOR_MATCH_VALUE" val="{&quot;shape&quot;:{&quot;fill&quot;:{&quot;type&quot;:0},&quot;glow&quot;:{&quot;colorType&quot;:0},&quot;line&quot;:{&quot;solidLine&quot;:{&quot;brightness&quot;:0.5,&quot;colorType&quot;:1,&quot;foreColorIndex&quot;:13,&quot;transparency&quot;:0.6000000238418579},&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3.xml><?xml version="1.0" encoding="utf-8"?>
<p:tagLst xmlns:p="http://schemas.openxmlformats.org/presentationml/2006/main">
  <p:tag name="KSO_WM_DIAGRAM_VIRTUALLY_FRAME" val="{&quot;height&quot;:377.2611083984375,&quot;left&quot;:0,&quot;top&quot;:140.01944580078126,&quot;width&quot;:960}"/>
</p:tagLst>
</file>

<file path=ppt/tags/tag24.xml><?xml version="1.0" encoding="utf-8"?>
<p:tagLst xmlns:p="http://schemas.openxmlformats.org/presentationml/2006/main">
  <p:tag name="KSO_WM_DIAGRAM_VIRTUALLY_FRAME" val="{&quot;height&quot;:377.2611083984375,&quot;left&quot;:0,&quot;top&quot;:140.01944580078126,&quot;width&quot;:960}"/>
  <p:tag name="KSO_WM_UNIT_HIGHLIGHT" val="0"/>
  <p:tag name="KSO_WM_UNIT_COMPATIBLE" val="0"/>
  <p:tag name="KSO_WM_UNIT_DIAGRAM_ISNUMVISUAL" val="0"/>
  <p:tag name="KSO_WM_UNIT_DIAGRAM_ISREFERUNIT" val="0"/>
  <p:tag name="KSO_WM_UNIT_ID" val="diagram20236927_1*m_h_i*1_1_1"/>
  <p:tag name="KSO_WM_TEMPLATE_CATEGORY" val="diagram"/>
  <p:tag name="KSO_WM_TEMPLATE_INDEX" val="20236927"/>
  <p:tag name="KSO_WM_UNIT_LAYERLEVEL" val="1_1_1"/>
  <p:tag name="KSO_WM_TAG_VERSION" val="3.0"/>
  <p:tag name="KSO_WM_BEAUTIFY_FLAG" val="#wm#"/>
  <p:tag name="KSO_WM_DIAGRAM_GROUP_CODE" val="m1-1"/>
  <p:tag name="KSO_WM_UNIT_TYPE" val="m_h_i"/>
  <p:tag name="KSO_WM_UNIT_INDEX" val="1_1_1"/>
  <p:tag name="KSO_WM_DIAGRAM_VERSION" val="3"/>
  <p:tag name="KSO_WM_DIAGRAM_COLOR_TRICK" val="1"/>
  <p:tag name="KSO_WM_DIAGRAM_COLOR_TEXT_CAN_REMOVE" val="n"/>
  <p:tag name="KSO_WM_UNIT_LINE_FORE_SCHEMECOLOR_INDEX" val="13"/>
  <p:tag name="KSO_WM_DIAGRAM_MAX_ITEMCNT" val="6"/>
  <p:tag name="KSO_WM_DIAGRAM_MIN_ITEMCNT" val="3"/>
  <p:tag name="KSO_WM_DIAGRAM_COLOR_MATCH_VALUE" val="{&quot;shape&quot;:{&quot;fill&quot;:{&quot;type&quot;:0},&quot;glow&quot;:{&quot;colorType&quot;:0},&quot;line&quot;:{&quot;solidLine&quot;:{&quot;brightness&quot;:0.5,&quot;colorType&quot;:1,&quot;foreColorIndex&quot;:13,&quot;transparency&quot;:0.6000000238418579},&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5.xml><?xml version="1.0" encoding="utf-8"?>
<p:tagLst xmlns:p="http://schemas.openxmlformats.org/presentationml/2006/main">
  <p:tag name="KSO_WM_DIAGRAM_VIRTUALLY_FRAME" val="{&quot;height&quot;:377.2611083984375,&quot;left&quot;:0,&quot;top&quot;:140.01944580078126,&quot;width&quot;:960}"/>
  <p:tag name="KSO_WM_UNIT_HIGHLIGHT" val="0"/>
  <p:tag name="KSO_WM_UNIT_COMPATIBLE" val="0"/>
  <p:tag name="KSO_WM_UNIT_DIAGRAM_ISNUMVISUAL" val="0"/>
  <p:tag name="KSO_WM_UNIT_DIAGRAM_ISREFERUNIT" val="0"/>
  <p:tag name="KSO_WM_UNIT_ID" val="diagram20236927_1*m_h_a*1_1_1"/>
  <p:tag name="KSO_WM_TEMPLATE_CATEGORY" val="diagram"/>
  <p:tag name="KSO_WM_TEMPLATE_INDEX" val="20236927"/>
  <p:tag name="KSO_WM_UNIT_LAYERLEVEL" val="1_1_1"/>
  <p:tag name="KSO_WM_TAG_VERSION" val="3.0"/>
  <p:tag name="KSO_WM_BEAUTIFY_FLAG" val="#wm#"/>
  <p:tag name="KSO_WM_UNIT_ISCONTENTSTITLE" val="0"/>
  <p:tag name="KSO_WM_UNIT_ISNUMDGMTITLE" val="0"/>
  <p:tag name="KSO_WM_UNIT_NOCLEAR" val="0"/>
  <p:tag name="KSO_WM_DIAGRAM_GROUP_CODE" val="m1-1"/>
  <p:tag name="KSO_WM_UNIT_TYPE" val="m_h_a"/>
  <p:tag name="KSO_WM_UNIT_INDEX" val="1_1_1"/>
  <p:tag name="KSO_WM_DIAGRAM_VERSION" val="3"/>
  <p:tag name="KSO_WM_DIAGRAM_COLOR_TRICK" val="1"/>
  <p:tag name="KSO_WM_DIAGRAM_COLOR_TEXT_CAN_REMOVE" val="n"/>
  <p:tag name="KSO_WM_UNIT_PRESET_TEXT" val="添加项标题"/>
  <p:tag name="KSO_WM_UNIT_TEXT_FILL_FORE_SCHEMECOLOR_INDEX" val="1"/>
  <p:tag name="KSO_WM_UNIT_TEXT_FILL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5,6,5,6,5,6]}"/>
</p:tagLst>
</file>

<file path=ppt/tags/tag26.xml><?xml version="1.0" encoding="utf-8"?>
<p:tagLst xmlns:p="http://schemas.openxmlformats.org/presentationml/2006/main">
  <p:tag name="KSO_WM_DIAGRAM_VIRTUALLY_FRAME" val="{&quot;height&quot;:377.2611083984375,&quot;left&quot;:0,&quot;top&quot;:140.01944580078126,&quot;width&quot;:960}"/>
  <p:tag name="KSO_WM_UNIT_HIGHLIGHT" val="0"/>
  <p:tag name="KSO_WM_UNIT_COMPATIBLE" val="0"/>
  <p:tag name="KSO_WM_UNIT_DIAGRAM_ISNUMVISUAL" val="0"/>
  <p:tag name="KSO_WM_UNIT_DIAGRAM_ISREFERUNIT" val="0"/>
  <p:tag name="KSO_WM_UNIT_ID" val="diagram20236927_1*m_h_f*1_1_1"/>
  <p:tag name="KSO_WM_TEMPLATE_CATEGORY" val="diagram"/>
  <p:tag name="KSO_WM_TEMPLATE_INDEX" val="20236927"/>
  <p:tag name="KSO_WM_UNIT_LAYERLEVEL" val="1_1_1"/>
  <p:tag name="KSO_WM_TAG_VERSION" val="3.0"/>
  <p:tag name="KSO_WM_BEAUTIFY_FLAG" val="#wm#"/>
  <p:tag name="KSO_WM_UNIT_SUBTYPE" val="a"/>
  <p:tag name="KSO_WM_UNIT_NOCLEAR" val="0"/>
  <p:tag name="KSO_WM_DIAGRAM_GROUP_CODE" val="m1-1"/>
  <p:tag name="KSO_WM_UNIT_TYPE" val="m_h_f"/>
  <p:tag name="KSO_WM_UNIT_INDEX" val="1_1_1"/>
  <p:tag name="KSO_WM_DIAGRAM_VERSION" val="3"/>
  <p:tag name="KSO_WM_DIAGRAM_COLOR_TRICK" val="1"/>
  <p:tag name="KSO_WM_DIAGRAM_COLOR_TEXT_CAN_REMOVE" val="n"/>
  <p:tag name="KSO_WM_UNIT_PRESET_TEXT" val="单击此处输入正文，文字是您思想的提炼。&#10;"/>
  <p:tag name="KSO_WM_UNIT_TEXT_FILL_FORE_SCHEMECOLOR_INDEX" val="1"/>
  <p:tag name="KSO_WM_UNIT_TEXT_FILL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5,6,5,6,5,6]}"/>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27_1*m_h_i*1_1_3"/>
  <p:tag name="KSO_WM_TEMPLATE_CATEGORY" val="diagram"/>
  <p:tag name="KSO_WM_TEMPLATE_INDEX" val="20236927"/>
  <p:tag name="KSO_WM_UNIT_LAYERLEVEL" val="1_1_1"/>
  <p:tag name="KSO_WM_TAG_VERSION" val="3.0"/>
  <p:tag name="KSO_WM_BEAUTIFY_FLAG" val="#wm#"/>
  <p:tag name="KSO_WM_DIAGRAM_GROUP_CODE" val="m1-1"/>
  <p:tag name="KSO_WM_UNIT_SUBTYPE" val="nb"/>
  <p:tag name="KSO_WM_UNIT_TYPE" val="m_h_i"/>
  <p:tag name="KSO_WM_UNIT_INDEX" val="1_1_3"/>
  <p:tag name="KSO_WM_DIAGRAM_VERSION" val="3"/>
  <p:tag name="KSO_WM_DIAGRAM_COLOR_TRICK" val="1"/>
  <p:tag name="KSO_WM_DIAGRAM_COLOR_TEXT_CAN_REMOVE" val="n"/>
  <p:tag name="KSO_WM_UNIT_TEXT_FILL_FORE_SCHEMECOLOR_INDEX" val="1"/>
  <p:tag name="KSO_WM_UNIT_TEXT_FILL_TYPE" val="1"/>
  <p:tag name="KSO_WM_DIAGRAM_MAX_ITEMCNT" val="6"/>
  <p:tag name="KSO_WM_DIAGRAM_MIN_ITEMCNT" val="3"/>
  <p:tag name="KSO_WM_DIAGRAM_VIRTUALLY_FRAME" val="{&quot;height&quot;:377.2611083984375,&quot;left&quot;:0,&quot;top&quot;:140.01944580078126,&quot;width&quot;:960}"/>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27_1*m_h_i*1_1_2"/>
  <p:tag name="KSO_WM_TEMPLATE_CATEGORY" val="diagram"/>
  <p:tag name="KSO_WM_TEMPLATE_INDEX" val="20236927"/>
  <p:tag name="KSO_WM_UNIT_LAYERLEVEL" val="1_1_1"/>
  <p:tag name="KSO_WM_TAG_VERSION" val="3.0"/>
  <p:tag name="KSO_WM_BEAUTIFY_FLAG" val="#wm#"/>
  <p:tag name="KSO_WM_DIAGRAM_GROUP_CODE" val="m1-1"/>
  <p:tag name="KSO_WM_UNIT_TYPE" val="m_h_i"/>
  <p:tag name="KSO_WM_UNIT_INDEX" val="1_1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6"/>
  <p:tag name="KSO_WM_DIAGRAM_MIN_ITEMCNT" val="3"/>
  <p:tag name="KSO_WM_DIAGRAM_VIRTUALLY_FRAME" val="{&quot;height&quot;:377.2611083984375,&quot;left&quot;:0,&quot;top&quot;:140.01944580078126,&quot;width&quot;:960}"/>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9.xml><?xml version="1.0" encoding="utf-8"?>
<p:tagLst xmlns:p="http://schemas.openxmlformats.org/presentationml/2006/main">
  <p:tag name="KSO_WM_DIAGRAM_VIRTUALLY_FRAME" val="{&quot;height&quot;:377.2611083984375,&quot;left&quot;:0,&quot;top&quot;:140.01944580078126,&quot;width&quot;:960}"/>
</p:tagLst>
</file>

<file path=ppt/tags/tag3.xml><?xml version="1.0" encoding="utf-8"?>
<p:tagLst xmlns:p="http://schemas.openxmlformats.org/presentationml/2006/main">
  <p:tag name="KSO_WM_DIAGRAM_VIRTUALLY_FRAME" val="{&quot;height&quot;:371.5,&quot;left&quot;:393.73094488188974,&quot;top&quot;:117.35,&quot;width&quot;:228.85}"/>
</p:tagLst>
</file>

<file path=ppt/tags/tag30.xml><?xml version="1.0" encoding="utf-8"?>
<p:tagLst xmlns:p="http://schemas.openxmlformats.org/presentationml/2006/main">
  <p:tag name="KSO_WM_DIAGRAM_VIRTUALLY_FRAME" val="{&quot;height&quot;:377.2611083984375,&quot;left&quot;:0,&quot;top&quot;:140.01944580078126,&quot;width&quot;:960}"/>
  <p:tag name="KSO_WM_UNIT_HIGHLIGHT" val="0"/>
  <p:tag name="KSO_WM_UNIT_COMPATIBLE" val="0"/>
  <p:tag name="KSO_WM_UNIT_DIAGRAM_ISNUMVISUAL" val="0"/>
  <p:tag name="KSO_WM_UNIT_DIAGRAM_ISREFERUNIT" val="0"/>
  <p:tag name="KSO_WM_UNIT_ID" val="diagram20236927_1*m_h_i*1_2_1"/>
  <p:tag name="KSO_WM_TEMPLATE_CATEGORY" val="diagram"/>
  <p:tag name="KSO_WM_TEMPLATE_INDEX" val="20236927"/>
  <p:tag name="KSO_WM_UNIT_LAYERLEVEL" val="1_1_1"/>
  <p:tag name="KSO_WM_TAG_VERSION" val="3.0"/>
  <p:tag name="KSO_WM_BEAUTIFY_FLAG" val="#wm#"/>
  <p:tag name="KSO_WM_DIAGRAM_GROUP_CODE" val="m1-1"/>
  <p:tag name="KSO_WM_UNIT_TYPE" val="m_h_i"/>
  <p:tag name="KSO_WM_UNIT_INDEX" val="1_2_1"/>
  <p:tag name="KSO_WM_DIAGRAM_VERSION" val="3"/>
  <p:tag name="KSO_WM_DIAGRAM_COLOR_TRICK" val="1"/>
  <p:tag name="KSO_WM_DIAGRAM_COLOR_TEXT_CAN_REMOVE" val="n"/>
  <p:tag name="KSO_WM_UNIT_LINE_FORE_SCHEMECOLOR_INDEX" val="13"/>
  <p:tag name="KSO_WM_DIAGRAM_MAX_ITEMCNT" val="6"/>
  <p:tag name="KSO_WM_DIAGRAM_MIN_ITEMCNT" val="3"/>
  <p:tag name="KSO_WM_DIAGRAM_COLOR_MATCH_VALUE" val="{&quot;shape&quot;:{&quot;fill&quot;:{&quot;type&quot;:0},&quot;glow&quot;:{&quot;colorType&quot;:0},&quot;line&quot;:{&quot;solidLine&quot;:{&quot;brightness&quot;:0.5,&quot;colorType&quot;:1,&quot;foreColorIndex&quot;:13,&quot;transparency&quot;:0.6000000238418579},&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31.xml><?xml version="1.0" encoding="utf-8"?>
<p:tagLst xmlns:p="http://schemas.openxmlformats.org/presentationml/2006/main">
  <p:tag name="KSO_WM_DIAGRAM_VIRTUALLY_FRAME" val="{&quot;height&quot;:377.2611083984375,&quot;left&quot;:0,&quot;top&quot;:140.01944580078126,&quot;width&quot;:960}"/>
  <p:tag name="KSO_WM_UNIT_HIGHLIGHT" val="0"/>
  <p:tag name="KSO_WM_UNIT_COMPATIBLE" val="0"/>
  <p:tag name="KSO_WM_UNIT_DIAGRAM_ISNUMVISUAL" val="0"/>
  <p:tag name="KSO_WM_UNIT_DIAGRAM_ISREFERUNIT" val="0"/>
  <p:tag name="KSO_WM_UNIT_ID" val="diagram20236927_1*m_h_a*1_2_1"/>
  <p:tag name="KSO_WM_TEMPLATE_CATEGORY" val="diagram"/>
  <p:tag name="KSO_WM_TEMPLATE_INDEX" val="20236927"/>
  <p:tag name="KSO_WM_UNIT_LAYERLEVEL" val="1_1_1"/>
  <p:tag name="KSO_WM_TAG_VERSION" val="3.0"/>
  <p:tag name="KSO_WM_BEAUTIFY_FLAG" val="#wm#"/>
  <p:tag name="KSO_WM_UNIT_ISCONTENTSTITLE" val="0"/>
  <p:tag name="KSO_WM_UNIT_ISNUMDGMTITLE" val="0"/>
  <p:tag name="KSO_WM_UNIT_NOCLEAR" val="0"/>
  <p:tag name="KSO_WM_DIAGRAM_GROUP_CODE" val="m1-1"/>
  <p:tag name="KSO_WM_UNIT_TYPE" val="m_h_a"/>
  <p:tag name="KSO_WM_UNIT_INDEX" val="1_2_1"/>
  <p:tag name="KSO_WM_DIAGRAM_VERSION" val="3"/>
  <p:tag name="KSO_WM_DIAGRAM_COLOR_TRICK" val="1"/>
  <p:tag name="KSO_WM_DIAGRAM_COLOR_TEXT_CAN_REMOVE" val="n"/>
  <p:tag name="KSO_WM_UNIT_PRESET_TEXT" val="添加项标题"/>
  <p:tag name="KSO_WM_UNIT_TEXT_FILL_FORE_SCHEMECOLOR_INDEX" val="1"/>
  <p:tag name="KSO_WM_UNIT_TEXT_FILL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5,6,5,6,5,6]}"/>
</p:tagLst>
</file>

<file path=ppt/tags/tag32.xml><?xml version="1.0" encoding="utf-8"?>
<p:tagLst xmlns:p="http://schemas.openxmlformats.org/presentationml/2006/main">
  <p:tag name="KSO_WM_DIAGRAM_VIRTUALLY_FRAME" val="{&quot;height&quot;:377.2611083984375,&quot;left&quot;:0,&quot;top&quot;:140.01944580078126,&quot;width&quot;:960}"/>
  <p:tag name="KSO_WM_UNIT_HIGHLIGHT" val="0"/>
  <p:tag name="KSO_WM_UNIT_COMPATIBLE" val="0"/>
  <p:tag name="KSO_WM_UNIT_DIAGRAM_ISNUMVISUAL" val="0"/>
  <p:tag name="KSO_WM_UNIT_DIAGRAM_ISREFERUNIT" val="0"/>
  <p:tag name="KSO_WM_UNIT_ID" val="diagram20236927_1*m_h_f*1_2_1"/>
  <p:tag name="KSO_WM_TEMPLATE_CATEGORY" val="diagram"/>
  <p:tag name="KSO_WM_TEMPLATE_INDEX" val="20236927"/>
  <p:tag name="KSO_WM_UNIT_LAYERLEVEL" val="1_1_1"/>
  <p:tag name="KSO_WM_TAG_VERSION" val="3.0"/>
  <p:tag name="KSO_WM_BEAUTIFY_FLAG" val="#wm#"/>
  <p:tag name="KSO_WM_UNIT_SUBTYPE" val="a"/>
  <p:tag name="KSO_WM_UNIT_NOCLEAR" val="0"/>
  <p:tag name="KSO_WM_DIAGRAM_GROUP_CODE" val="m1-1"/>
  <p:tag name="KSO_WM_UNIT_TYPE" val="m_h_f"/>
  <p:tag name="KSO_WM_UNIT_INDEX" val="1_2_1"/>
  <p:tag name="KSO_WM_DIAGRAM_VERSION" val="3"/>
  <p:tag name="KSO_WM_DIAGRAM_COLOR_TRICK" val="1"/>
  <p:tag name="KSO_WM_DIAGRAM_COLOR_TEXT_CAN_REMOVE" val="n"/>
  <p:tag name="KSO_WM_UNIT_PRESET_TEXT" val="单击此处输入正文，文字是您思想的提炼。&#10;"/>
  <p:tag name="KSO_WM_UNIT_TEXT_FILL_FORE_SCHEMECOLOR_INDEX" val="1"/>
  <p:tag name="KSO_WM_UNIT_TEXT_FILL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5,6,5,6,5,6]}"/>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27_1*m_h_i*1_2_3"/>
  <p:tag name="KSO_WM_TEMPLATE_CATEGORY" val="diagram"/>
  <p:tag name="KSO_WM_TEMPLATE_INDEX" val="20236927"/>
  <p:tag name="KSO_WM_UNIT_LAYERLEVEL" val="1_1_1"/>
  <p:tag name="KSO_WM_TAG_VERSION" val="3.0"/>
  <p:tag name="KSO_WM_BEAUTIFY_FLAG" val="#wm#"/>
  <p:tag name="KSO_WM_DIAGRAM_GROUP_CODE" val="m1-1"/>
  <p:tag name="KSO_WM_UNIT_SUBTYPE" val="nb"/>
  <p:tag name="KSO_WM_UNIT_TYPE" val="m_h_i"/>
  <p:tag name="KSO_WM_UNIT_INDEX" val="1_2_3"/>
  <p:tag name="KSO_WM_DIAGRAM_VERSION" val="3"/>
  <p:tag name="KSO_WM_DIAGRAM_COLOR_TRICK" val="1"/>
  <p:tag name="KSO_WM_DIAGRAM_COLOR_TEXT_CAN_REMOVE" val="n"/>
  <p:tag name="KSO_WM_UNIT_TEXT_FILL_FORE_SCHEMECOLOR_INDEX" val="1"/>
  <p:tag name="KSO_WM_UNIT_TEXT_FILL_TYPE" val="1"/>
  <p:tag name="KSO_WM_DIAGRAM_MAX_ITEMCNT" val="6"/>
  <p:tag name="KSO_WM_DIAGRAM_MIN_ITEMCNT" val="3"/>
  <p:tag name="KSO_WM_DIAGRAM_VIRTUALLY_FRAME" val="{&quot;height&quot;:377.2611083984375,&quot;left&quot;:0,&quot;top&quot;:140.01944580078126,&quot;width&quot;:960}"/>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27_1*m_h_i*1_2_2"/>
  <p:tag name="KSO_WM_TEMPLATE_CATEGORY" val="diagram"/>
  <p:tag name="KSO_WM_TEMPLATE_INDEX" val="20236927"/>
  <p:tag name="KSO_WM_UNIT_LAYERLEVEL" val="1_1_1"/>
  <p:tag name="KSO_WM_TAG_VERSION" val="3.0"/>
  <p:tag name="KSO_WM_BEAUTIFY_FLAG" val="#wm#"/>
  <p:tag name="KSO_WM_DIAGRAM_GROUP_CODE" val="m1-1"/>
  <p:tag name="KSO_WM_UNIT_TYPE" val="m_h_i"/>
  <p:tag name="KSO_WM_UNIT_INDEX" val="1_2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6"/>
  <p:tag name="KSO_WM_DIAGRAM_MIN_ITEMCNT" val="3"/>
  <p:tag name="KSO_WM_DIAGRAM_VIRTUALLY_FRAME" val="{&quot;height&quot;:377.2611083984375,&quot;left&quot;:0,&quot;top&quot;:140.01944580078126,&quot;width&quot;:960}"/>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35.xml><?xml version="1.0" encoding="utf-8"?>
<p:tagLst xmlns:p="http://schemas.openxmlformats.org/presentationml/2006/main">
  <p:tag name="KSO_WM_DIAGRAM_VIRTUALLY_FRAME" val="{&quot;height&quot;:377.2611083984375,&quot;left&quot;:0,&quot;top&quot;:140.01944580078126,&quot;width&quot;:960}"/>
</p:tagLst>
</file>

<file path=ppt/tags/tag36.xml><?xml version="1.0" encoding="utf-8"?>
<p:tagLst xmlns:p="http://schemas.openxmlformats.org/presentationml/2006/main">
  <p:tag name="KSO_WM_DIAGRAM_VIRTUALLY_FRAME" val="{&quot;height&quot;:377.2611083984375,&quot;left&quot;:0,&quot;top&quot;:140.01944580078126,&quot;width&quot;:960}"/>
  <p:tag name="KSO_WM_UNIT_HIGHLIGHT" val="0"/>
  <p:tag name="KSO_WM_UNIT_COMPATIBLE" val="0"/>
  <p:tag name="KSO_WM_UNIT_DIAGRAM_ISNUMVISUAL" val="0"/>
  <p:tag name="KSO_WM_UNIT_DIAGRAM_ISREFERUNIT" val="0"/>
  <p:tag name="KSO_WM_UNIT_ID" val="diagram20236927_1*m_h_i*1_3_1"/>
  <p:tag name="KSO_WM_TEMPLATE_CATEGORY" val="diagram"/>
  <p:tag name="KSO_WM_TEMPLATE_INDEX" val="20236927"/>
  <p:tag name="KSO_WM_UNIT_LAYERLEVEL" val="1_1_1"/>
  <p:tag name="KSO_WM_TAG_VERSION" val="3.0"/>
  <p:tag name="KSO_WM_BEAUTIFY_FLAG" val="#wm#"/>
  <p:tag name="KSO_WM_DIAGRAM_GROUP_CODE" val="m1-1"/>
  <p:tag name="KSO_WM_UNIT_TYPE" val="m_h_i"/>
  <p:tag name="KSO_WM_UNIT_INDEX" val="1_3_1"/>
  <p:tag name="KSO_WM_DIAGRAM_VERSION" val="3"/>
  <p:tag name="KSO_WM_DIAGRAM_COLOR_TRICK" val="1"/>
  <p:tag name="KSO_WM_DIAGRAM_COLOR_TEXT_CAN_REMOVE" val="n"/>
  <p:tag name="KSO_WM_UNIT_LINE_FORE_SCHEMECOLOR_INDEX" val="13"/>
  <p:tag name="KSO_WM_DIAGRAM_MAX_ITEMCNT" val="6"/>
  <p:tag name="KSO_WM_DIAGRAM_MIN_ITEMCNT" val="3"/>
  <p:tag name="KSO_WM_DIAGRAM_COLOR_MATCH_VALUE" val="{&quot;shape&quot;:{&quot;fill&quot;:{&quot;type&quot;:0},&quot;glow&quot;:{&quot;colorType&quot;:0},&quot;line&quot;:{&quot;solidLine&quot;:{&quot;brightness&quot;:0.5,&quot;colorType&quot;:1,&quot;foreColorIndex&quot;:13,&quot;transparency&quot;:0.6000000238418579},&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27_1*m_h_i*1_3_2"/>
  <p:tag name="KSO_WM_TEMPLATE_CATEGORY" val="diagram"/>
  <p:tag name="KSO_WM_TEMPLATE_INDEX" val="20236927"/>
  <p:tag name="KSO_WM_UNIT_LAYERLEVEL" val="1_1_1"/>
  <p:tag name="KSO_WM_TAG_VERSION" val="3.0"/>
  <p:tag name="KSO_WM_BEAUTIFY_FLAG" val="#wm#"/>
  <p:tag name="KSO_WM_DIAGRAM_GROUP_CODE" val="m1-1"/>
  <p:tag name="KSO_WM_UNIT_TYPE" val="m_h_i"/>
  <p:tag name="KSO_WM_UNIT_INDEX" val="1_3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6"/>
  <p:tag name="KSO_WM_DIAGRAM_MIN_ITEMCNT" val="3"/>
  <p:tag name="KSO_WM_DIAGRAM_VIRTUALLY_FRAME" val="{&quot;height&quot;:377.2611083984375,&quot;left&quot;:0,&quot;top&quot;:140.01944580078126,&quot;width&quot;:960}"/>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38.xml><?xml version="1.0" encoding="utf-8"?>
<p:tagLst xmlns:p="http://schemas.openxmlformats.org/presentationml/2006/main">
  <p:tag name="KSO_WM_DIAGRAM_VIRTUALLY_FRAME" val="{&quot;height&quot;:377.2611083984375,&quot;left&quot;:0,&quot;top&quot;:140.01944580078126,&quot;width&quot;:960}"/>
  <p:tag name="KSO_WM_UNIT_HIGHLIGHT" val="0"/>
  <p:tag name="KSO_WM_UNIT_COMPATIBLE" val="0"/>
  <p:tag name="KSO_WM_UNIT_DIAGRAM_ISNUMVISUAL" val="0"/>
  <p:tag name="KSO_WM_UNIT_DIAGRAM_ISREFERUNIT" val="0"/>
  <p:tag name="KSO_WM_UNIT_ID" val="diagram20236927_1*m_h_a*1_3_1"/>
  <p:tag name="KSO_WM_TEMPLATE_CATEGORY" val="diagram"/>
  <p:tag name="KSO_WM_TEMPLATE_INDEX" val="20236927"/>
  <p:tag name="KSO_WM_UNIT_LAYERLEVEL" val="1_1_1"/>
  <p:tag name="KSO_WM_TAG_VERSION" val="3.0"/>
  <p:tag name="KSO_WM_BEAUTIFY_FLAG" val="#wm#"/>
  <p:tag name="KSO_WM_UNIT_ISCONTENTSTITLE" val="0"/>
  <p:tag name="KSO_WM_UNIT_ISNUMDGMTITLE" val="0"/>
  <p:tag name="KSO_WM_UNIT_NOCLEAR" val="0"/>
  <p:tag name="KSO_WM_UNIT_VALUE" val="9"/>
  <p:tag name="KSO_WM_DIAGRAM_GROUP_CODE" val="m1-1"/>
  <p:tag name="KSO_WM_UNIT_TYPE" val="m_h_a"/>
  <p:tag name="KSO_WM_UNIT_INDEX" val="1_3_1"/>
  <p:tag name="KSO_WM_DIAGRAM_VERSION" val="3"/>
  <p:tag name="KSO_WM_DIAGRAM_COLOR_TRICK" val="1"/>
  <p:tag name="KSO_WM_DIAGRAM_COLOR_TEXT_CAN_REMOVE" val="n"/>
  <p:tag name="KSO_WM_UNIT_PRESET_TEXT" val="添加项标题"/>
  <p:tag name="KSO_WM_UNIT_TEXT_FILL_FORE_SCHEMECOLOR_INDEX" val="1"/>
  <p:tag name="KSO_WM_UNIT_TEXT_FILL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5,6,5,6,5,6]}"/>
</p:tagLst>
</file>

<file path=ppt/tags/tag39.xml><?xml version="1.0" encoding="utf-8"?>
<p:tagLst xmlns:p="http://schemas.openxmlformats.org/presentationml/2006/main">
  <p:tag name="KSO_WM_DIAGRAM_VIRTUALLY_FRAME" val="{&quot;height&quot;:377.2611083984375,&quot;left&quot;:0,&quot;top&quot;:140.01944580078126,&quot;width&quot;:960}"/>
  <p:tag name="KSO_WM_UNIT_HIGHLIGHT" val="0"/>
  <p:tag name="KSO_WM_UNIT_COMPATIBLE" val="0"/>
  <p:tag name="KSO_WM_UNIT_DIAGRAM_ISNUMVISUAL" val="0"/>
  <p:tag name="KSO_WM_UNIT_DIAGRAM_ISREFERUNIT" val="0"/>
  <p:tag name="KSO_WM_UNIT_ID" val="diagram20236927_1*m_h_f*1_3_1"/>
  <p:tag name="KSO_WM_TEMPLATE_CATEGORY" val="diagram"/>
  <p:tag name="KSO_WM_TEMPLATE_INDEX" val="20236927"/>
  <p:tag name="KSO_WM_UNIT_LAYERLEVEL" val="1_1_1"/>
  <p:tag name="KSO_WM_TAG_VERSION" val="3.0"/>
  <p:tag name="KSO_WM_BEAUTIFY_FLAG" val="#wm#"/>
  <p:tag name="KSO_WM_UNIT_SUBTYPE" val="a"/>
  <p:tag name="KSO_WM_UNIT_NOCLEAR" val="0"/>
  <p:tag name="KSO_WM_UNIT_VALUE" val="24"/>
  <p:tag name="KSO_WM_DIAGRAM_GROUP_CODE" val="m1-1"/>
  <p:tag name="KSO_WM_UNIT_TYPE" val="m_h_f"/>
  <p:tag name="KSO_WM_UNIT_INDEX" val="1_3_1"/>
  <p:tag name="KSO_WM_DIAGRAM_VERSION" val="3"/>
  <p:tag name="KSO_WM_DIAGRAM_COLOR_TRICK" val="1"/>
  <p:tag name="KSO_WM_DIAGRAM_COLOR_TEXT_CAN_REMOVE" val="n"/>
  <p:tag name="KSO_WM_UNIT_PRESET_TEXT" val="单击此处输入正文，文字是您思想的提炼。&#10;"/>
  <p:tag name="KSO_WM_UNIT_TEXT_FILL_FORE_SCHEMECOLOR_INDEX" val="1"/>
  <p:tag name="KSO_WM_UNIT_TEXT_FILL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5,6,5,6,5,6]}"/>
</p:tagLst>
</file>

<file path=ppt/tags/tag4.xml><?xml version="1.0" encoding="utf-8"?>
<p:tagLst xmlns:p="http://schemas.openxmlformats.org/presentationml/2006/main">
  <p:tag name="KSO_WM_DIAGRAM_VIRTUALLY_FRAME" val="{&quot;height&quot;:371.5,&quot;left&quot;:393.73094488188974,&quot;top&quot;:117.35,&quot;width&quot;:228.85}"/>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27_1*m_h_i*1_3_3"/>
  <p:tag name="KSO_WM_TEMPLATE_CATEGORY" val="diagram"/>
  <p:tag name="KSO_WM_TEMPLATE_INDEX" val="20236927"/>
  <p:tag name="KSO_WM_UNIT_LAYERLEVEL" val="1_1_1"/>
  <p:tag name="KSO_WM_TAG_VERSION" val="3.0"/>
  <p:tag name="KSO_WM_BEAUTIFY_FLAG" val="#wm#"/>
  <p:tag name="KSO_WM_DIAGRAM_GROUP_CODE" val="m1-1"/>
  <p:tag name="KSO_WM_UNIT_SUBTYPE" val="nb"/>
  <p:tag name="KSO_WM_UNIT_TYPE" val="m_h_i"/>
  <p:tag name="KSO_WM_UNIT_INDEX" val="1_3_3"/>
  <p:tag name="KSO_WM_DIAGRAM_VERSION" val="3"/>
  <p:tag name="KSO_WM_DIAGRAM_COLOR_TRICK" val="1"/>
  <p:tag name="KSO_WM_DIAGRAM_COLOR_TEXT_CAN_REMOVE" val="n"/>
  <p:tag name="KSO_WM_UNIT_TEXT_FILL_FORE_SCHEMECOLOR_INDEX" val="1"/>
  <p:tag name="KSO_WM_UNIT_TEXT_FILL_TYPE" val="1"/>
  <p:tag name="KSO_WM_DIAGRAM_MAX_ITEMCNT" val="6"/>
  <p:tag name="KSO_WM_DIAGRAM_MIN_ITEMCNT" val="3"/>
  <p:tag name="KSO_WM_DIAGRAM_VIRTUALLY_FRAME" val="{&quot;height&quot;:377.2611083984375,&quot;left&quot;:0,&quot;top&quot;:140.01944580078126,&quot;width&quot;:960}"/>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1.xml><?xml version="1.0" encoding="utf-8"?>
<p:tagLst xmlns:p="http://schemas.openxmlformats.org/presentationml/2006/main">
  <p:tag name="KSO_WM_DIAGRAM_VIRTUALLY_FRAME" val="{&quot;height&quot;:404.2,&quot;left&quot;:52.5,&quot;top&quot;:100,&quot;width&quot;:887.45}"/>
</p:tagLst>
</file>

<file path=ppt/tags/tag42.xml><?xml version="1.0" encoding="utf-8"?>
<p:tagLst xmlns:p="http://schemas.openxmlformats.org/presentationml/2006/main">
  <p:tag name="KSO_WM_DIAGRAM_VIRTUALLY_FRAME" val="{&quot;height&quot;:404.2,&quot;left&quot;:52.5,&quot;top&quot;:100,&quot;width&quot;:887.45}"/>
</p:tagLst>
</file>

<file path=ppt/tags/tag43.xml><?xml version="1.0" encoding="utf-8"?>
<p:tagLst xmlns:p="http://schemas.openxmlformats.org/presentationml/2006/main">
  <p:tag name="KSO_WM_DIAGRAM_VIRTUALLY_FRAME" val="{&quot;height&quot;:404.2,&quot;left&quot;:52.5,&quot;top&quot;:100,&quot;width&quot;:887.45}"/>
</p:tagLst>
</file>

<file path=ppt/tags/tag44.xml><?xml version="1.0" encoding="utf-8"?>
<p:tagLst xmlns:p="http://schemas.openxmlformats.org/presentationml/2006/main">
  <p:tag name="KSO_WM_DIAGRAM_VIRTUALLY_FRAME" val="{&quot;height&quot;:404.2,&quot;left&quot;:52.5,&quot;top&quot;:100,&quot;width&quot;:887.45}"/>
</p:tagLst>
</file>

<file path=ppt/tags/tag45.xml><?xml version="1.0" encoding="utf-8"?>
<p:tagLst xmlns:p="http://schemas.openxmlformats.org/presentationml/2006/main">
  <p:tag name="KSO_WM_UNIT_ID" val="diagram19882022_7*l_h_i*1_1_1"/>
  <p:tag name="KSO_WM_TEMPLATE_INDEX" val="19882022"/>
  <p:tag name="KSO_WM_TAG_VERSION" val="2.0"/>
  <p:tag name="KSO_WM_DIAGRAM_GROUP_CODE" val="l1-1"/>
  <p:tag name="KSO_WM_UNIT_SUBTYPE" val="d"/>
  <p:tag name="KSO_WM_SLIDE_ANIMATION_ID" val="3110630"/>
</p:tagLst>
</file>

<file path=ppt/tags/tag46.xml><?xml version="1.0" encoding="utf-8"?>
<p:tagLst xmlns:p="http://schemas.openxmlformats.org/presentationml/2006/main">
  <p:tag name="KSO_WM_UNIT_ID" val="diagram19882022_7*l_h_i*1_2_1"/>
  <p:tag name="KSO_WM_TEMPLATE_INDEX" val="19882022"/>
  <p:tag name="KSO_WM_TAG_VERSION" val="2.0"/>
  <p:tag name="KSO_WM_DIAGRAM_GROUP_CODE" val="l1-1"/>
  <p:tag name="KSO_WM_UNIT_SUBTYPE" val="d"/>
  <p:tag name="KSO_WM_SLIDE_ANIMATION_ID" val="3110630"/>
</p:tagLst>
</file>

<file path=ppt/tags/tag47.xml><?xml version="1.0" encoding="utf-8"?>
<p:tagLst xmlns:p="http://schemas.openxmlformats.org/presentationml/2006/main">
  <p:tag name="KSO_WM_UNIT_ID" val="diagram19882022_7*l_h_i*1_3_1"/>
  <p:tag name="KSO_WM_TEMPLATE_INDEX" val="19882022"/>
  <p:tag name="KSO_WM_TAG_VERSION" val="2.0"/>
  <p:tag name="KSO_WM_DIAGRAM_GROUP_CODE" val="l1-1"/>
  <p:tag name="KSO_WM_UNIT_SUBTYPE" val="d"/>
  <p:tag name="KSO_WM_SLIDE_ANIMATION_ID" val="3110630"/>
</p:tagLst>
</file>

<file path=ppt/tags/tag48.xml><?xml version="1.0" encoding="utf-8"?>
<p:tagLst xmlns:p="http://schemas.openxmlformats.org/presentationml/2006/main">
  <p:tag name="KSO_WM_UNIT_ID" val="diagram19882022_7*l_h_i*1_4_1"/>
  <p:tag name="KSO_WM_TEMPLATE_INDEX" val="19882022"/>
  <p:tag name="KSO_WM_TAG_VERSION" val="2.0"/>
  <p:tag name="KSO_WM_DIAGRAM_GROUP_CODE" val="l1-1"/>
  <p:tag name="KSO_WM_UNIT_SUBTYPE" val="d"/>
  <p:tag name="KSO_WM_SLIDE_ANIMATION_ID" val="3110630"/>
</p:tagLst>
</file>

<file path=ppt/tags/tag49.xml><?xml version="1.0" encoding="utf-8"?>
<p:tagLst xmlns:p="http://schemas.openxmlformats.org/presentationml/2006/main">
  <p:tag name="KSO_WM_UNIT_ID" val="diagram19882022_7*l_h_i*1_5_1"/>
  <p:tag name="KSO_WM_TEMPLATE_INDEX" val="19882022"/>
  <p:tag name="KSO_WM_TAG_VERSION" val="2.0"/>
  <p:tag name="KSO_WM_DIAGRAM_GROUP_CODE" val="l1-1"/>
  <p:tag name="KSO_WM_UNIT_SUBTYPE" val="d"/>
  <p:tag name="KSO_WM_SLIDE_ANIMATION_ID" val="3110630"/>
</p:tagLst>
</file>

<file path=ppt/tags/tag5.xml><?xml version="1.0" encoding="utf-8"?>
<p:tagLst xmlns:p="http://schemas.openxmlformats.org/presentationml/2006/main">
  <p:tag name="KSO_WM_DIAGRAM_VIRTUALLY_FRAME" val="{&quot;height&quot;:371.5,&quot;left&quot;:393.73094488188974,&quot;top&quot;:117.35,&quot;width&quot;:228.85}"/>
</p:tagLst>
</file>

<file path=ppt/tags/tag50.xml><?xml version="1.0" encoding="utf-8"?>
<p:tagLst xmlns:p="http://schemas.openxmlformats.org/presentationml/2006/main">
  <p:tag name="KSO_WM_UNIT_ID" val="diagram19882022_7*l_h_i*1_6_1"/>
  <p:tag name="KSO_WM_TEMPLATE_INDEX" val="19882022"/>
  <p:tag name="KSO_WM_TAG_VERSION" val="2.0"/>
  <p:tag name="KSO_WM_DIAGRAM_GROUP_CODE" val="l1-1"/>
  <p:tag name="KSO_WM_UNIT_SUBTYPE" val="d"/>
  <p:tag name="KSO_WM_SLIDE_ANIMATION_ID" val="3110630"/>
</p:tagLst>
</file>

<file path=ppt/tags/tag51.xml><?xml version="1.0" encoding="utf-8"?>
<p:tagLst xmlns:p="http://schemas.openxmlformats.org/presentationml/2006/main">
  <p:tag name="KSO_WM_UNIT_ID" val="diagram19882022_7*l_h_i*1_7_1"/>
  <p:tag name="KSO_WM_TEMPLATE_INDEX" val="19882022"/>
  <p:tag name="KSO_WM_TAG_VERSION" val="2.0"/>
  <p:tag name="KSO_WM_DIAGRAM_GROUP_CODE" val="l1-1"/>
  <p:tag name="KSO_WM_UNIT_SUBTYPE" val="d"/>
  <p:tag name="KSO_WM_SLIDE_ANIMATION_ID" val="3110630"/>
</p:tagLst>
</file>

<file path=ppt/tags/tag52.xml><?xml version="1.0" encoding="utf-8"?>
<p:tagLst xmlns:p="http://schemas.openxmlformats.org/presentationml/2006/main">
  <p:tag name="KSO_WM_UNIT_ID" val="diagram19882022_7*l_h_f*1_2_1"/>
  <p:tag name="KSO_WM_TEMPLATE_INDEX" val="19882022"/>
  <p:tag name="KSO_WM_TAG_VERSION" val="2.0"/>
  <p:tag name="KSO_WM_DIAGRAM_GROUP_CODE" val="l1-1"/>
  <p:tag name="KSO_WM_SLIDE_ANIMATION_ID" val="3110630"/>
</p:tagLst>
</file>

<file path=ppt/tags/tag53.xml><?xml version="1.0" encoding="utf-8"?>
<p:tagLst xmlns:p="http://schemas.openxmlformats.org/presentationml/2006/main">
  <p:tag name="KSO_WM_UNIT_ID" val="diagram19882022_7*l_h_a*1_2_1"/>
  <p:tag name="KSO_WM_TEMPLATE_INDEX" val="19882022"/>
  <p:tag name="KSO_WM_TAG_VERSION" val="2.0"/>
  <p:tag name="KSO_WM_DIAGRAM_GROUP_CODE" val="l1-1"/>
  <p:tag name="KSO_WM_SLIDE_ANIMATION_ID" val="3110630"/>
</p:tagLst>
</file>

<file path=ppt/tags/tag54.xml><?xml version="1.0" encoding="utf-8"?>
<p:tagLst xmlns:p="http://schemas.openxmlformats.org/presentationml/2006/main">
  <p:tag name="KSO_WM_UNIT_ID" val="diagram19882022_7*l_h_x*1_2_1"/>
  <p:tag name="KSO_WM_TEMPLATE_INDEX" val="19882022"/>
  <p:tag name="KSO_WM_TAG_VERSION" val="2.0"/>
  <p:tag name="KSO_WM_DIAGRAM_GROUP_CODE" val="l1-1"/>
  <p:tag name="KSO_WM_SLIDE_ANIMATION_ID" val="3110630"/>
</p:tagLst>
</file>

<file path=ppt/tags/tag55.xml><?xml version="1.0" encoding="utf-8"?>
<p:tagLst xmlns:p="http://schemas.openxmlformats.org/presentationml/2006/main">
  <p:tag name="KSO_WM_UNIT_ID" val="diagram19882022_7*l_h_f*1_4_1"/>
  <p:tag name="KSO_WM_TEMPLATE_INDEX" val="19882022"/>
  <p:tag name="KSO_WM_TAG_VERSION" val="2.0"/>
  <p:tag name="KSO_WM_DIAGRAM_GROUP_CODE" val="l1-1"/>
  <p:tag name="KSO_WM_SLIDE_ANIMATION_ID" val="3110630"/>
</p:tagLst>
</file>

<file path=ppt/tags/tag56.xml><?xml version="1.0" encoding="utf-8"?>
<p:tagLst xmlns:p="http://schemas.openxmlformats.org/presentationml/2006/main">
  <p:tag name="KSO_WM_UNIT_ID" val="diagram19882022_7*l_h_a*1_4_1"/>
  <p:tag name="KSO_WM_TEMPLATE_INDEX" val="19882022"/>
  <p:tag name="KSO_WM_TAG_VERSION" val="2.0"/>
  <p:tag name="KSO_WM_DIAGRAM_GROUP_CODE" val="l1-1"/>
  <p:tag name="KSO_WM_SLIDE_ANIMATION_ID" val="3110630"/>
</p:tagLst>
</file>

<file path=ppt/tags/tag57.xml><?xml version="1.0" encoding="utf-8"?>
<p:tagLst xmlns:p="http://schemas.openxmlformats.org/presentationml/2006/main">
  <p:tag name="KSO_WM_UNIT_ID" val="diagram19882022_7*l_h_x*1_4_1"/>
  <p:tag name="KSO_WM_TEMPLATE_INDEX" val="19882022"/>
  <p:tag name="KSO_WM_TAG_VERSION" val="2.0"/>
  <p:tag name="KSO_WM_DIAGRAM_GROUP_CODE" val="l1-1"/>
  <p:tag name="KSO_WM_SLIDE_ANIMATION_ID" val="3110630"/>
</p:tagLst>
</file>

<file path=ppt/tags/tag58.xml><?xml version="1.0" encoding="utf-8"?>
<p:tagLst xmlns:p="http://schemas.openxmlformats.org/presentationml/2006/main">
  <p:tag name="KSO_WM_UNIT_ID" val="diagram19882022_7*l_h_f*1_6_1"/>
  <p:tag name="KSO_WM_TEMPLATE_INDEX" val="19882022"/>
  <p:tag name="KSO_WM_TAG_VERSION" val="2.0"/>
  <p:tag name="KSO_WM_DIAGRAM_GROUP_CODE" val="l1-1"/>
  <p:tag name="KSO_WM_SLIDE_ANIMATION_ID" val="3110630"/>
</p:tagLst>
</file>

<file path=ppt/tags/tag59.xml><?xml version="1.0" encoding="utf-8"?>
<p:tagLst xmlns:p="http://schemas.openxmlformats.org/presentationml/2006/main">
  <p:tag name="KSO_WM_UNIT_ID" val="diagram19882022_7*l_h_a*1_6_1"/>
  <p:tag name="KSO_WM_TEMPLATE_INDEX" val="19882022"/>
  <p:tag name="KSO_WM_TAG_VERSION" val="2.0"/>
  <p:tag name="KSO_WM_DIAGRAM_GROUP_CODE" val="l1-1"/>
  <p:tag name="KSO_WM_SLIDE_ANIMATION_ID" val="3110630"/>
</p:tagLst>
</file>

<file path=ppt/tags/tag6.xml><?xml version="1.0" encoding="utf-8"?>
<p:tagLst xmlns:p="http://schemas.openxmlformats.org/presentationml/2006/main">
  <p:tag name="KSO_WM_DIAGRAM_VIRTUALLY_FRAME" val="{&quot;height&quot;:371.5,&quot;left&quot;:393.73094488188974,&quot;top&quot;:117.35,&quot;width&quot;:228.85}"/>
</p:tagLst>
</file>

<file path=ppt/tags/tag60.xml><?xml version="1.0" encoding="utf-8"?>
<p:tagLst xmlns:p="http://schemas.openxmlformats.org/presentationml/2006/main">
  <p:tag name="KSO_WM_UNIT_ID" val="diagram19882022_7*l_h_x*1_6_1"/>
  <p:tag name="KSO_WM_TEMPLATE_INDEX" val="19882022"/>
  <p:tag name="KSO_WM_TAG_VERSION" val="2.0"/>
  <p:tag name="KSO_WM_DIAGRAM_GROUP_CODE" val="l1-1"/>
  <p:tag name="KSO_WM_SLIDE_ANIMATION_ID" val="3110630"/>
</p:tagLst>
</file>

<file path=ppt/tags/tag61.xml><?xml version="1.0" encoding="utf-8"?>
<p:tagLst xmlns:p="http://schemas.openxmlformats.org/presentationml/2006/main">
  <p:tag name="KSO_WM_UNIT_ID" val="diagram19882022_7*l_h_f*1_1_1"/>
  <p:tag name="KSO_WM_TEMPLATE_INDEX" val="19882022"/>
  <p:tag name="KSO_WM_TAG_VERSION" val="2.0"/>
  <p:tag name="KSO_WM_DIAGRAM_GROUP_CODE" val="l1-1"/>
  <p:tag name="KSO_WM_SLIDE_ANIMATION_ID" val="3110630"/>
</p:tagLst>
</file>

<file path=ppt/tags/tag62.xml><?xml version="1.0" encoding="utf-8"?>
<p:tagLst xmlns:p="http://schemas.openxmlformats.org/presentationml/2006/main">
  <p:tag name="KSO_WM_UNIT_ID" val="diagram19882022_7*l_h_a*1_1_1"/>
  <p:tag name="KSO_WM_TEMPLATE_INDEX" val="19882022"/>
  <p:tag name="KSO_WM_TAG_VERSION" val="2.0"/>
  <p:tag name="KSO_WM_DIAGRAM_GROUP_CODE" val="l1-1"/>
  <p:tag name="KSO_WM_SLIDE_ANIMATION_ID" val="3110630"/>
</p:tagLst>
</file>

<file path=ppt/tags/tag63.xml><?xml version="1.0" encoding="utf-8"?>
<p:tagLst xmlns:p="http://schemas.openxmlformats.org/presentationml/2006/main">
  <p:tag name="KSO_WM_UNIT_ID" val="diagram19882022_7*l_h_x*1_1_1"/>
  <p:tag name="KSO_WM_TEMPLATE_INDEX" val="19882022"/>
  <p:tag name="KSO_WM_TAG_VERSION" val="2.0"/>
  <p:tag name="KSO_WM_DIAGRAM_GROUP_CODE" val="l1-1"/>
  <p:tag name="KSO_WM_SLIDE_ANIMATION_ID" val="3110630"/>
</p:tagLst>
</file>

<file path=ppt/tags/tag64.xml><?xml version="1.0" encoding="utf-8"?>
<p:tagLst xmlns:p="http://schemas.openxmlformats.org/presentationml/2006/main">
  <p:tag name="KSO_WM_UNIT_ID" val="diagram19882022_7*l_h_f*1_3_1"/>
  <p:tag name="KSO_WM_TEMPLATE_INDEX" val="19882022"/>
  <p:tag name="KSO_WM_TAG_VERSION" val="2.0"/>
  <p:tag name="KSO_WM_DIAGRAM_GROUP_CODE" val="l1-1"/>
  <p:tag name="KSO_WM_SLIDE_ANIMATION_ID" val="3110630"/>
</p:tagLst>
</file>

<file path=ppt/tags/tag65.xml><?xml version="1.0" encoding="utf-8"?>
<p:tagLst xmlns:p="http://schemas.openxmlformats.org/presentationml/2006/main">
  <p:tag name="KSO_WM_UNIT_ID" val="diagram19882022_7*l_h_a*1_3_1"/>
  <p:tag name="KSO_WM_TEMPLATE_INDEX" val="19882022"/>
  <p:tag name="KSO_WM_TAG_VERSION" val="2.0"/>
  <p:tag name="KSO_WM_DIAGRAM_GROUP_CODE" val="l1-1"/>
  <p:tag name="KSO_WM_SLIDE_ANIMATION_ID" val="3110630"/>
</p:tagLst>
</file>

<file path=ppt/tags/tag66.xml><?xml version="1.0" encoding="utf-8"?>
<p:tagLst xmlns:p="http://schemas.openxmlformats.org/presentationml/2006/main">
  <p:tag name="KSO_WM_UNIT_ID" val="diagram19882022_7*l_h_x*1_3_1"/>
  <p:tag name="KSO_WM_TEMPLATE_INDEX" val="19882022"/>
  <p:tag name="KSO_WM_TAG_VERSION" val="2.0"/>
  <p:tag name="KSO_WM_DIAGRAM_GROUP_CODE" val="l1-1"/>
  <p:tag name="KSO_WM_SLIDE_ANIMATION_ID" val="3110630"/>
</p:tagLst>
</file>

<file path=ppt/tags/tag67.xml><?xml version="1.0" encoding="utf-8"?>
<p:tagLst xmlns:p="http://schemas.openxmlformats.org/presentationml/2006/main">
  <p:tag name="KSO_WM_UNIT_ID" val="diagram19882022_7*l_h_f*1_5_1"/>
  <p:tag name="KSO_WM_TEMPLATE_INDEX" val="19882022"/>
  <p:tag name="KSO_WM_TAG_VERSION" val="2.0"/>
  <p:tag name="KSO_WM_DIAGRAM_GROUP_CODE" val="l1-1"/>
  <p:tag name="KSO_WM_SLIDE_ANIMATION_ID" val="3110630"/>
</p:tagLst>
</file>

<file path=ppt/tags/tag68.xml><?xml version="1.0" encoding="utf-8"?>
<p:tagLst xmlns:p="http://schemas.openxmlformats.org/presentationml/2006/main">
  <p:tag name="KSO_WM_UNIT_ID" val="diagram19882022_7*l_h_a*1_5_1"/>
  <p:tag name="KSO_WM_TEMPLATE_INDEX" val="19882022"/>
  <p:tag name="KSO_WM_TAG_VERSION" val="2.0"/>
  <p:tag name="KSO_WM_DIAGRAM_GROUP_CODE" val="l1-1"/>
  <p:tag name="KSO_WM_SLIDE_ANIMATION_ID" val="3110630"/>
</p:tagLst>
</file>

<file path=ppt/tags/tag69.xml><?xml version="1.0" encoding="utf-8"?>
<p:tagLst xmlns:p="http://schemas.openxmlformats.org/presentationml/2006/main">
  <p:tag name="KSO_WM_UNIT_ID" val="diagram19882022_7*l_h_x*1_5_1"/>
  <p:tag name="KSO_WM_TEMPLATE_INDEX" val="19882022"/>
  <p:tag name="KSO_WM_TAG_VERSION" val="2.0"/>
  <p:tag name="KSO_WM_DIAGRAM_GROUP_CODE" val="l1-1"/>
  <p:tag name="KSO_WM_SLIDE_ANIMATION_ID" val="3110630"/>
</p:tagLst>
</file>

<file path=ppt/tags/tag7.xml><?xml version="1.0" encoding="utf-8"?>
<p:tagLst xmlns:p="http://schemas.openxmlformats.org/presentationml/2006/main">
  <p:tag name="KSO_WM_DIAGRAM_VIRTUALLY_FRAME" val="{&quot;height&quot;:371.5,&quot;left&quot;:393.73094488188974,&quot;top&quot;:117.35,&quot;width&quot;:228.85}"/>
</p:tagLst>
</file>

<file path=ppt/tags/tag70.xml><?xml version="1.0" encoding="utf-8"?>
<p:tagLst xmlns:p="http://schemas.openxmlformats.org/presentationml/2006/main">
  <p:tag name="KSO_WM_UNIT_ID" val="diagram19882022_7*l_h_f*1_7_1"/>
  <p:tag name="KSO_WM_TEMPLATE_INDEX" val="19882022"/>
  <p:tag name="KSO_WM_TAG_VERSION" val="2.0"/>
  <p:tag name="KSO_WM_DIAGRAM_GROUP_CODE" val="l1-1"/>
  <p:tag name="KSO_WM_SLIDE_ANIMATION_ID" val="3110630"/>
</p:tagLst>
</file>

<file path=ppt/tags/tag71.xml><?xml version="1.0" encoding="utf-8"?>
<p:tagLst xmlns:p="http://schemas.openxmlformats.org/presentationml/2006/main">
  <p:tag name="KSO_WM_UNIT_ID" val="diagram19882022_7*l_h_a*1_7_1"/>
  <p:tag name="KSO_WM_TEMPLATE_INDEX" val="19882022"/>
  <p:tag name="KSO_WM_TAG_VERSION" val="2.0"/>
  <p:tag name="KSO_WM_DIAGRAM_GROUP_CODE" val="l1-1"/>
  <p:tag name="KSO_WM_SLIDE_ANIMATION_ID" val="3110630"/>
</p:tagLst>
</file>

<file path=ppt/tags/tag72.xml><?xml version="1.0" encoding="utf-8"?>
<p:tagLst xmlns:p="http://schemas.openxmlformats.org/presentationml/2006/main">
  <p:tag name="KSO_WM_UNIT_ID" val="diagram19882022_7*l_h_x*1_7_1"/>
  <p:tag name="KSO_WM_TEMPLATE_INDEX" val="19882022"/>
  <p:tag name="KSO_WM_TAG_VERSION" val="2.0"/>
  <p:tag name="KSO_WM_DIAGRAM_GROUP_CODE" val="l1-1"/>
  <p:tag name="KSO_WM_SLIDE_ANIMATION_ID" val="3110630"/>
</p:tagLst>
</file>

<file path=ppt/tags/tag73.xml><?xml version="1.0" encoding="utf-8"?>
<p:tagLst xmlns:p="http://schemas.openxmlformats.org/presentationml/2006/main">
  <p:tag name="commondata" val="eyJoZGlkIjoiODBkNGU3MGY4MDEzMzM4MzJjYmY4NzZmNDIzZDdiZmUifQ=="/>
</p:tagLst>
</file>

<file path=ppt/tags/tag8.xml><?xml version="1.0" encoding="utf-8"?>
<p:tagLst xmlns:p="http://schemas.openxmlformats.org/presentationml/2006/main">
  <p:tag name="KSO_WM_DIAGRAM_VIRTUALLY_FRAME" val="{&quot;height&quot;:371.5,&quot;left&quot;:393.73094488188974,&quot;top&quot;:117.35,&quot;width&quot;:228.85}"/>
</p:tagLst>
</file>

<file path=ppt/tags/tag9.xml><?xml version="1.0" encoding="utf-8"?>
<p:tagLst xmlns:p="http://schemas.openxmlformats.org/presentationml/2006/main">
  <p:tag name="KSO_WM_DIAGRAM_VIRTUALLY_FRAME" val="{&quot;height&quot;:371.5,&quot;left&quot;:393.73094488188974,&quot;top&quot;:117.35,&quot;width&quot;:228.8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1625</Words>
  <Application>WPS 演示</Application>
  <PresentationFormat>宽屏</PresentationFormat>
  <Paragraphs>119</Paragraphs>
  <Slides>7</Slides>
  <Notes>14</Notes>
  <HiddenSlides>0</HiddenSlides>
  <MMClips>1</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2</vt:i4>
      </vt:variant>
      <vt:variant>
        <vt:lpstr>幻灯片标题</vt:lpstr>
      </vt:variant>
      <vt:variant>
        <vt:i4>7</vt:i4>
      </vt:variant>
    </vt:vector>
  </HeadingPairs>
  <TitlesOfParts>
    <vt:vector size="26" baseType="lpstr">
      <vt:lpstr>Arial</vt:lpstr>
      <vt:lpstr>宋体</vt:lpstr>
      <vt:lpstr>Wingdings</vt:lpstr>
      <vt:lpstr>微软雅黑</vt:lpstr>
      <vt:lpstr>Microsoft YaHei UI</vt:lpstr>
      <vt:lpstr>思源黑体 CN Light</vt:lpstr>
      <vt:lpstr>思源宋体 CN Light</vt:lpstr>
      <vt:lpstr>Clear Sans</vt:lpstr>
      <vt:lpstr>DejaVu Math TeX Gyre</vt:lpstr>
      <vt:lpstr>Times New Roman</vt:lpstr>
      <vt:lpstr>Arial Black</vt:lpstr>
      <vt:lpstr>黑体</vt:lpstr>
      <vt:lpstr>Arial Unicode MS</vt:lpstr>
      <vt:lpstr>等线</vt:lpstr>
      <vt:lpstr>华文楷体</vt:lpstr>
      <vt:lpstr>Wingdings</vt:lpstr>
      <vt:lpstr>Office 主题​​</vt:lpstr>
      <vt:lpstr>Photoshop.Image.13</vt:lpstr>
      <vt:lpstr>Photoshop.Image.13</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Fan youhong</dc:creator>
  <cp:lastModifiedBy>未来的进行曲</cp:lastModifiedBy>
  <cp:revision>69</cp:revision>
  <dcterms:created xsi:type="dcterms:W3CDTF">2022-05-15T03:50:00Z</dcterms:created>
  <dcterms:modified xsi:type="dcterms:W3CDTF">2026-02-18T11:32:06Z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AAE4E1F8DBD14B96B92F05934DB164CE_13</vt:lpwstr>
  </property>
</Properties>
</file>