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297" r:id="rId5"/>
    <p:sldId id="362" r:id="rId6"/>
    <p:sldId id="363" r:id="rId7"/>
    <p:sldId id="293" r:id="rId8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2"/>
    </p:embeddedFont>
    <p:embeddedFont>
      <p:font typeface="Calibri" panose="020F0502020204030204" charset="0"/>
      <p:regular r:id="rId13"/>
      <p:bold r:id="rId14"/>
      <p:italic r:id="rId15"/>
      <p:boldItalic r:id="rId1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19"/>
        <p:guide pos="28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font" Target="fonts/font5.fntdata"/><Relationship Id="rId15" Type="http://schemas.openxmlformats.org/officeDocument/2006/relationships/font" Target="fonts/font4.fntdata"/><Relationship Id="rId14" Type="http://schemas.openxmlformats.org/officeDocument/2006/relationships/font" Target="fonts/font3.fntdata"/><Relationship Id="rId13" Type="http://schemas.openxmlformats.org/officeDocument/2006/relationships/font" Target="fonts/font2.fntdata"/><Relationship Id="rId12" Type="http://schemas.openxmlformats.org/officeDocument/2006/relationships/font" Target="fonts/font1.fntdata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1151890" y="3004185"/>
            <a:ext cx="6840220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1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测试环境搭建与配置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1.5 Apache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8518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Apache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使用“yum源”安装Apache，命令为# yum install httpd，如图1-1-5-1所示。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8085" y="1706880"/>
            <a:ext cx="6967855" cy="25590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8518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Apache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安装后，验证是否安装成功，输入httpd -v命令，出现Apache版本信息，代表Apache安装成功，如图1-1-5-2所示。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启动Apache服务，如图1-1-5-3所示。</a:t>
            </a:r>
            <a:endParaRPr lang="zh-CN" altLang="en-US" sz="1400"/>
          </a:p>
        </p:txBody>
      </p:sp>
      <p:sp>
        <p:nvSpPr>
          <p:cNvPr id="7" name="文本框 6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5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33040" y="2355215"/>
            <a:ext cx="3676650" cy="6000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8203" y="3651250"/>
            <a:ext cx="4886325" cy="238125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8518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Apache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启动Apache后，在浏览器输入“http://IP地址”，出现Apache测试页面，表明Apache启动成功，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如图1-1-5-4所示。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39340" y="1708150"/>
            <a:ext cx="4469765" cy="27647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368</Words>
  <Application>WPS 演示</Application>
  <PresentationFormat>全屏显示(16:9)</PresentationFormat>
  <Paragraphs>25</Paragraphs>
  <Slides>5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2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Administrator</cp:lastModifiedBy>
  <cp:revision>171</cp:revision>
  <dcterms:created xsi:type="dcterms:W3CDTF">2015-01-08T06:32:00Z</dcterms:created>
  <dcterms:modified xsi:type="dcterms:W3CDTF">2026-03-02T03:33:02Z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2052-11.1.0.10009</vt:lpwstr>
  </property>
</Properties>
</file>