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57" r:id="rId6"/>
    <p:sldId id="358" r:id="rId7"/>
    <p:sldId id="359" r:id="rId8"/>
    <p:sldId id="360" r:id="rId9"/>
    <p:sldId id="293" r:id="rId1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4"/>
    </p:embeddedFont>
    <p:embeddedFont>
      <p:font typeface="Calibri" panose="020F0502020204030204" charset="0"/>
      <p:regular r:id="rId15"/>
      <p:bold r:id="rId16"/>
      <p:italic r:id="rId17"/>
      <p:boldItalic r:id="rId1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1.4 Tomcat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598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安装并配置好JDK后运行Tomcat，下载地址：mirrors.hust.edu.cn/apache/tomcat/，如图1-1-4-1所示。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选择要下载的版本，进入各版本下载页面，自行下载，下载完成后，上传到Linux相应的文件夹中，也可以通过wget命令直接在Linux系统中下载。进入要存储文件的文件夹，这里选择/home文件夹，如图1-1-4-2所示。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2427605"/>
            <a:ext cx="3743960" cy="21602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435" y="3363595"/>
            <a:ext cx="2914650" cy="228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下载Tomcat安装包，命令为# wget http://mirrors.hust.edu.cn/apache/tomcat/tomcat-9/v9.0.38/bin/apache</a:t>
            </a:r>
            <a:r>
              <a:rPr lang="en-US" altLang="zh-CN" sz="1400"/>
              <a:t> </a:t>
            </a:r>
            <a:r>
              <a:rPr lang="zh-CN" altLang="en-US" sz="1400"/>
              <a:t>tomcat-9.0.38.tar.gz，如图1-1-4-3所示。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下载成功后，在home文件夹下能看到下载的安装包，如图1-1-4-4所示。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30" y="1995805"/>
            <a:ext cx="8181975" cy="11626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330" y="3507740"/>
            <a:ext cx="7038975" cy="685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sz="1400"/>
              <a:t>使用tar -zxvf命令解压pache-tomcat-9.0.38.tar.gz文件，如图1-1-4-5所示。</a:t>
            </a:r>
            <a:endParaRPr sz="1400"/>
          </a:p>
          <a:p>
            <a:pPr fontAlgn="auto" latinLnBrk="1">
              <a:lnSpc>
                <a:spcPct val="140000"/>
              </a:lnSpc>
            </a:pPr>
            <a:r>
              <a:rPr sz="1400"/>
              <a:t>解压完成后，在home目录下多出一个名为apache-tomcat-9.0.38的文件夹，如图1-1-4-6所示。</a:t>
            </a:r>
            <a:endParaRPr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568" y="1706880"/>
            <a:ext cx="6048375" cy="1571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980" y="3597275"/>
            <a:ext cx="7067550" cy="819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sz="1400"/>
              <a:t>进入apache-tomcat-9.0.38文件夹下的bin目录，如图1-1-4-7所示。</a:t>
            </a:r>
            <a:endParaRPr sz="1400"/>
          </a:p>
          <a:p>
            <a:pPr fontAlgn="auto" latinLnBrk="1">
              <a:lnSpc>
                <a:spcPct val="140000"/>
              </a:lnSpc>
            </a:pPr>
            <a:r>
              <a:rPr sz="1400"/>
              <a:t>启动Tomcat服务，如图1-1-4-8所示。</a:t>
            </a:r>
            <a:endParaRPr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350" y="1994535"/>
            <a:ext cx="8260715" cy="6311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475" y="3218815"/>
            <a:ext cx="6768465" cy="96012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sz="1400"/>
              <a:t>显示Tomcat started表明Tomcat启动成功，在浏览器输入“http://IP地址:8080”，打开Tomcat主页，如图1-1-4-9所示，表明Tomcat启动成功。</a:t>
            </a:r>
            <a:endParaRPr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15285" y="1635760"/>
            <a:ext cx="3290570" cy="29032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992</Words>
  <Application>WPS 演示</Application>
  <PresentationFormat>全屏显示(16:9)</PresentationFormat>
  <Paragraphs>39</Paragraphs>
  <Slides>7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Administrator</cp:lastModifiedBy>
  <cp:revision>170</cp:revision>
  <dcterms:created xsi:type="dcterms:W3CDTF">2015-01-08T06:32:00Z</dcterms:created>
  <dcterms:modified xsi:type="dcterms:W3CDTF">2026-03-02T03:32:59Z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2052-11.1.0.10009</vt:lpwstr>
  </property>
</Properties>
</file>