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92" r:id="rId3"/>
    <p:sldId id="297" r:id="rId5"/>
    <p:sldId id="357" r:id="rId6"/>
    <p:sldId id="333" r:id="rId7"/>
    <p:sldId id="359" r:id="rId8"/>
    <p:sldId id="360" r:id="rId9"/>
    <p:sldId id="362" r:id="rId10"/>
    <p:sldId id="361" r:id="rId11"/>
    <p:sldId id="363" r:id="rId12"/>
    <p:sldId id="293" r:id="rId13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7"/>
    </p:embeddedFont>
    <p:embeddedFont>
      <p:font typeface="Calibri" panose="020F0502020204030204" charset="0"/>
      <p:regular r:id="rId18"/>
      <p:bold r:id="rId19"/>
      <p:italic r:id="rId20"/>
      <p:boldItalic r:id="rId21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F6FC6"/>
    <a:srgbClr val="DBEFF9"/>
    <a:srgbClr val="3090D8"/>
    <a:srgbClr val="C8E3FB"/>
    <a:srgbClr val="000000"/>
    <a:srgbClr val="483018"/>
    <a:srgbClr val="C0A878"/>
    <a:srgbClr val="F3DEB8"/>
    <a:srgbClr val="0A9B06"/>
    <a:srgbClr val="E8E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732" y="72"/>
      </p:cViewPr>
      <p:guideLst>
        <p:guide orient="horz" pos="1620"/>
        <p:guide pos="283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1" Type="http://schemas.openxmlformats.org/officeDocument/2006/relationships/font" Target="fonts/font5.fntdata"/><Relationship Id="rId20" Type="http://schemas.openxmlformats.org/officeDocument/2006/relationships/font" Target="fonts/font4.fntdata"/><Relationship Id="rId2" Type="http://schemas.openxmlformats.org/officeDocument/2006/relationships/theme" Target="theme/theme1.xml"/><Relationship Id="rId19" Type="http://schemas.openxmlformats.org/officeDocument/2006/relationships/font" Target="fonts/font3.fntdata"/><Relationship Id="rId18" Type="http://schemas.openxmlformats.org/officeDocument/2006/relationships/font" Target="fonts/font2.fntdata"/><Relationship Id="rId17" Type="http://schemas.openxmlformats.org/officeDocument/2006/relationships/font" Target="fonts/font1.fntdata"/><Relationship Id="rId16" Type="http://schemas.openxmlformats.org/officeDocument/2006/relationships/tableStyles" Target="tableStyles.xml"/><Relationship Id="rId15" Type="http://schemas.openxmlformats.org/officeDocument/2006/relationships/viewProps" Target="viewProps.xml"/><Relationship Id="rId14" Type="http://schemas.openxmlformats.org/officeDocument/2006/relationships/presProps" Target="presProps.xml"/><Relationship Id="rId13" Type="http://schemas.openxmlformats.org/officeDocument/2006/relationships/slide" Target="slides/slide10.xml"/><Relationship Id="rId12" Type="http://schemas.openxmlformats.org/officeDocument/2006/relationships/slide" Target="slides/slide9.xml"/><Relationship Id="rId11" Type="http://schemas.openxmlformats.org/officeDocument/2006/relationships/slide" Target="slides/slide8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D63C5-CED3-4198-ADFC-235C7510EC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D69F8-84B8-4848-85BA-EA3E20CCD7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sz="quarter" idx="10" hasCustomPrompt="1"/>
          </p:nvPr>
        </p:nvSpPr>
        <p:spPr>
          <a:xfrm>
            <a:off x="539552" y="843558"/>
            <a:ext cx="8064896" cy="396044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在此输入文字内容</a:t>
            </a:r>
            <a:endParaRPr lang="zh-CN" altLang="en-US" dirty="0"/>
          </a:p>
        </p:txBody>
      </p:sp>
    </p:spTree>
  </p:cSld>
  <p:clrMapOvr>
    <a:masterClrMapping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2018/8/15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0.png"/><Relationship Id="rId1" Type="http://schemas.openxmlformats.org/officeDocument/2006/relationships/image" Target="../media/image9.png"/></Relationships>
</file>

<file path=ppt/slides/_rels/slide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2.xml"/><Relationship Id="rId3" Type="http://schemas.openxmlformats.org/officeDocument/2006/relationships/image" Target="../media/image13.png"/><Relationship Id="rId2" Type="http://schemas.openxmlformats.org/officeDocument/2006/relationships/image" Target="../media/image12.png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1151890" y="3004185"/>
            <a:ext cx="6840220" cy="1445260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模块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 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测试环境搭建与配置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任务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1.3 MySQL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3241197" y="3266833"/>
            <a:ext cx="2661606" cy="612957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/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感谢观看</a:t>
            </a:r>
            <a:endParaRPr lang="zh-CN" altLang="en-US" sz="3385" b="1" spc="282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下载地址：https://downloads.mysql.com/archives/community/，如图1-1-3-1所示。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endParaRPr lang="zh-CN" altLang="en-US" sz="1400"/>
          </a:p>
        </p:txBody>
      </p:sp>
      <p:sp>
        <p:nvSpPr>
          <p:cNvPr id="11" name="文本框 10"/>
          <p:cNvSpPr txBox="1"/>
          <p:nvPr/>
        </p:nvSpPr>
        <p:spPr>
          <a:xfrm>
            <a:off x="2123440" y="465772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-1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9355" y="1275715"/>
            <a:ext cx="6696710" cy="333756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220091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执行如下命名创建目录/data/software：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mkdir /data/software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cd /data/software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下载安装包可以在Windows下载后，通过工具上传到 /data/software目录下，如图1-1-3-2所示。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也可以通过以下命令在/data/software目录下直接下载：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#wget http://dev.mysql.com/get/Downloads/MySQL-5.7/mysql-5.7.17-linux-glibc2.5-x86_64.tar.gz</a:t>
            </a:r>
            <a:endParaRPr lang="zh-CN" altLang="en-US" sz="1400">
              <a:highlight>
                <a:srgbClr val="FFFF00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23440" y="465772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4030" y="3002280"/>
            <a:ext cx="5524500" cy="14954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解压压缩包到目标位置，如图1-1-3-3所示。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tar -xzvf mysql-5.7.17-linux-glibc2.5-x86_64.tar.gz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移动并修改文件名，如图1-1-3-4所示。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mv mysql-5.7.17-linux-glibc2.5-x86_64 /usr/local/mysql</a:t>
            </a:r>
            <a:endParaRPr lang="zh-CN" altLang="en-US" sz="1400">
              <a:highlight>
                <a:srgbClr val="FFFF00"/>
              </a:highlight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800100" y="2729865"/>
            <a:ext cx="7543800" cy="2571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095" y="3576955"/>
            <a:ext cx="7877175" cy="28575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1" name="文本框 10"/>
          <p:cNvSpPr txBox="1"/>
          <p:nvPr/>
        </p:nvSpPr>
        <p:spPr>
          <a:xfrm>
            <a:off x="2123440" y="465772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4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</p:spTree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创建数据仓库目录/data/mysql，如图1-1-3-5所示。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mkdir /data/mysql 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ls /data/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新建mysql用户、组及目录，如图1-1-3-6所示。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新建一个mysql组：</a:t>
            </a:r>
            <a:r>
              <a:rPr lang="zh-CN" altLang="en-US" sz="1400">
                <a:highlight>
                  <a:srgbClr val="FFFF00"/>
                </a:highlight>
              </a:rPr>
              <a:t># groupadd mysql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新建mysql用户禁止登录shell：</a:t>
            </a:r>
            <a:r>
              <a:rPr lang="zh-CN" altLang="en-US" sz="1400">
                <a:highlight>
                  <a:srgbClr val="FFFF00"/>
                </a:highlight>
              </a:rPr>
              <a:t># useradd -r -s /sbin/nologin -g mysql mysql -d /usr/local/mysql</a:t>
            </a:r>
            <a:endParaRPr lang="zh-CN" altLang="en-US" sz="1400">
              <a:highlight>
                <a:srgbClr val="FFFF00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6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28545" y="2998470"/>
            <a:ext cx="4343400" cy="5810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0670" y="3863975"/>
            <a:ext cx="8582025" cy="4286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改变目录属有者，如图1-1-3-7所示。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cd /usr/local/mysql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pwd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chown -R mysql .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chgrp -R mysql .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chown -R mysql /data/mysql</a:t>
            </a:r>
            <a:endParaRPr lang="zh-CN" altLang="en-US" sz="1400">
              <a:highlight>
                <a:srgbClr val="FFFF00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endParaRPr 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080895" y="3048000"/>
            <a:ext cx="4981575" cy="1200150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配置参数，如图1-1-3-8所示。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bin/mysqld --initialize --user=mysql --basedir=/usr/local/mysql --datadir=/data/mysql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此处需要注意记录生成的临时密码 dg&amp;Mz7EWzFpd，如图1-1-3-9所示。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bin/mysql_ssl_rsa_setup --datadir=/data/mysql</a:t>
            </a:r>
            <a:endParaRPr lang="zh-CN" altLang="en-US" sz="1400">
              <a:highlight>
                <a:srgbClr val="FFFF00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9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464503" y="2213610"/>
            <a:ext cx="8321675" cy="92773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267585" y="3363595"/>
            <a:ext cx="4715510" cy="11303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189928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修改系统配置文件，如图1-1-3-10所示。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cd /usr/local/mysql/support-files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cp my-default.cnf /etc/my.cnf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cp mysql.server /etc/init.d/mysql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vim /etc/init.d/mysql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修改内容，如图1-1-3-11和图1-1-3-12所示。</a:t>
            </a:r>
            <a:endParaRPr lang="zh-CN" altLang="en-US" sz="1400"/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20825" y="2687955"/>
            <a:ext cx="6124575" cy="54038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12503" y="3318510"/>
            <a:ext cx="2141220" cy="4381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2122170" y="3867785"/>
            <a:ext cx="4921885" cy="619760"/>
          </a:xfrm>
          <a:prstGeom prst="rect">
            <a:avLst/>
          </a:prstGeom>
          <a:ln>
            <a:solidFill>
              <a:schemeClr val="tx1"/>
            </a:solidFill>
          </a:ln>
        </p:spPr>
      </p:pic>
      <p:sp>
        <p:nvSpPr>
          <p:cNvPr id="13" name="文本框 12"/>
          <p:cNvSpPr txBox="1"/>
          <p:nvPr/>
        </p:nvSpPr>
        <p:spPr>
          <a:xfrm>
            <a:off x="2123440" y="465772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10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1-1-3-11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12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</p:spTree>
  </p:cSld>
  <p:clrMapOvr>
    <a:masterClrMapping/>
  </p:clrMapOvr>
  <p:transition spd="slow">
    <p:pull/>
  </p:transition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4327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MySQL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129667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启动mysql，如图1-1-3-13所示。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/etc/init.d/mysql start</a:t>
            </a:r>
            <a:endParaRPr lang="zh-CN" altLang="en-US" sz="1400">
              <a:highlight>
                <a:srgbClr val="FFFF00"/>
              </a:highlight>
            </a:endParaRPr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登录mysql，输入生成的临时密码，如图1-1-3-14所示。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>
                <a:highlight>
                  <a:srgbClr val="FFFF00"/>
                </a:highlight>
              </a:rPr>
              <a:t># mysql -uroot -p</a:t>
            </a:r>
            <a:endParaRPr lang="zh-CN" altLang="en-US" sz="1400">
              <a:highlight>
                <a:srgbClr val="FFFF00"/>
              </a:highlight>
            </a:endParaRPr>
          </a:p>
        </p:txBody>
      </p:sp>
      <p:sp>
        <p:nvSpPr>
          <p:cNvPr id="11" name="文本框 10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14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68258" y="2068195"/>
            <a:ext cx="3968115" cy="3746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412365" y="2571750"/>
            <a:ext cx="4279900" cy="201803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theme/theme1.xml><?xml version="1.0" encoding="utf-8"?>
<a:theme xmlns:a="http://schemas.openxmlformats.org/drawingml/2006/main" name="Office 主题​​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5zzyynfb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1728</Words>
  <Application>WPS 演示</Application>
  <PresentationFormat>全屏显示(16:9)</PresentationFormat>
  <Paragraphs>83</Paragraphs>
  <Slides>10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10</vt:i4>
      </vt:variant>
    </vt:vector>
  </HeadingPairs>
  <TitlesOfParts>
    <vt:vector size="17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787</dc:title>
  <dc:creator>lenovo</dc:creator>
  <cp:lastModifiedBy>Administrator</cp:lastModifiedBy>
  <cp:revision>170</cp:revision>
  <dcterms:created xsi:type="dcterms:W3CDTF">2015-01-08T06:32:00Z</dcterms:created>
  <dcterms:modified xsi:type="dcterms:W3CDTF">2026-03-02T03:32:41Z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33E75ED37F074642BC6D8B12631F29CF</vt:lpwstr>
  </property>
  <property fmtid="{D5CDD505-2E9C-101B-9397-08002B2CF9AE}" pid="3" name="KSOProductBuildVer">
    <vt:lpwstr>2052-11.1.0.10009</vt:lpwstr>
  </property>
</Properties>
</file>