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fonts/font1.fntdata" ContentType="application/x-fontdata"/>
  <Override PartName="/ppt/fonts/font2.fntdata" ContentType="application/x-fontdata"/>
  <Override PartName="/ppt/fonts/font3.fntdata" ContentType="application/x-fontdata"/>
  <Override PartName="/ppt/fonts/font4.fntdata" ContentType="application/x-fontdata"/>
  <Override PartName="/ppt/fonts/font5.fntdata" ContentType="application/x-fontdata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heme/theme1.xml" ContentType="application/vnd.openxmlformats-officedocument.theme+xml"/>
  <Override PartName="/ppt/theme/theme2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48" r:id="rId1"/>
  </p:sldMasterIdLst>
  <p:notesMasterIdLst>
    <p:notesMasterId r:id="rId4"/>
  </p:notesMasterIdLst>
  <p:sldIdLst>
    <p:sldId id="292" r:id="rId3"/>
    <p:sldId id="297" r:id="rId5"/>
    <p:sldId id="362" r:id="rId6"/>
    <p:sldId id="363" r:id="rId7"/>
    <p:sldId id="293" r:id="rId8"/>
  </p:sldIdLst>
  <p:sldSz cx="9144000" cy="5143500" type="screen16x9"/>
  <p:notesSz cx="6858000" cy="9144000"/>
  <p:embeddedFontLst>
    <p:embeddedFont>
      <p:font typeface="微软雅黑" panose="020B0503020204020204" pitchFamily="34" charset="-122"/>
      <p:regular r:id="rId12"/>
    </p:embeddedFont>
    <p:embeddedFont>
      <p:font typeface="Calibri" panose="020F0502020204030204" charset="0"/>
      <p:regular r:id="rId13"/>
      <p:bold r:id="rId14"/>
      <p:italic r:id="rId15"/>
      <p:boldItalic r:id="rId16"/>
    </p:embeddedFont>
  </p:embeddedFontLst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</p:showPr>
  <p:clrMru>
    <a:srgbClr val="0F6FC6"/>
    <a:srgbClr val="DBEFF9"/>
    <a:srgbClr val="3090D8"/>
    <a:srgbClr val="C8E3FB"/>
    <a:srgbClr val="000000"/>
    <a:srgbClr val="483018"/>
    <a:srgbClr val="C0A878"/>
    <a:srgbClr val="F3DEB8"/>
    <a:srgbClr val="0A9B06"/>
    <a:srgbClr val="E8EFC1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90" d="100"/>
          <a:sy n="90" d="100"/>
        </p:scale>
        <p:origin x="732" y="72"/>
      </p:cViewPr>
      <p:guideLst>
        <p:guide orient="horz" pos="1619"/>
        <p:guide pos="2834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58" d="100"/>
        <a:sy n="58" d="100"/>
      </p:scale>
      <p:origin x="0" y="0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presProps" Target="presProps.xml"/><Relationship Id="rId8" Type="http://schemas.openxmlformats.org/officeDocument/2006/relationships/slide" Target="slides/slide5.xml"/><Relationship Id="rId7" Type="http://schemas.openxmlformats.org/officeDocument/2006/relationships/slide" Target="slides/slide4.xml"/><Relationship Id="rId6" Type="http://schemas.openxmlformats.org/officeDocument/2006/relationships/slide" Target="slides/slide3.xml"/><Relationship Id="rId5" Type="http://schemas.openxmlformats.org/officeDocument/2006/relationships/slide" Target="slides/slide2.xml"/><Relationship Id="rId4" Type="http://schemas.openxmlformats.org/officeDocument/2006/relationships/notesMaster" Target="notesMasters/notesMaster1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6" Type="http://schemas.openxmlformats.org/officeDocument/2006/relationships/font" Target="fonts/font5.fntdata"/><Relationship Id="rId15" Type="http://schemas.openxmlformats.org/officeDocument/2006/relationships/font" Target="fonts/font4.fntdata"/><Relationship Id="rId14" Type="http://schemas.openxmlformats.org/officeDocument/2006/relationships/font" Target="fonts/font3.fntdata"/><Relationship Id="rId13" Type="http://schemas.openxmlformats.org/officeDocument/2006/relationships/font" Target="fonts/font2.fntdata"/><Relationship Id="rId12" Type="http://schemas.openxmlformats.org/officeDocument/2006/relationships/font" Target="fonts/font1.fntdata"/><Relationship Id="rId11" Type="http://schemas.openxmlformats.org/officeDocument/2006/relationships/tableStyles" Target="tableStyles.xml"/><Relationship Id="rId10" Type="http://schemas.openxmlformats.org/officeDocument/2006/relationships/viewProps" Target="viewProps.xml"/><Relationship Id="rId1" Type="http://schemas.openxmlformats.org/officeDocument/2006/relationships/slideMaster" Target="slideMasters/slideMaster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F3AD63C5-CED3-4198-ADFC-235C7510EC39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159D69F8-84B8-4848-85BA-EA3E20CCD793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5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>
          <a:xfrm>
            <a:off x="685800" y="1143000"/>
            <a:ext cx="5486400" cy="3086100"/>
          </a:xfrm>
        </p:spPr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r>
              <a:rPr lang="en-US" altLang="zh-CN">
                <a:solidFill>
                  <a:prstClr val="black"/>
                </a:solidFill>
              </a:rPr>
              <a:t>1</a:t>
            </a:r>
            <a:endParaRPr lang="zh-CN" altLang="en-US">
              <a:solidFill>
                <a:prstClr val="black"/>
              </a:solidFill>
            </a:endParaRPr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ctrTitle"/>
          </p:nvPr>
        </p:nvSpPr>
        <p:spPr>
          <a:xfrm>
            <a:off x="685800" y="1597819"/>
            <a:ext cx="7772400" cy="1102519"/>
          </a:xfrm>
        </p:spPr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副标题 2"/>
          <p:cNvSpPr>
            <a:spLocks noGrp="1"/>
          </p:cNvSpPr>
          <p:nvPr>
            <p:ph type="subTitle" idx="1"/>
          </p:nvPr>
        </p:nvSpPr>
        <p:spPr>
          <a:xfrm>
            <a:off x="1371600" y="2914650"/>
            <a:ext cx="6400800" cy="131445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zh-CN" altLang="en-US"/>
              <a:t>单击此处编辑母版副标题样式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竖排标题 1"/>
          <p:cNvSpPr>
            <a:spLocks noGrp="1"/>
          </p:cNvSpPr>
          <p:nvPr>
            <p:ph type="title" orient="vert"/>
          </p:nvPr>
        </p:nvSpPr>
        <p:spPr>
          <a:xfrm>
            <a:off x="6629400" y="154781"/>
            <a:ext cx="2057400" cy="3290888"/>
          </a:xfrm>
        </p:spPr>
        <p:txBody>
          <a:bodyPr vert="eaVert"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竖排文字占位符 2"/>
          <p:cNvSpPr>
            <a:spLocks noGrp="1"/>
          </p:cNvSpPr>
          <p:nvPr>
            <p:ph type="body" orient="vert" idx="1"/>
          </p:nvPr>
        </p:nvSpPr>
        <p:spPr>
          <a:xfrm>
            <a:off x="457200" y="154781"/>
            <a:ext cx="6019800" cy="3290888"/>
          </a:xfrm>
        </p:spPr>
        <p:txBody>
          <a:bodyPr vert="eaVert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2_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内容占位符 2"/>
          <p:cNvSpPr>
            <a:spLocks noGrp="1"/>
          </p:cNvSpPr>
          <p:nvPr>
            <p:ph sz="quarter" idx="10" hasCustomPrompt="1"/>
          </p:nvPr>
        </p:nvSpPr>
        <p:spPr>
          <a:xfrm>
            <a:off x="539552" y="843558"/>
            <a:ext cx="8064896" cy="3960440"/>
          </a:xfrm>
        </p:spPr>
        <p:txBody>
          <a:bodyPr>
            <a:normAutofit/>
          </a:bodyPr>
          <a:lstStyle>
            <a:lvl1pPr marL="0" indent="0">
              <a:buNone/>
              <a:defRPr sz="1800">
                <a:latin typeface="微软雅黑" panose="020B0503020204020204" pitchFamily="34" charset="-122"/>
                <a:ea typeface="微软雅黑" panose="020B0503020204020204" pitchFamily="34" charset="-122"/>
              </a:defRPr>
            </a:lvl1pPr>
          </a:lstStyle>
          <a:p>
            <a:pPr lvl="0"/>
            <a:r>
              <a:rPr lang="zh-CN" altLang="en-US" dirty="0" smtClean="0"/>
              <a:t>在此输入文字内容</a:t>
            </a:r>
            <a:endParaRPr lang="zh-CN" altLang="en-US" dirty="0"/>
          </a:p>
        </p:txBody>
      </p:sp>
    </p:spTree>
  </p:cSld>
  <p:clrMapOvr>
    <a:masterClrMapping/>
  </p:clrMapOvr>
  <p:transition spd="slow" advTm="0">
    <p:pull/>
  </p:transition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722313" y="3305176"/>
            <a:ext cx="7772400" cy="1021556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722313" y="2180035"/>
            <a:ext cx="7772400" cy="1125140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sz="half" idx="1"/>
          </p:nvPr>
        </p:nvSpPr>
        <p:spPr>
          <a:xfrm>
            <a:off x="457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648200" y="900113"/>
            <a:ext cx="4038600" cy="2545556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</p:spPr>
        <p:txBody>
          <a:bodyPr/>
          <a:lstStyle>
            <a:lvl1pPr>
              <a:defRPr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151335"/>
            <a:ext cx="4040188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4" name="内容占位符 3"/>
          <p:cNvSpPr>
            <a:spLocks noGrp="1"/>
          </p:cNvSpPr>
          <p:nvPr>
            <p:ph sz="half" idx="2"/>
          </p:nvPr>
        </p:nvSpPr>
        <p:spPr>
          <a:xfrm>
            <a:off x="457200" y="1631156"/>
            <a:ext cx="4040188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5" name="文本占位符 4"/>
          <p:cNvSpPr>
            <a:spLocks noGrp="1"/>
          </p:cNvSpPr>
          <p:nvPr>
            <p:ph type="body" sz="quarter" idx="3"/>
          </p:nvPr>
        </p:nvSpPr>
        <p:spPr>
          <a:xfrm>
            <a:off x="4645026" y="1151335"/>
            <a:ext cx="4041775" cy="47982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6" name="内容占位符 5"/>
          <p:cNvSpPr>
            <a:spLocks noGrp="1"/>
          </p:cNvSpPr>
          <p:nvPr>
            <p:ph sz="quarter" idx="4"/>
          </p:nvPr>
        </p:nvSpPr>
        <p:spPr>
          <a:xfrm>
            <a:off x="4645026" y="1631156"/>
            <a:ext cx="4041775" cy="2963466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7" name="日期占位符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8" name="页脚占位符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9" name="灯片编号占位符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3" name="页脚占位符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457201" y="204787"/>
            <a:ext cx="3008313" cy="8715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内容占位符 2"/>
          <p:cNvSpPr>
            <a:spLocks noGrp="1"/>
          </p:cNvSpPr>
          <p:nvPr>
            <p:ph idx="1"/>
          </p:nvPr>
        </p:nvSpPr>
        <p:spPr>
          <a:xfrm>
            <a:off x="3575050" y="204788"/>
            <a:ext cx="5111750" cy="438983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457201" y="1076326"/>
            <a:ext cx="3008313" cy="351829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 1"/>
          <p:cNvSpPr>
            <a:spLocks noGrp="1"/>
          </p:cNvSpPr>
          <p:nvPr>
            <p:ph type="title"/>
          </p:nvPr>
        </p:nvSpPr>
        <p:spPr>
          <a:xfrm>
            <a:off x="1792288" y="3600450"/>
            <a:ext cx="5486400" cy="425054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图片占位符 2"/>
          <p:cNvSpPr>
            <a:spLocks noGrp="1"/>
          </p:cNvSpPr>
          <p:nvPr>
            <p:ph type="pic" idx="1"/>
          </p:nvPr>
        </p:nvSpPr>
        <p:spPr>
          <a:xfrm>
            <a:off x="1792288" y="459581"/>
            <a:ext cx="5486400" cy="30861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zh-CN" altLang="en-US"/>
          </a:p>
        </p:txBody>
      </p:sp>
      <p:sp>
        <p:nvSpPr>
          <p:cNvPr id="4" name="文本占位符 3"/>
          <p:cNvSpPr>
            <a:spLocks noGrp="1"/>
          </p:cNvSpPr>
          <p:nvPr>
            <p:ph type="body" sz="half" idx="2"/>
          </p:nvPr>
        </p:nvSpPr>
        <p:spPr>
          <a:xfrm>
            <a:off x="1792288" y="4025503"/>
            <a:ext cx="5486400" cy="603647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</p:txBody>
      </p:sp>
      <p:sp>
        <p:nvSpPr>
          <p:cNvPr id="5" name="日期占位符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9746BAEA-2E2F-43C1-8FC5-9FEE3A8DF45C}" type="datetimeFigureOut">
              <a:rPr lang="zh-CN" altLang="en-US" smtClean="0"/>
            </a:fld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2DB5319-2DBA-4D9A-88B5-78BEDCD93195}" type="slidenum">
              <a:rPr lang="zh-CN" altLang="en-US" smtClean="0"/>
            </a:fld>
            <a:endParaRPr lang="zh-CN" altLang="en-US"/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</p:sldLayout>
</file>

<file path=ppt/slideMasters/_rels/slideMaster1.xml.rels><?xml version="1.0" encoding="UTF-8" standalone="yes"?>
<Relationships xmlns="http://schemas.openxmlformats.org/package/2006/relationships"><Relationship Id="rId9" Type="http://schemas.openxmlformats.org/officeDocument/2006/relationships/slideLayout" Target="../slideLayouts/slideLayout9.xml"/><Relationship Id="rId8" Type="http://schemas.openxmlformats.org/officeDocument/2006/relationships/slideLayout" Target="../slideLayouts/slideLayout8.xml"/><Relationship Id="rId7" Type="http://schemas.openxmlformats.org/officeDocument/2006/relationships/slideLayout" Target="../slideLayouts/slideLayout7.xml"/><Relationship Id="rId6" Type="http://schemas.openxmlformats.org/officeDocument/2006/relationships/slideLayout" Target="../slideLayouts/slideLayout6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3" Type="http://schemas.openxmlformats.org/officeDocument/2006/relationships/theme" Target="../theme/theme1.xml"/><Relationship Id="rId12" Type="http://schemas.openxmlformats.org/officeDocument/2006/relationships/slideLayout" Target="../slideLayouts/slideLayout12.xml"/><Relationship Id="rId11" Type="http://schemas.openxmlformats.org/officeDocument/2006/relationships/slideLayout" Target="../slideLayouts/slideLayout11.xml"/><Relationship Id="rId10" Type="http://schemas.openxmlformats.org/officeDocument/2006/relationships/slideLayout" Target="../slideLayouts/slideLayout10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>
            <a:lumMod val="95000"/>
          </a:schemeClr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457200" y="205979"/>
            <a:ext cx="8229600" cy="85725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  <a:endParaRPr lang="zh-CN" altLang="en-US"/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457200" y="1200151"/>
            <a:ext cx="8229600" cy="3394472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0"/>
            <a:r>
              <a:rPr lang="zh-CN" altLang="en-US"/>
              <a:t>第二级</a:t>
            </a:r>
            <a:endParaRPr lang="zh-CN" altLang="en-US"/>
          </a:p>
          <a:p>
            <a:pPr lvl="0"/>
            <a:r>
              <a:rPr lang="zh-CN" altLang="en-US"/>
              <a:t>第三级</a:t>
            </a:r>
            <a:endParaRPr lang="zh-CN" altLang="en-US"/>
          </a:p>
          <a:p>
            <a:pPr lvl="0"/>
            <a:r>
              <a:rPr lang="zh-CN" altLang="en-US"/>
              <a:t>第四级</a:t>
            </a:r>
            <a:endParaRPr lang="zh-CN" altLang="en-US"/>
          </a:p>
          <a:p>
            <a:pPr lvl="0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457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2018/8/15</a:t>
            </a:r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3124200" y="4767263"/>
            <a:ext cx="2895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6553200" y="4767263"/>
            <a:ext cx="21336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r>
              <a:rPr lang="en-US" altLang="zh-CN"/>
              <a:t>‹#›</a:t>
            </a:r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  <p:sldLayoutId id="2147483660" r:id="rId12"/>
  </p:sldLayoutIdLst>
  <mc:AlternateContent xmlns:mc="http://schemas.openxmlformats.org/markup-compatibility/2006">
    <mc:Choice xmlns:p14="http://schemas.microsoft.com/office/powerpoint/2010/main" Requires="p14">
      <p:transition spd="slow" p14:dur="1200" advTm="0">
        <p14:prism/>
      </p:transition>
    </mc:Choice>
    <mc:Fallback>
      <p:transition spd="slow" advTm="0">
        <p:fade/>
      </p:transition>
    </mc:Fallback>
  </mc:AlternateConten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2.xml"/><Relationship Id="rId2" Type="http://schemas.openxmlformats.org/officeDocument/2006/relationships/image" Target="../media/image4.png"/><Relationship Id="rId1" Type="http://schemas.openxmlformats.org/officeDocument/2006/relationships/image" Target="../media/image3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2.xml"/><Relationship Id="rId2" Type="http://schemas.openxmlformats.org/officeDocument/2006/relationships/slideLayout" Target="../slideLayouts/slideLayout12.xml"/><Relationship Id="rId1" Type="http://schemas.openxmlformats.org/officeDocument/2006/relationships/image" Target="../media/image1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" name="文本框 2"/>
          <p:cNvSpPr txBox="1">
            <a:spLocks noChangeArrowheads="1"/>
          </p:cNvSpPr>
          <p:nvPr/>
        </p:nvSpPr>
        <p:spPr bwMode="auto">
          <a:xfrm>
            <a:off x="1151890" y="3004185"/>
            <a:ext cx="6840220" cy="1445260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模块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 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测试环境搭建与配置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  <a:p>
            <a:pPr algn="ctr" defTabSz="682625">
              <a:lnSpc>
                <a:spcPct val="130000"/>
              </a:lnSpc>
            </a:pP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任务</a:t>
            </a:r>
            <a:r>
              <a:rPr lang="en-US" altLang="zh-CN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1.5 Apache</a:t>
            </a:r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搭建与配置</a:t>
            </a:r>
            <a:endParaRPr lang="zh-CN" altLang="en-US" sz="3385" b="1" spc="282" dirty="0" smtClean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851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Apache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392430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使用“yum源”安装Apache，命令为# yum install httpd，如图1-1-5-1所示。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1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188085" y="1706880"/>
            <a:ext cx="6967855" cy="255905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851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Apache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99504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安装后，验证是否安装成功，输入httpd -v命令，出现Apache版本信息，代表Apache安装成功，如图1-1-5-2所示。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启动Apache服务，如图1-1-5-3所示。</a:t>
            </a:r>
            <a:endParaRPr lang="zh-CN" altLang="en-US" sz="1400"/>
          </a:p>
        </p:txBody>
      </p:sp>
      <p:sp>
        <p:nvSpPr>
          <p:cNvPr id="7" name="文本框 6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2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                                                 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  <a:sym typeface="+mn-ea"/>
              </a:rPr>
              <a:t>3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733040" y="2355215"/>
            <a:ext cx="3676650" cy="600075"/>
          </a:xfrm>
          <a:prstGeom prst="rect">
            <a:avLst/>
          </a:prstGeom>
        </p:spPr>
      </p:pic>
      <p:pic>
        <p:nvPicPr>
          <p:cNvPr id="10" name="图片 9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128203" y="3651250"/>
            <a:ext cx="4886325" cy="238125"/>
          </a:xfrm>
          <a:prstGeom prst="rect">
            <a:avLst/>
          </a:prstGeom>
        </p:spPr>
      </p:pic>
    </p:spTree>
  </p:cSld>
  <p:clrMapOvr>
    <a:masterClrMapping/>
  </p:clrMapOvr>
  <p:transition spd="slow">
    <p:pull/>
  </p:transition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五边形 2"/>
          <p:cNvSpPr/>
          <p:nvPr/>
        </p:nvSpPr>
        <p:spPr>
          <a:xfrm>
            <a:off x="0" y="193204"/>
            <a:ext cx="373643" cy="432048"/>
          </a:xfrm>
          <a:prstGeom prst="homePlate">
            <a:avLst/>
          </a:prstGeom>
          <a:solidFill>
            <a:schemeClr val="accent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cs typeface="+mn-ea"/>
              <a:sym typeface="+mn-lt"/>
            </a:endParaRPr>
          </a:p>
        </p:txBody>
      </p:sp>
      <p:sp>
        <p:nvSpPr>
          <p:cNvPr id="4" name="TextBox 5"/>
          <p:cNvSpPr txBox="1"/>
          <p:nvPr/>
        </p:nvSpPr>
        <p:spPr>
          <a:xfrm>
            <a:off x="417989" y="209173"/>
            <a:ext cx="3385185" cy="398780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pPr algn="l"/>
            <a:r>
              <a:rPr 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Apache</a:t>
            </a:r>
            <a:r>
              <a:rPr lang="zh-CN" altLang="en-US" sz="2000" b="1" dirty="0" smtClean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环境搭建与配置过程</a:t>
            </a:r>
            <a:endParaRPr lang="zh-CN" altLang="en-US" sz="2000" b="1" dirty="0" smtClean="0">
              <a:solidFill>
                <a:schemeClr val="tx1">
                  <a:lumMod val="95000"/>
                  <a:lumOff val="5000"/>
                </a:schemeClr>
              </a:solidFill>
              <a:cs typeface="+mn-ea"/>
              <a:sym typeface="+mn-lt"/>
            </a:endParaRPr>
          </a:p>
        </p:txBody>
      </p:sp>
      <p:sp>
        <p:nvSpPr>
          <p:cNvPr id="5" name="文本框 4"/>
          <p:cNvSpPr txBox="1"/>
          <p:nvPr/>
        </p:nvSpPr>
        <p:spPr>
          <a:xfrm>
            <a:off x="695325" y="771525"/>
            <a:ext cx="7621905" cy="69405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启动Apache后，在浏览器输入“http://IP地址”，出现Apache测试页面，表明Apache启动成功，</a:t>
            </a:r>
            <a:endParaRPr lang="zh-CN" altLang="en-US" sz="1400"/>
          </a:p>
          <a:p>
            <a:pPr fontAlgn="auto" latinLnBrk="1">
              <a:lnSpc>
                <a:spcPct val="140000"/>
              </a:lnSpc>
            </a:pPr>
            <a:r>
              <a:rPr lang="zh-CN" altLang="en-US" sz="1400"/>
              <a:t>如图1-1-5-4所示。</a:t>
            </a:r>
            <a:endParaRPr lang="zh-CN" altLang="en-US" sz="1400"/>
          </a:p>
        </p:txBody>
      </p:sp>
      <p:sp>
        <p:nvSpPr>
          <p:cNvPr id="6" name="文本框 5"/>
          <p:cNvSpPr txBox="1"/>
          <p:nvPr/>
        </p:nvSpPr>
        <p:spPr>
          <a:xfrm>
            <a:off x="2156460" y="4660265"/>
            <a:ext cx="4686935" cy="306705"/>
          </a:xfrm>
          <a:prstGeom prst="rect">
            <a:avLst/>
          </a:prstGeom>
          <a:noFill/>
        </p:spPr>
        <p:txBody>
          <a:bodyPr wrap="square" rtlCol="0" anchor="t">
            <a:spAutoFit/>
          </a:bodyPr>
          <a:p>
            <a:pPr algn="ctr"/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图1-1-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5</a:t>
            </a:r>
            <a:r>
              <a:rPr lang="zh-CN" altLang="en-US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-</a:t>
            </a:r>
            <a:r>
              <a:rPr lang="en-US" altLang="zh-CN" sz="1400">
                <a:latin typeface="微软雅黑" panose="020B0503020204020204" pitchFamily="34" charset="-122"/>
                <a:ea typeface="微软雅黑" panose="020B0503020204020204" pitchFamily="34" charset="-122"/>
                <a:cs typeface="微软雅黑" panose="020B0503020204020204" pitchFamily="34" charset="-122"/>
              </a:rPr>
              <a:t>4</a:t>
            </a:r>
            <a:endParaRPr lang="en-US" altLang="zh-CN" sz="1400">
              <a:latin typeface="微软雅黑" panose="020B0503020204020204" pitchFamily="34" charset="-122"/>
              <a:ea typeface="微软雅黑" panose="020B0503020204020204" pitchFamily="34" charset="-122"/>
              <a:cs typeface="微软雅黑" panose="020B0503020204020204" pitchFamily="34" charset="-122"/>
              <a:sym typeface="+mn-ea"/>
            </a:endParaRPr>
          </a:p>
        </p:txBody>
      </p:sp>
      <p:pic>
        <p:nvPicPr>
          <p:cNvPr id="7" name="图片 6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339340" y="1708150"/>
            <a:ext cx="4469765" cy="2764790"/>
          </a:xfrm>
          <a:prstGeom prst="rect">
            <a:avLst/>
          </a:prstGeom>
          <a:ln>
            <a:solidFill>
              <a:schemeClr val="tx1"/>
            </a:solidFill>
          </a:ln>
        </p:spPr>
      </p:pic>
    </p:spTree>
  </p:cSld>
  <p:clrMapOvr>
    <a:masterClrMapping/>
  </p:clrMapOvr>
  <p:transition spd="slow">
    <p:pull/>
  </p:transition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" name="文本框 2"/>
          <p:cNvSpPr txBox="1">
            <a:spLocks noChangeArrowheads="1"/>
          </p:cNvSpPr>
          <p:nvPr/>
        </p:nvSpPr>
        <p:spPr bwMode="auto">
          <a:xfrm>
            <a:off x="3241197" y="3266833"/>
            <a:ext cx="2661606" cy="612957"/>
          </a:xfrm>
          <a:prstGeom prst="rect">
            <a:avLst/>
          </a:prstGeom>
          <a:noFill/>
          <a:ln>
            <a:noFill/>
          </a:ln>
        </p:spPr>
        <p:txBody>
          <a:bodyPr wrap="square" lIns="91028" tIns="45514" rIns="91028" bIns="45514">
            <a:spAutoFit/>
          </a:bodyPr>
          <a:lstStyle>
            <a:lvl1pPr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1pPr>
            <a:lvl2pPr marL="742950" indent="-28575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2pPr>
            <a:lvl3pPr marL="11430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3pPr>
            <a:lvl4pPr marL="16002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4pPr>
            <a:lvl5pPr marL="2057400" indent="-228600"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5pPr>
            <a:lvl6pPr marL="25146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6pPr>
            <a:lvl7pPr marL="29718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7pPr>
            <a:lvl8pPr marL="34290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8pPr>
            <a:lvl9pPr marL="3886200" indent="-228600" defTabSz="967105" fontAlgn="base">
              <a:spcBef>
                <a:spcPct val="0"/>
              </a:spcBef>
              <a:spcAft>
                <a:spcPct val="0"/>
              </a:spcAft>
              <a:defRPr sz="1900">
                <a:solidFill>
                  <a:schemeClr val="tx1"/>
                </a:solidFill>
                <a:latin typeface="Arial" panose="020B0604020202020204" pitchFamily="34" charset="0"/>
                <a:ea typeface="微软雅黑" panose="020B0503020204020204" pitchFamily="34" charset="-122"/>
              </a:defRPr>
            </a:lvl9pPr>
          </a:lstStyle>
          <a:p>
            <a:pPr algn="ctr" defTabSz="682625"/>
            <a:r>
              <a:rPr lang="zh-CN" altLang="en-US" sz="3385" b="1" spc="282" dirty="0" smtClean="0">
                <a:solidFill>
                  <a:schemeClr val="accent1"/>
                </a:solidFill>
                <a:latin typeface="+mn-lt"/>
                <a:ea typeface="+mn-ea"/>
                <a:cs typeface="+mn-ea"/>
                <a:sym typeface="+mn-lt"/>
              </a:rPr>
              <a:t>感谢观看</a:t>
            </a:r>
            <a:endParaRPr lang="zh-CN" altLang="en-US" sz="3385" b="1" spc="282" dirty="0">
              <a:solidFill>
                <a:schemeClr val="accent1"/>
              </a:solidFill>
              <a:latin typeface="+mn-lt"/>
              <a:ea typeface="+mn-ea"/>
              <a:cs typeface="+mn-ea"/>
              <a:sym typeface="+mn-lt"/>
            </a:endParaRPr>
          </a:p>
        </p:txBody>
      </p:sp>
      <p:grpSp>
        <p:nvGrpSpPr>
          <p:cNvPr id="17" name="组合 16"/>
          <p:cNvGrpSpPr/>
          <p:nvPr/>
        </p:nvGrpSpPr>
        <p:grpSpPr>
          <a:xfrm>
            <a:off x="0" y="5010266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18" name="矩形 17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19" name="矩形 18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0" name="矩形 19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  <p:sp>
          <p:nvSpPr>
            <p:cNvPr id="21" name="矩形 20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cs typeface="+mn-ea"/>
                <a:sym typeface="+mn-lt"/>
              </a:endParaRPr>
            </a:p>
          </p:txBody>
        </p:sp>
      </p:grpSp>
      <p:pic>
        <p:nvPicPr>
          <p:cNvPr id="22" name="图片 21"/>
          <p:cNvPicPr>
            <a:picLocks noChangeAspect="1"/>
          </p:cNvPicPr>
          <p:nvPr/>
        </p:nvPicPr>
        <p:blipFill rotWithShape="1"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9347"/>
          <a:stretch>
            <a:fillRect/>
          </a:stretch>
        </p:blipFill>
        <p:spPr>
          <a:xfrm>
            <a:off x="0" y="120307"/>
            <a:ext cx="9144000" cy="2629009"/>
          </a:xfrm>
          <a:prstGeom prst="rect">
            <a:avLst/>
          </a:prstGeom>
        </p:spPr>
      </p:pic>
      <p:grpSp>
        <p:nvGrpSpPr>
          <p:cNvPr id="23" name="组合 22"/>
          <p:cNvGrpSpPr/>
          <p:nvPr/>
        </p:nvGrpSpPr>
        <p:grpSpPr>
          <a:xfrm>
            <a:off x="0" y="-15785"/>
            <a:ext cx="9144000" cy="136092"/>
            <a:chOff x="0" y="532828"/>
            <a:chExt cx="759125" cy="568897"/>
          </a:xfrm>
          <a:solidFill>
            <a:schemeClr val="accent1"/>
          </a:solidFill>
        </p:grpSpPr>
        <p:sp>
          <p:nvSpPr>
            <p:cNvPr id="24" name="矩形 23"/>
            <p:cNvSpPr/>
            <p:nvPr/>
          </p:nvSpPr>
          <p:spPr>
            <a:xfrm>
              <a:off x="0" y="532828"/>
              <a:ext cx="238791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5" name="矩形 24"/>
            <p:cNvSpPr/>
            <p:nvPr/>
          </p:nvSpPr>
          <p:spPr>
            <a:xfrm>
              <a:off x="238791" y="532828"/>
              <a:ext cx="209847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6" name="矩形 25"/>
            <p:cNvSpPr/>
            <p:nvPr/>
          </p:nvSpPr>
          <p:spPr>
            <a:xfrm>
              <a:off x="616871" y="532828"/>
              <a:ext cx="142254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  <p:sp>
          <p:nvSpPr>
            <p:cNvPr id="27" name="矩形 26"/>
            <p:cNvSpPr/>
            <p:nvPr/>
          </p:nvSpPr>
          <p:spPr>
            <a:xfrm>
              <a:off x="448638" y="532828"/>
              <a:ext cx="170083" cy="568897"/>
            </a:xfrm>
            <a:prstGeom prst="rect">
              <a:avLst/>
            </a:pr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1350">
                <a:solidFill>
                  <a:schemeClr val="accent1"/>
                </a:solidFill>
                <a:cs typeface="+mn-ea"/>
                <a:sym typeface="+mn-lt"/>
              </a:endParaRPr>
            </a:p>
          </p:txBody>
        </p:sp>
      </p:grpSp>
    </p:spTree>
  </p:cSld>
  <p:clrMapOvr>
    <a:masterClrMapping/>
  </p:clrMapOvr>
  <mc:AlternateContent xmlns:mc="http://schemas.openxmlformats.org/markup-compatibility/2006">
    <mc:Choice xmlns:p14="http://schemas.microsoft.com/office/powerpoint/2010/main" Requires="p14">
      <p:transition spd="med" p14:dur="700">
        <p:fade/>
      </p:transition>
    </mc:Choice>
    <mc:Fallback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蓝色">
      <a:dk1>
        <a:sysClr val="windowText" lastClr="000000"/>
      </a:dk1>
      <a:lt1>
        <a:sysClr val="window" lastClr="FFFFFF"/>
      </a:lt1>
      <a:dk2>
        <a:srgbClr val="17406D"/>
      </a:dk2>
      <a:lt2>
        <a:srgbClr val="DBEFF9"/>
      </a:lt2>
      <a:accent1>
        <a:srgbClr val="0F6FC6"/>
      </a:accent1>
      <a:accent2>
        <a:srgbClr val="009DD9"/>
      </a:accent2>
      <a:accent3>
        <a:srgbClr val="0BD0D9"/>
      </a:accent3>
      <a:accent4>
        <a:srgbClr val="10CF9B"/>
      </a:accent4>
      <a:accent5>
        <a:srgbClr val="7CCA62"/>
      </a:accent5>
      <a:accent6>
        <a:srgbClr val="A5C249"/>
      </a:accent6>
      <a:hlink>
        <a:srgbClr val="F49100"/>
      </a:hlink>
      <a:folHlink>
        <a:srgbClr val="85DFD0"/>
      </a:folHlink>
    </a:clrScheme>
    <a:fontScheme name="5zzyynfb">
      <a:majorFont>
        <a:latin typeface="Arial"/>
        <a:ea typeface="Microsoft YaHei"/>
        <a:cs typeface=""/>
      </a:majorFont>
      <a:minorFont>
        <a:latin typeface="Arial"/>
        <a:ea typeface="Microsoft YaHei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368</Words>
  <Application>WPS 演示</Application>
  <PresentationFormat>全屏显示(16:9)</PresentationFormat>
  <Paragraphs>25</Paragraphs>
  <Slides>5</Slides>
  <Notes>9</Notes>
  <HiddenSlides>0</HiddenSlides>
  <MMClips>0</MMClips>
  <ScaleCrop>false</ScaleCrop>
  <HeadingPairs>
    <vt:vector size="6" baseType="variant">
      <vt:variant>
        <vt:lpstr>已用的字体</vt:lpstr>
      </vt:variant>
      <vt:variant>
        <vt:i4>6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2" baseType="lpstr">
      <vt:lpstr>Arial</vt:lpstr>
      <vt:lpstr>宋体</vt:lpstr>
      <vt:lpstr>Wingdings</vt:lpstr>
      <vt:lpstr>微软雅黑</vt:lpstr>
      <vt:lpstr>Arial Unicode MS</vt:lpstr>
      <vt:lpstr>Calibri</vt:lpstr>
      <vt:lpstr>Office 主题​​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787</dc:title>
  <dc:creator>lenovo</dc:creator>
  <cp:lastModifiedBy>Administrator</cp:lastModifiedBy>
  <cp:revision>171</cp:revision>
  <dcterms:created xsi:type="dcterms:W3CDTF">2015-01-08T06:32:00Z</dcterms:created>
  <dcterms:modified xsi:type="dcterms:W3CDTF">2026-03-02T03:33:02Z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ICV">
    <vt:lpwstr>33E75ED37F074642BC6D8B12631F29CF</vt:lpwstr>
  </property>
  <property fmtid="{D5CDD505-2E9C-101B-9397-08002B2CF9AE}" pid="3" name="KSOProductBuildVer">
    <vt:lpwstr>2052-11.1.0.10009</vt:lpwstr>
  </property>
</Properties>
</file>