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92" r:id="rId3"/>
    <p:sldId id="297" r:id="rId5"/>
    <p:sldId id="333" r:id="rId6"/>
    <p:sldId id="358" r:id="rId7"/>
    <p:sldId id="359" r:id="rId8"/>
    <p:sldId id="360" r:id="rId9"/>
    <p:sldId id="293" r:id="rId10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4"/>
    </p:embeddedFont>
    <p:embeddedFont>
      <p:font typeface="Calibri" panose="020F0502020204030204" charset="0"/>
      <p:regular r:id="rId15"/>
      <p:bold r:id="rId16"/>
      <p:italic r:id="rId17"/>
      <p:boldItalic r:id="rId18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useTimings="0">
    <p:present/>
    <p:sldAll/>
  </p:showPr>
  <p:clrMru>
    <a:srgbClr val="0F6FC6"/>
    <a:srgbClr val="DBEFF9"/>
    <a:srgbClr val="3090D8"/>
    <a:srgbClr val="C8E3FB"/>
    <a:srgbClr val="000000"/>
    <a:srgbClr val="483018"/>
    <a:srgbClr val="C0A878"/>
    <a:srgbClr val="F3DEB8"/>
    <a:srgbClr val="0A9B06"/>
    <a:srgbClr val="E8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732" y="72"/>
      </p:cViewPr>
      <p:guideLst>
        <p:guide orient="horz" pos="1620"/>
        <p:guide pos="2865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6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8" Type="http://schemas.openxmlformats.org/officeDocument/2006/relationships/font" Target="fonts/font5.fntdata"/><Relationship Id="rId17" Type="http://schemas.openxmlformats.org/officeDocument/2006/relationships/font" Target="fonts/font4.fntdata"/><Relationship Id="rId16" Type="http://schemas.openxmlformats.org/officeDocument/2006/relationships/font" Target="fonts/font3.fntdata"/><Relationship Id="rId15" Type="http://schemas.openxmlformats.org/officeDocument/2006/relationships/font" Target="fonts/font2.fntdata"/><Relationship Id="rId14" Type="http://schemas.openxmlformats.org/officeDocument/2006/relationships/font" Target="fonts/font1.fntdata"/><Relationship Id="rId13" Type="http://schemas.openxmlformats.org/officeDocument/2006/relationships/tableStyles" Target="tableStyles.xml"/><Relationship Id="rId12" Type="http://schemas.openxmlformats.org/officeDocument/2006/relationships/viewProps" Target="viewProps.xml"/><Relationship Id="rId11" Type="http://schemas.openxmlformats.org/officeDocument/2006/relationships/presProps" Target="presProps.xml"/><Relationship Id="rId10" Type="http://schemas.openxmlformats.org/officeDocument/2006/relationships/slide" Target="slides/slide7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D63C5-CED3-4198-ADFC-235C7510EC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D69F8-84B8-4848-85BA-EA3E20CCD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7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sz="quarter" idx="10" hasCustomPrompt="1"/>
          </p:nvPr>
        </p:nvSpPr>
        <p:spPr>
          <a:xfrm>
            <a:off x="539552" y="843558"/>
            <a:ext cx="8064896" cy="396044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在此输入文字内容</a:t>
            </a:r>
            <a:endParaRPr lang="zh-CN" altLang="en-US" dirty="0"/>
          </a:p>
        </p:txBody>
      </p:sp>
      <p:pic>
        <p:nvPicPr>
          <p:cNvPr id="2" name="图片 1" descr="PPT课件logo学校logo@交职院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6228080" y="0"/>
            <a:ext cx="2919730" cy="495300"/>
          </a:xfrm>
          <a:prstGeom prst="rect">
            <a:avLst/>
          </a:prstGeom>
        </p:spPr>
      </p:pic>
    </p:spTree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4" Type="http://schemas.openxmlformats.org/officeDocument/2006/relationships/theme" Target="../theme/theme1.xml"/><Relationship Id="rId13" Type="http://schemas.openxmlformats.org/officeDocument/2006/relationships/image" Target="../media/image1.png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2018/8/15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  <p:pic>
        <p:nvPicPr>
          <p:cNvPr id="7" name="图片 6" descr="PPT课件logo学校logo@交职院"/>
          <p:cNvPicPr>
            <a:picLocks noChangeAspect="1"/>
          </p:cNvPicPr>
          <p:nvPr userDrawn="1"/>
        </p:nvPicPr>
        <p:blipFill>
          <a:blip r:embed="rId13"/>
          <a:stretch>
            <a:fillRect/>
          </a:stretch>
        </p:blipFill>
        <p:spPr>
          <a:xfrm>
            <a:off x="7539990" y="0"/>
            <a:ext cx="1604010" cy="272415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1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5.png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7.png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4" Type="http://schemas.openxmlformats.org/officeDocument/2006/relationships/notesSlide" Target="../notesSlides/notesSlide2.xml"/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1.png"/><Relationship Id="rId1" Type="http://schemas.openxmlformats.org/officeDocument/2006/relationships/image" Target="../media/image2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151890" y="3004185"/>
            <a:ext cx="6840220" cy="1445260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模块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测试环境搭建与配置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1.2 JDK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pic>
        <p:nvPicPr>
          <p:cNvPr id="3" name="图片 2" descr="PPT课件logo学校logo@交职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55690" y="-15875"/>
            <a:ext cx="291973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下载地址：www.oracle.com/java/technologies/javase/javase7-archive-downloads.html，如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图1-1-2-1所示。</a:t>
            </a:r>
            <a:endParaRPr lang="zh-CN" altLang="en-US" sz="1400"/>
          </a:p>
        </p:txBody>
      </p:sp>
      <p:sp>
        <p:nvSpPr>
          <p:cNvPr id="11" name="文本框 10"/>
          <p:cNvSpPr txBox="1"/>
          <p:nvPr/>
        </p:nvSpPr>
        <p:spPr>
          <a:xfrm>
            <a:off x="2123440" y="4155440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-1</a:t>
            </a:r>
            <a:endParaRPr lang="zh-CN" altLang="en-US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6" name="图片 5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043305" y="1495425"/>
            <a:ext cx="7073265" cy="263017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 advTm="0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选择要下载的版本，将下载的安装文件上传到Linux对应的文件夹中，这里使用WinSCP软件将其上传到/usr/java文件夹下，如图1-1-2-2所示。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上传成功后，在java目录下，可以看到上传成功的文件，如图1-1-2-3所示。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23440" y="4155440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3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763395" y="1923415"/>
            <a:ext cx="5572125" cy="100012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9" name="图片 8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104900" y="3271520"/>
            <a:ext cx="7077075" cy="60960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 advTm="0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使用tar -zxvf命令解压文件，如图1-1-2-4所示。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解压完成后，在java目录下多出一个名为jdk1.8.0_271的文件夹，如图1-1-2-5所示。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23440" y="4155440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580515" y="1998345"/>
            <a:ext cx="5838825" cy="285750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8" name="图片 7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871220" y="2884170"/>
            <a:ext cx="7258050" cy="8096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 advTm="0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解压完成后，设置环境变量，编辑/etc/profile文件，如图1-1-2-6所示。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在profile文件后面输入图1-1-2-7所示命令。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23440" y="4155440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6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7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9" name="图片 8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00020" y="1923415"/>
            <a:ext cx="3619500" cy="257175"/>
          </a:xfrm>
          <a:prstGeom prst="rect">
            <a:avLst/>
          </a:prstGeom>
          <a:ln>
            <a:solidFill>
              <a:schemeClr val="tx1"/>
            </a:solidFill>
          </a:ln>
        </p:spPr>
      </p:pic>
      <p:pic>
        <p:nvPicPr>
          <p:cNvPr id="12" name="图片 1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2420" y="2774315"/>
            <a:ext cx="3295650" cy="885825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 advTm="0">
    <p:pull/>
  </p:transition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2976880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JDK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代码输入后，保存文件并退出，输入图1-1-2-8所示命令，使修改的代码生效。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代码生效后，验证JDK是否安装成功，输入java -version命令，出现Java版本信息，代表JDK安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装成功，如图1-1-2-9所示。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23440" y="4155440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8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9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523490" y="2160905"/>
            <a:ext cx="3952875" cy="247650"/>
          </a:xfrm>
          <a:prstGeom prst="rect">
            <a:avLst/>
          </a:prstGeom>
        </p:spPr>
      </p:pic>
      <p:pic>
        <p:nvPicPr>
          <p:cNvPr id="7" name="图片 6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485900" y="2879725"/>
            <a:ext cx="6172200" cy="819150"/>
          </a:xfrm>
          <a:prstGeom prst="rect">
            <a:avLst/>
          </a:prstGeom>
        </p:spPr>
      </p:pic>
    </p:spTree>
  </p:cSld>
  <p:clrMapOvr>
    <a:masterClrMapping/>
  </p:clrMapOvr>
  <p:transition spd="slow" advTm="0">
    <p:pull/>
  </p:transition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241197" y="3266833"/>
            <a:ext cx="2661606" cy="612957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/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感谢观看</a:t>
            </a:r>
            <a:endParaRPr lang="zh-CN" altLang="en-US" sz="3385" b="1" spc="282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" name="图片 1" descr="PPT课件logo学校logo@交职院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228080" y="0"/>
            <a:ext cx="2919730" cy="495300"/>
          </a:xfrm>
          <a:prstGeom prst="rect">
            <a:avLst/>
          </a:prstGeom>
        </p:spPr>
      </p:pic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 advClick="0" advTm="0">
        <p:fade/>
      </p:transition>
    </mc:Choice>
    <mc:Fallback>
      <p:transition spd="med" advClick="0" advTm="0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5zzyynfb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821</Words>
  <Application>WPS 演示</Application>
  <PresentationFormat>全屏显示(16:9)</PresentationFormat>
  <Paragraphs>41</Paragraphs>
  <Slides>7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7</vt:i4>
      </vt:variant>
    </vt:vector>
  </HeadingPairs>
  <TitlesOfParts>
    <vt:vector size="14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787</dc:title>
  <dc:creator>lenovo</dc:creator>
  <cp:lastModifiedBy>Administrator</cp:lastModifiedBy>
  <cp:revision>171</cp:revision>
  <dcterms:created xsi:type="dcterms:W3CDTF">2015-01-08T06:32:00Z</dcterms:created>
  <dcterms:modified xsi:type="dcterms:W3CDTF">2026-03-02T03:32:33Z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33E75ED37F074642BC6D8B12631F29CF</vt:lpwstr>
  </property>
  <property fmtid="{D5CDD505-2E9C-101B-9397-08002B2CF9AE}" pid="3" name="KSOProductBuildVer">
    <vt:lpwstr>2052-11.1.0.10009</vt:lpwstr>
  </property>
</Properties>
</file>