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378" r:id="rId5"/>
    <p:sldId id="395" r:id="rId6"/>
    <p:sldId id="396" r:id="rId7"/>
    <p:sldId id="397" r:id="rId8"/>
    <p:sldId id="293" r:id="rId9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3"/>
    </p:embeddedFont>
    <p:embeddedFont>
      <p:font typeface="Calibri" panose="020F0502020204030204" charset="0"/>
      <p:regular r:id="rId14"/>
      <p:bold r:id="rId15"/>
      <p:italic r:id="rId16"/>
      <p:boldItalic r:id="rId17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6FC6"/>
    <a:srgbClr val="DBEFF9"/>
    <a:srgbClr val="3090D8"/>
    <a:srgbClr val="C8E3FB"/>
    <a:srgbClr val="000000"/>
    <a:srgbClr val="483018"/>
    <a:srgbClr val="C0A878"/>
    <a:srgbClr val="F3DEB8"/>
    <a:srgbClr val="0A9B06"/>
    <a:srgbClr val="E8E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32" y="72"/>
      </p:cViewPr>
      <p:guideLst>
        <p:guide orient="horz" pos="1654"/>
        <p:guide pos="290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font" Target="fonts/font5.fntdata"/><Relationship Id="rId16" Type="http://schemas.openxmlformats.org/officeDocument/2006/relationships/font" Target="fonts/font4.fntdata"/><Relationship Id="rId15" Type="http://schemas.openxmlformats.org/officeDocument/2006/relationships/font" Target="fonts/font3.fntdata"/><Relationship Id="rId14" Type="http://schemas.openxmlformats.org/officeDocument/2006/relationships/font" Target="fonts/font2.fntdata"/><Relationship Id="rId13" Type="http://schemas.openxmlformats.org/officeDocument/2006/relationships/font" Target="fonts/font1.fntdata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2.xml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文本框 2"/>
          <p:cNvSpPr txBox="1">
            <a:spLocks noChangeArrowheads="1"/>
          </p:cNvSpPr>
          <p:nvPr/>
        </p:nvSpPr>
        <p:spPr bwMode="auto">
          <a:xfrm>
            <a:off x="1151890" y="3004185"/>
            <a:ext cx="6840220" cy="144526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3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接口测试执行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3.</a:t>
            </a:r>
            <a:r>
              <a:rPr 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2.9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测试报告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46888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测试报告</a:t>
            </a:r>
            <a:r>
              <a:rPr lang="en-US" alt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—聚合报告</a:t>
            </a:r>
            <a:endParaRPr lang="en-US" altLang="zh-CN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6940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设置步骤：选中线程组&gt;添加&gt;监听器&gt;聚合报告。批量执行JMeter中某个线程组的接口请求，执行完成后查看生成的聚合报告，如图4-3-2-71所示。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</a:t>
            </a:r>
            <a:r>
              <a:rPr lang="zh-CN" altLang="en-US" sz="1400">
                <a:sym typeface="+mn-ea"/>
              </a:rPr>
              <a:t>71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08175" y="1635760"/>
            <a:ext cx="5235575" cy="294386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73113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测试报告</a:t>
            </a:r>
            <a:r>
              <a:rPr lang="en-US" alt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—HTML 报告</a:t>
            </a:r>
            <a:endParaRPr lang="en-US" altLang="zh-CN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392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打开cmd命令窗口，进入JMeter的bin目录，执行图4-3-2-72所示的命令。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4-3-2-7</a:t>
            </a:r>
            <a:r>
              <a:rPr lang="en-US" altLang="zh-CN" sz="1400">
                <a:sym typeface="+mn-ea"/>
              </a:rPr>
              <a:t>2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52550" y="2075815"/>
            <a:ext cx="6438900" cy="17049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73113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测试报告</a:t>
            </a:r>
            <a:r>
              <a:rPr lang="en-US" alt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—HTML 报告</a:t>
            </a:r>
            <a:endParaRPr lang="en-US" altLang="zh-CN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392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cmd命令行窗口中出现如下命令表示生成成功，如图4-3-2-73所示。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4-3-2-7</a:t>
            </a:r>
            <a:r>
              <a:rPr lang="en-US" altLang="zh-CN" sz="1400">
                <a:sym typeface="+mn-ea"/>
              </a:rPr>
              <a:t>3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86890" y="1564640"/>
            <a:ext cx="5416550" cy="268033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2731135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测试报告</a:t>
            </a:r>
            <a:r>
              <a:rPr lang="en-US" altLang="zh-CN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—HTML 报告</a:t>
            </a:r>
            <a:endParaRPr lang="en-US" altLang="zh-CN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83260" y="803910"/>
            <a:ext cx="7843520" cy="392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运行结束后，在文件夹中打开HTML测试报告，如图4-3-2-74～图4-3-2-76所示。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1380" y="4659630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</a:t>
            </a:r>
            <a:r>
              <a:rPr lang="zh-CN" altLang="en-US" sz="1400">
                <a:sym typeface="+mn-ea"/>
              </a:rPr>
              <a:t>4-3-2-7</a:t>
            </a:r>
            <a:r>
              <a:rPr lang="en-US" altLang="zh-CN" sz="1400">
                <a:sym typeface="+mn-ea"/>
              </a:rPr>
              <a:t>4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</a:t>
            </a:r>
            <a:r>
              <a:rPr lang="zh-CN" altLang="en-US" sz="1400">
                <a:sym typeface="+mn-ea"/>
              </a:rPr>
              <a:t>4-3-2-7</a:t>
            </a:r>
            <a:r>
              <a:rPr lang="en-US" altLang="zh-CN" sz="1400">
                <a:sym typeface="+mn-ea"/>
              </a:rPr>
              <a:t>5</a:t>
            </a:r>
            <a:r>
              <a:rPr lang="en-US" altLang="zh-CN" sz="1400">
                <a:sym typeface="+mn-ea"/>
              </a:rPr>
              <a:t>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</a:t>
            </a:r>
            <a:r>
              <a:rPr lang="zh-CN" altLang="en-US" sz="1400">
                <a:sym typeface="+mn-ea"/>
              </a:rPr>
              <a:t>4-3-2-7</a:t>
            </a:r>
            <a:r>
              <a:rPr lang="en-US" altLang="zh-CN" sz="1400">
                <a:sym typeface="+mn-ea"/>
              </a:rPr>
              <a:t>6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83485" y="1203325"/>
            <a:ext cx="3743325" cy="16713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6330" y="2730500"/>
            <a:ext cx="3091815" cy="167767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3470" y="2730500"/>
            <a:ext cx="2874645" cy="159258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5zzyynfb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356</Words>
  <Application>WPS 演示</Application>
  <PresentationFormat>全屏显示(16:9)</PresentationFormat>
  <Paragraphs>29</Paragraphs>
  <Slides>6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3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行止</cp:lastModifiedBy>
  <cp:revision>185</cp:revision>
  <dcterms:created xsi:type="dcterms:W3CDTF">2015-01-08T06:32:00Z</dcterms:created>
  <dcterms:modified xsi:type="dcterms:W3CDTF">2022-02-17T06:12:52Z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33E75ED37F074642BC6D8B12631F29CF</vt:lpwstr>
  </property>
  <property fmtid="{D5CDD505-2E9C-101B-9397-08002B2CF9AE}" pid="3" name="KSOProductBuildVer">
    <vt:lpwstr>2052-11.1.0.11294</vt:lpwstr>
  </property>
</Properties>
</file>