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293" r:id="rId1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2.8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授权设置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686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—Basic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请求URL为：http://httpbin.org/basic-auth/{username}/{passwd}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设置username为jiekouceshi，passwd为666666。新建HTTP请求名称为basic的GET请求，设置信息，如图4-3-2-63所示。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1898650"/>
            <a:ext cx="4734560" cy="26619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686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—Basic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添加HTTP授权管理器，选中请求&gt;添加&gt;配置元件&gt;HTTP授权管理器，配置信息，如图4-3-2-64所示。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</a:t>
            </a:r>
            <a:r>
              <a:rPr lang="en-US" altLang="zh-CN" sz="1400"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8660" y="1564005"/>
            <a:ext cx="5170805" cy="29076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686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—Basic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创建察看结果树，单击页面中的绿色方向箭头按钮，然后在察看结果树中查看响应数据结果，如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图4-3-2-65所示。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</a:t>
            </a:r>
            <a:r>
              <a:rPr lang="en-US" altLang="zh-CN" sz="1400">
                <a:sym typeface="+mn-ea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1025" y="1497965"/>
            <a:ext cx="5508625" cy="3097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686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—Basic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请求结果如图4-3-2-66所示。在请求结果中带有授权信息Authorization:Basic amlla291Y2VzaGk6NjY2NjY2，其中amlla291Y2Vza_x0002_Gk6NjY2NjY2就是username和passwd经过Base64编码后计算出的值。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</a:t>
            </a:r>
            <a:r>
              <a:rPr lang="en-US" altLang="zh-CN" sz="1400"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707515"/>
            <a:ext cx="5179060" cy="2912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867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—Digest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 latinLnBrk="1">
              <a:lnSpc>
                <a:spcPct val="140000"/>
              </a:lnSpc>
            </a:pPr>
            <a:r>
              <a:rPr lang="zh-CN" altLang="en-US" sz="1400"/>
              <a:t>请求URL为：http://httpbin.org/digest-auth/{qop}/{username}/{passwd}</a:t>
            </a:r>
            <a:endParaRPr lang="zh-CN" altLang="en-US" sz="1400"/>
          </a:p>
          <a:p>
            <a:pPr indent="0" algn="l" fontAlgn="auto" latinLnBrk="1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1400"/>
              <a:t>新建请求名称为digest的HTTP请求，设置username为jiekouceshi，passwd为888888，如图4-3-2-67所示。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</a:t>
            </a:r>
            <a:r>
              <a:rPr lang="en-US" altLang="zh-CN" sz="1400"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3730" y="1652270"/>
            <a:ext cx="5204460" cy="2926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867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—Digest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 latinLnBrk="1">
              <a:lnSpc>
                <a:spcPct val="140000"/>
              </a:lnSpc>
            </a:pPr>
            <a:r>
              <a:rPr lang="zh-CN" altLang="en-US" sz="1400"/>
              <a:t>添加HTTP授权管理器，配置信息，如图4-3-2-68所示。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</a:t>
            </a:r>
            <a:r>
              <a:rPr lang="en-US" altLang="zh-CN" sz="1400"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0520" y="1318895"/>
            <a:ext cx="5724525" cy="32188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867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—Digest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 latinLnBrk="1">
              <a:lnSpc>
                <a:spcPct val="140000"/>
              </a:lnSpc>
            </a:pPr>
            <a:r>
              <a:rPr lang="zh-CN" altLang="en-US" sz="1400"/>
              <a:t>创建察看结果树，单击页面中的绿色方向箭头按钮，然后在察看结果树中查看响应数据结果，如</a:t>
            </a:r>
            <a:endParaRPr lang="zh-CN" altLang="en-US" sz="1400"/>
          </a:p>
          <a:p>
            <a:pPr indent="0" fontAlgn="auto" latinLnBrk="1">
              <a:lnSpc>
                <a:spcPct val="140000"/>
              </a:lnSpc>
            </a:pPr>
            <a:r>
              <a:rPr lang="zh-CN" altLang="en-US" sz="1400"/>
              <a:t>图4-3-2-69所示。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4-3-2-6</a:t>
            </a:r>
            <a:r>
              <a:rPr lang="en-US" altLang="zh-CN" sz="1400"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1529080"/>
            <a:ext cx="5511800" cy="30994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8670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授权设置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—Digest Auth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 latinLnBrk="1">
              <a:lnSpc>
                <a:spcPct val="140000"/>
              </a:lnSpc>
            </a:pPr>
            <a:r>
              <a:rPr lang="zh-CN" altLang="en-US" sz="1400"/>
              <a:t>请求结果如图4-3-2-70所示。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en-US" sz="1400">
                <a:sym typeface="+mn-ea"/>
              </a:rPr>
              <a:t>70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835" y="1275715"/>
            <a:ext cx="5864225" cy="32975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833</Words>
  <Application>WPS 演示</Application>
  <PresentationFormat>全屏显示(16:9)</PresentationFormat>
  <Paragraphs>57</Paragraphs>
  <Slides>10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184</cp:revision>
  <dcterms:created xsi:type="dcterms:W3CDTF">2015-01-08T06:32:00Z</dcterms:created>
  <dcterms:modified xsi:type="dcterms:W3CDTF">2022-02-17T06:08:49Z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