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3" r:id="rId6"/>
    <p:sldId id="384" r:id="rId7"/>
    <p:sldId id="385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2.7 Cookie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设置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536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如果在测试网站时使用了Cookie管理器来存储Cookie信息，那么每个JMeter线程将拥有自己独立的Cookie。可以通过察看结果树来对其进行查看。例如，请求URL如下：http://httpbin.org/cookies/set以上请求会返回Cookie，Cookie内容可以通过自定义参数设置，设置Cookie内容，如图4-3-2-59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4-3-2-59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1924050"/>
            <a:ext cx="4859020" cy="27324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536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添加Cookie管理器，选中线程组&gt;添加&gt;配置元件&gt;HTTP Cookie管理器。在HTTP请求下面新建察看结果树，运行名称为set_cookie的HTTP请求，在察看结果树中查看Cookie信息，如图4-3-2-60所示。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altLang="zh-CN" sz="1400">
                <a:sym typeface="+mn-ea"/>
              </a:rPr>
              <a:t>60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930" y="1708150"/>
            <a:ext cx="5029200" cy="2828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536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继续新建一个新的请求，然后发送后也会自动包含该Cookie，如图4-3-2-61所示。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altLang="zh-CN" sz="1400">
                <a:sym typeface="+mn-ea"/>
              </a:rPr>
              <a:t>61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2920" y="1491615"/>
            <a:ext cx="5521960" cy="3105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536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在新建请求下面新建察看结果树，运行新建HTTP请求，在察看结果树中查看结果，如图4-3-2-62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altLang="zh-CN" sz="1400">
                <a:sym typeface="+mn-ea"/>
              </a:rPr>
              <a:t>62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2760" y="1492250"/>
            <a:ext cx="5522595" cy="3105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WPS 演示</Application>
  <PresentationFormat>全屏显示(16:9)</PresentationFormat>
  <Paragraphs>30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183</cp:revision>
  <dcterms:created xsi:type="dcterms:W3CDTF">2015-01-08T06:32:00Z</dcterms:created>
  <dcterms:modified xsi:type="dcterms:W3CDTF">2022-02-17T06:03:45Z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