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382" r:id="rId8"/>
    <p:sldId id="383" r:id="rId9"/>
    <p:sldId id="384" r:id="rId10"/>
    <p:sldId id="385" r:id="rId11"/>
    <p:sldId id="387" r:id="rId12"/>
    <p:sldId id="388" r:id="rId13"/>
    <p:sldId id="389" r:id="rId14"/>
    <p:sldId id="390" r:id="rId15"/>
    <p:sldId id="391" r:id="rId16"/>
    <p:sldId id="293" r:id="rId1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1"/>
    </p:embeddedFont>
    <p:embeddedFont>
      <p:font typeface="Calibri" panose="020F0502020204030204" charset="0"/>
      <p:regular r:id="rId22"/>
      <p:bold r:id="rId23"/>
      <p:italic r:id="rId24"/>
      <p:boldItalic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2.6 </a:t>
            </a:r>
            <a:r>
              <a:rPr 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数据驱动</a:t>
            </a:r>
            <a:endParaRPr lang="zh-CN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在GET请求控制器下面创建对于GET请求类型用例的响应断言和察看结果树，设置响应断言，如图4-3-2-54所示。断言设置为${expectValue}，其中${expectValue}表示引用CSV文件中expectValue的值。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54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563370"/>
            <a:ext cx="5507990" cy="30968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在post请求控制器下面创建POST请求类型的用例，POST用例设置和GET类似，不过参数请求不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一样，是在Body中，另外请求方式为POST，如图4-3-2-55所示。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55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320" y="1694180"/>
            <a:ext cx="5043170" cy="2835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在POST请求控制器下面创建对于POST请求类型用例的响应断言和察看结果树，设置响应断言，如图4-3-2-56所示。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56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6420" y="1564005"/>
            <a:ext cx="5426075" cy="3051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运行数据驱动线测试程组，分别查看GET请求和POST请求结果，如图4-3-2-57和图4-3-2-58所示。</a:t>
            </a:r>
            <a:endParaRPr lang="zh-CN" altLang="en-US" sz="1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095" y="1779905"/>
            <a:ext cx="4084320" cy="22967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779905"/>
            <a:ext cx="4086225" cy="22980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9583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57       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58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1779905"/>
            <a:ext cx="4084320" cy="22967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779905"/>
            <a:ext cx="4086225" cy="22980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新建一个Excel文件，重命名文件，然后修改文件扩展名为.csv，如jiekou.csv，如图4-3-2-45所示。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895" y="1923415"/>
            <a:ext cx="5048250" cy="196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用Excel表格打开新建的CSV文件，设计测试用例，如图4-3-2-46所示。（注意：编写完成之后使用记事本打开CSV文件，不是用Excel打开，然后另存文件，设置文件的编码格式为utf-8）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8370" y="2067560"/>
            <a:ext cx="7286625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打开JMeter，在测试计划中新建线程组，命名为“数据驱动测试”，如图4-3-2-47所示。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295" y="1564005"/>
            <a:ext cx="5083175" cy="2858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在“数据驱动测试”线程组下面添加一个循环控制器，控制整个用例循环执行的次数，用例数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量修改为5。添加步骤为数据驱动&gt;添加&gt;逻辑控制器&gt;循环控制器，如图4-3-2-48所示。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1694180"/>
            <a:ext cx="5082540" cy="2858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在循环控制器下面增加CSV数据文件设置，配置内容，如图4-3-2-49所示。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563370"/>
            <a:ext cx="5273040" cy="29648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循环控制器下面添加如果（If）控制器，操作步骤为数据驱动&gt;添加&gt;逻辑控制器&gt;如果（If）控制器。如果（If）控制器的作用是根据不同条件执行不同的用例。可以在循环控制器下面创建优先级控制器，如图4-3-2-50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1852295"/>
            <a:ext cx="4998720" cy="28105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对于根据不同请求方法执行用例，可以在上面的优先级执行用例下面分别创建get和post两个控制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器，如图4-3-2-51和图4-3-2-52所示。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9583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51       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52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340" y="1923415"/>
            <a:ext cx="3890010" cy="21869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90" y="1956435"/>
            <a:ext cx="3830955" cy="2153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在GET请求控制器下面创建GET请求类型的用例，并填写请求地址和参数，如图4-3-2-53所示。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路径为${url}?${parameter}，其中${url}表示引用CSV文件中url的值，${parameter}表示引用CSV文件中parameter的值。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53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3910" y="1806575"/>
            <a:ext cx="4996180" cy="2809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1255</Words>
  <Application>WPS 演示</Application>
  <PresentationFormat>全屏显示(16:9)</PresentationFormat>
  <Paragraphs>81</Paragraphs>
  <Slides>14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184</cp:revision>
  <dcterms:created xsi:type="dcterms:W3CDTF">2015-01-08T06:32:00Z</dcterms:created>
  <dcterms:modified xsi:type="dcterms:W3CDTF">2022-02-17T06:14:16Z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