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80" r:id="rId6"/>
    <p:sldId id="381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2.5 </a:t>
            </a:r>
            <a:r>
              <a:rPr 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正则表达式设置</a:t>
            </a:r>
            <a:endParaRPr lang="zh-CN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正则表达式设置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设置步骤：选中请求&gt;添加&gt;后置处理器&gt;正则表达式提取器。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例如，使用函数生成变量设置中的HTTP请求响应数据中匹配随机数num的返回值，然后创建请求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get-num来引用num值作为请求参数。根据函数生成变量设置中HTTP请求的响应，在正则表达式提取器中提取返回值的num值，配置信息，如图4-3-2-42所示。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8705" y="2141855"/>
            <a:ext cx="4463415" cy="25101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正则表达式设置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新建一个请求名称为get_num的GET请求，在新的请求中将函数生成变量设置中的GET请求返回数据作为参数传递，如图4-3-2-43所示。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</a:t>
            </a:r>
            <a:r>
              <a:rPr lang="en-US" altLang="zh-CN" sz="1400"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8655" y="1707515"/>
            <a:ext cx="5111750" cy="28746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正则表达式设置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在新建请求中创建察看结果树，单击页面中的绿色方向箭头按钮，然后在察看结果树中查看结果，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如图4-3-2-44所示。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4-3-2-4</a:t>
            </a:r>
            <a:r>
              <a:rPr lang="en-US" altLang="zh-CN" sz="1400"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050" y="1635760"/>
            <a:ext cx="5013325" cy="2819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WPS 演示</Application>
  <PresentationFormat>全屏显示(16:9)</PresentationFormat>
  <Paragraphs>26</Paragraphs>
  <Slides>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183</cp:revision>
  <dcterms:created xsi:type="dcterms:W3CDTF">2015-01-08T06:32:00Z</dcterms:created>
  <dcterms:modified xsi:type="dcterms:W3CDTF">2022-02-17T06:14:14Z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