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293" r:id="rId1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 </a:t>
            </a:r>
            <a:r>
              <a:rPr 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变量设置</a:t>
            </a:r>
            <a:endParaRPr lang="zh-CN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8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—函数生成变量设置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创建察看结果树，单击页面中的绿色方向箭头按钮，然后在察看结果树中查看结果，如图4-3-2-34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34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564005"/>
            <a:ext cx="5334635" cy="29997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994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—CSV数据文件变量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设置步骤：选择请求&gt;添加&gt;配置元件&gt;CSV数据文件设置。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创建POST接口请求：http://httpbin.org/post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创建CSV文件denglu.csv：jiekou1,1；jiekou2,2；jiekou3,3；jiekou4,4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在POST接口请求下创建CSV数据文件设置，并设置CSV数据文件信息，如图4-3-2-35所示。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35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8705" y="2155825"/>
            <a:ext cx="4355465" cy="24491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994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—CSV数据文件变量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在POST请求中引用变量数据，如图4-3-2-36所示。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36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0050" y="1407795"/>
            <a:ext cx="5655310" cy="3180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994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—CSV数据文件变量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修改线程组的线程数，因为数据中有4组数据，所以设置为4，如图4-3-2-37所示。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37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3705" y="1419860"/>
            <a:ext cx="5582285" cy="31388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994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—CSV数据文件变量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创建察看结果树，单击页面中的绿色方向箭头按钮，然后在察看结果树中查看结果，如图4-3-2-38所示。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37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1497965"/>
            <a:ext cx="5481320" cy="3082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设置步骤：选中请求&gt;添加&gt;前置处理器&gt;用户参数，设置变量名称user，值为jiekouceshi1，如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图4-3-2-26所示。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564005"/>
            <a:ext cx="5322570" cy="2992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设置完变量后，在请求时引用变量，变量引用格式为：${用户自定义变量名称}，如图4-3-2-27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527810"/>
            <a:ext cx="5516245" cy="3101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创建察看结果树，单击页面中的绿色方向箭头按钮，然后在察看结果树中查看结果，如图4-3-2-28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7840" y="1419860"/>
            <a:ext cx="5607685" cy="31534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上面只是针对单个用户，如果设置多个用户，需要在用户参数中添加多个用户，如图4-3-2-29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1492250"/>
            <a:ext cx="5496560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对于这种多个用户，需要勾选“每次迭代更新一次”复选框，同时还要在线程组中设置对应用户的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线程数，如图4-3-2-30所示。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8660" y="1635760"/>
            <a:ext cx="5208270" cy="29292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—用户自定义变量设置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创建察看结果树，单击页面中的绿色方向箭头按钮，然后在察看结果树中查看结果，如图4-3-2-31所示。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31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491615"/>
            <a:ext cx="5538470" cy="3114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8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—函数生成变量设置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JMeter有许多内置函数，可以生成随机数。创建步骤：单击菜单栏选项，打开函数助手对话框，选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择_Random函数，配置函数，如图4-3-2-32所示。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32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04315" y="1558925"/>
            <a:ext cx="6057900" cy="3028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8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—函数生成变量设置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复制函数字符串信息，将字符串信息粘贴到HTTP请求中的Parameters中，如图4-3-2-33所示。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33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7675" y="1347470"/>
            <a:ext cx="5709285" cy="3210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ags/tag1.xml><?xml version="1.0" encoding="utf-8"?>
<p:tagLst xmlns:p="http://schemas.openxmlformats.org/presentationml/2006/main">
  <p:tag name="KSO_WM_UNIT_PLACING_PICTURE_USER_VIEWPORT" val="{&quot;height&quot;:4770,&quot;width&quot;:9540}"/>
</p:tagLst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1106</Words>
  <Application>WPS 演示</Application>
  <PresentationFormat>全屏显示(16:9)</PresentationFormat>
  <Paragraphs>93</Paragraphs>
  <Slides>15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183</cp:revision>
  <dcterms:created xsi:type="dcterms:W3CDTF">2015-01-08T06:32:00Z</dcterms:created>
  <dcterms:modified xsi:type="dcterms:W3CDTF">2022-02-17T06:14:11Z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