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78" r:id="rId5"/>
    <p:sldId id="380" r:id="rId6"/>
    <p:sldId id="381" r:id="rId7"/>
    <p:sldId id="382" r:id="rId8"/>
    <p:sldId id="293" r:id="rId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 </a:t>
            </a:r>
            <a:r>
              <a:rPr 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参数设置</a:t>
            </a:r>
            <a:endParaRPr lang="zh-CN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4443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—Query String Parameters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如果希望在请求URL中添加参数，则可以在HTTP请求页面的Parameters选项中添加参数。该参数会通过Query String Parameters方式传递给服务器，也就是在URL中传递参数，如图4-3-2-22所示。 视频参数设置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4-3-2-22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685" y="1779905"/>
            <a:ext cx="4997450" cy="28098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4443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—Query String Parameters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添加完参数后，创建察看结果树，单击页面中的绿色方向箭头按钮，然后在察看结果树中查看结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果，如图4-3-2-23所示。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4-3-2-2</a:t>
            </a:r>
            <a:r>
              <a:rPr lang="en-US" altLang="zh-CN" sz="1400"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540" y="1635760"/>
            <a:ext cx="5309870" cy="29857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58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—Request Body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添加步骤：选定请求&gt;添加&gt;配置元件&gt;HTTP信息头管理器，然后在管理器中添加参数类型ContentType:application/json，如图4-3-2-24所示。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4-3-2-2</a:t>
            </a:r>
            <a:r>
              <a:rPr lang="en-US" altLang="zh-CN" sz="1400"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150" y="1563370"/>
            <a:ext cx="5418455" cy="30467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158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参数设置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—Request Body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创建察看结果树，单击页面中的绿色方向箭头按钮，然后在察看结果树中查看结果，如图4-3-2-25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4-3-2-2</a:t>
            </a:r>
            <a:r>
              <a:rPr lang="en-US" altLang="zh-CN" sz="1400">
                <a:sym typeface="+mn-ea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540" y="1563370"/>
            <a:ext cx="5391150" cy="30314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461</Words>
  <Application>WPS 演示</Application>
  <PresentationFormat>全屏显示(16:9)</PresentationFormat>
  <Paragraphs>31</Paragraphs>
  <Slides>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183</cp:revision>
  <dcterms:created xsi:type="dcterms:W3CDTF">2015-01-08T06:32:00Z</dcterms:created>
  <dcterms:modified xsi:type="dcterms:W3CDTF">2022-02-17T06:14:07Z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