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78" r:id="rId5"/>
    <p:sldId id="380" r:id="rId6"/>
    <p:sldId id="381" r:id="rId7"/>
    <p:sldId id="293" r:id="rId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54"/>
        <p:guide pos="290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2.2 JMeter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添加断言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0167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JMeter添加断言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设置步骤：选中一个请求，然后右击，选择添加&gt;断言&gt;响应断言，打开页面如图4-3-2-19所示。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4-3-2-19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6905" y="1564005"/>
            <a:ext cx="5245100" cy="28867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0167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JMeter添加断言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选择要测试的字段和匹配规则后，添加要测试的模式信息，匹配返回的字符串是否包含https://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httpbin.org/get，如图4-3-2-20所示。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altLang="zh-CN" sz="1400">
                <a:sym typeface="+mn-ea"/>
              </a:rPr>
              <a:t>20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40" y="1491615"/>
            <a:ext cx="5668645" cy="31095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0167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JMeter添加断言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创建察看结果树，单击页面中的绿色方向箭头按钮，然后在察看结果树中查看结果。如果断言成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功，则察看结果树为绿色标志；如果断言失败则为红色显示。断言失败不代表运行失败，可以通过响应状态码查看运行结果，如图4-3-2-21所示。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altLang="zh-CN" sz="1400">
                <a:sym typeface="+mn-ea"/>
              </a:rPr>
              <a:t>20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320" y="1924050"/>
            <a:ext cx="4915535" cy="26809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WPS 演示</Application>
  <PresentationFormat>全屏显示(16:9)</PresentationFormat>
  <Paragraphs>25</Paragraphs>
  <Slides>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183</cp:revision>
  <dcterms:created xsi:type="dcterms:W3CDTF">2015-01-08T06:32:00Z</dcterms:created>
  <dcterms:modified xsi:type="dcterms:W3CDTF">2022-02-17T06:14:04Z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