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378" r:id="rId5"/>
    <p:sldId id="380" r:id="rId6"/>
    <p:sldId id="381" r:id="rId7"/>
    <p:sldId id="382" r:id="rId8"/>
    <p:sldId id="383" r:id="rId9"/>
    <p:sldId id="384" r:id="rId10"/>
    <p:sldId id="293" r:id="rId11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15"/>
    </p:embeddedFont>
    <p:embeddedFont>
      <p:font typeface="Calibri" panose="020F0502020204030204" charset="0"/>
      <p:regular r:id="rId16"/>
      <p:bold r:id="rId17"/>
      <p:italic r:id="rId18"/>
      <p:boldItalic r:id="rId19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6FC6"/>
    <a:srgbClr val="DBEFF9"/>
    <a:srgbClr val="3090D8"/>
    <a:srgbClr val="C8E3FB"/>
    <a:srgbClr val="000000"/>
    <a:srgbClr val="483018"/>
    <a:srgbClr val="C0A878"/>
    <a:srgbClr val="F3DEB8"/>
    <a:srgbClr val="0A9B06"/>
    <a:srgbClr val="E8E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732" y="72"/>
      </p:cViewPr>
      <p:guideLst>
        <p:guide orient="horz" pos="1654"/>
        <p:guide pos="290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font" Target="fonts/font5.fntdata"/><Relationship Id="rId18" Type="http://schemas.openxmlformats.org/officeDocument/2006/relationships/font" Target="fonts/font4.fntdata"/><Relationship Id="rId17" Type="http://schemas.openxmlformats.org/officeDocument/2006/relationships/font" Target="fonts/font3.fntdata"/><Relationship Id="rId16" Type="http://schemas.openxmlformats.org/officeDocument/2006/relationships/font" Target="fonts/font2.fntdata"/><Relationship Id="rId15" Type="http://schemas.openxmlformats.org/officeDocument/2006/relationships/font" Target="fonts/font1.fntdata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" name="文本框 2"/>
          <p:cNvSpPr txBox="1">
            <a:spLocks noChangeArrowheads="1"/>
          </p:cNvSpPr>
          <p:nvPr/>
        </p:nvSpPr>
        <p:spPr bwMode="auto">
          <a:xfrm>
            <a:off x="1151890" y="3004185"/>
            <a:ext cx="6840220" cy="1445260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3 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接口测试执行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3.</a:t>
            </a:r>
            <a:r>
              <a:rPr 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2.1 JMeter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发送请求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30073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JMeter发送请求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—GET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请求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添加步骤：线程组&gt;添加&gt;Sampler&gt;HTTP请求。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测试API：http://httpbin.org。打开API，弹出图4-3-2-13所示页面。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4-3-2-13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47495" y="1591945"/>
            <a:ext cx="5973445" cy="297370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30073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JMeter发送请求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—GET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请求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99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在这个网站中提供了很多HTTP接口，可以直接调用。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请求地址如下：http://httpbin.org/get。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在JMeter配置信息，如图4-3-2-14所示。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4-3-2-1</a:t>
            </a:r>
            <a:r>
              <a:rPr lang="en-US" altLang="zh-CN" sz="1400">
                <a:sym typeface="+mn-ea"/>
              </a:rPr>
              <a:t>4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01215" y="1923415"/>
            <a:ext cx="4808855" cy="265303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30073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JMeter发送请求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—GET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请求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创建察看结果树，单击页面中的绿色方向箭头按钮，然后在察看结果树中查看结果，如图4-3-2-15所示。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4-3-2-1</a:t>
            </a:r>
            <a:r>
              <a:rPr lang="en-US" altLang="zh-CN" sz="1400">
                <a:sym typeface="+mn-ea"/>
              </a:rPr>
              <a:t>5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63395" y="1550670"/>
            <a:ext cx="5537835" cy="307403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47027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JMeter发送请求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—POST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请求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添加步骤：线程组&gt;添加&gt;Sampler&gt;HTTP请求。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请求地址如下：http://httpbin.org/post。在JMeter配置信息，如图4-3-2-16所示。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4-3-2-1</a:t>
            </a:r>
            <a:r>
              <a:rPr lang="en-US" altLang="zh-CN" sz="1400">
                <a:sym typeface="+mn-ea"/>
              </a:rPr>
              <a:t>6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64030" y="1564005"/>
            <a:ext cx="5514340" cy="301688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47027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JMeter发送请求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—POST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请求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创建察看结果树，单击页面中的绿色方向箭头按钮，然后在察看结果树中查看结果，如图4-3-2-17所示。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4-3-2-1</a:t>
            </a:r>
            <a:r>
              <a:rPr lang="en-US" altLang="zh-CN" sz="1400">
                <a:sym typeface="+mn-ea"/>
              </a:rPr>
              <a:t>7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64030" y="1491615"/>
            <a:ext cx="5551170" cy="305562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404876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JMeter发送请求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</a:t>
            </a:r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发送请求默认值</a:t>
            </a:r>
            <a:endParaRPr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添加步骤：线程组&gt;添加&gt;配置元件&gt;HTTP请求默认值，然后进行配置，并把该元件放置到请求前面，如图4-3-2-18所示。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4-3-2-1</a:t>
            </a:r>
            <a:r>
              <a:rPr lang="en-US" altLang="zh-CN" sz="1400">
                <a:sym typeface="+mn-ea"/>
              </a:rPr>
              <a:t>8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22145" y="1635125"/>
            <a:ext cx="5156200" cy="28448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蓝色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5zzyynfb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583</Words>
  <Application>WPS 演示</Application>
  <PresentationFormat>全屏显示(16:9)</PresentationFormat>
  <Paragraphs>45</Paragraphs>
  <Slides>8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5" baseType="lpstr">
      <vt:lpstr>Arial</vt:lpstr>
      <vt:lpstr>宋体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行止</cp:lastModifiedBy>
  <cp:revision>182</cp:revision>
  <dcterms:created xsi:type="dcterms:W3CDTF">2015-01-08T06:32:00Z</dcterms:created>
  <dcterms:modified xsi:type="dcterms:W3CDTF">2022-02-17T05:43:44Z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33E75ED37F074642BC6D8B12631F29CF</vt:lpwstr>
  </property>
  <property fmtid="{D5CDD505-2E9C-101B-9397-08002B2CF9AE}" pid="3" name="KSOProductBuildVer">
    <vt:lpwstr>2052-11.1.0.11294</vt:lpwstr>
  </property>
</Properties>
</file>