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54" r:id="rId5"/>
    <p:sldId id="378" r:id="rId6"/>
    <p:sldId id="379" r:id="rId7"/>
    <p:sldId id="380" r:id="rId8"/>
    <p:sldId id="381" r:id="rId9"/>
    <p:sldId id="293" r:id="rId10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4"/>
    </p:embeddedFont>
    <p:embeddedFont>
      <p:font typeface="Calibri" panose="020F0502020204030204" charset="0"/>
      <p:regular r:id="rId15"/>
      <p:bold r:id="rId16"/>
      <p:italic r:id="rId17"/>
      <p:boldItalic r:id="rId1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54"/>
        <p:guide pos="290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5.fntdata"/><Relationship Id="rId17" Type="http://schemas.openxmlformats.org/officeDocument/2006/relationships/font" Target="fonts/font4.fntdata"/><Relationship Id="rId16" Type="http://schemas.openxmlformats.org/officeDocument/2006/relationships/font" Target="fonts/font3.fntdata"/><Relationship Id="rId15" Type="http://schemas.openxmlformats.org/officeDocument/2006/relationships/font" Target="fonts/font2.fntdata"/><Relationship Id="rId14" Type="http://schemas.openxmlformats.org/officeDocument/2006/relationships/font" Target="fonts/font1.fntdata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3.1.7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数据驱动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2886075" cy="34061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（1）数据文件&amp;测试集准备。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① 数据文件：</a:t>
            </a:r>
            <a:endParaRPr lang="zh-CN" altLang="en-US" sz="1400"/>
          </a:p>
          <a:p>
            <a:pPr marL="285750" indent="-285750" fontAlgn="auto" latinLnBrk="1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400"/>
              <a:t>文件名称：data.json；</a:t>
            </a:r>
            <a:endParaRPr lang="zh-CN" altLang="en-US" sz="1400"/>
          </a:p>
          <a:p>
            <a:pPr marL="285750" indent="-285750" fontAlgn="auto" latinLnBrk="1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400"/>
              <a:t>文件类型：application/json；</a:t>
            </a:r>
            <a:endParaRPr lang="zh-CN" altLang="en-US" sz="1400"/>
          </a:p>
          <a:p>
            <a:pPr marL="285750" indent="-285750" fontAlgn="auto" latinLnBrk="1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400"/>
              <a:t>json数据内容：</a:t>
            </a:r>
            <a:endParaRPr lang="zh-CN" altLang="en-US" sz="1400"/>
          </a:p>
          <a:p>
            <a:pPr marL="285750" indent="-285750" fontAlgn="auto" latinLnBrk="1">
              <a:lnSpc>
                <a:spcPct val="140000"/>
              </a:lnSpc>
            </a:pPr>
            <a:r>
              <a:rPr lang="zh-CN" altLang="en-US" sz="1400"/>
              <a:t>[{"uname": "test00001",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 "pwd": "111111"},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{"uname": "test00002",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 "pwd": "222222"},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{"uname": "test00003",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 "pwd": "333333"}]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3635375" y="458724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56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275965" y="770890"/>
            <a:ext cx="5619115" cy="189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② 测试集如图4-3-1-56所示。</a:t>
            </a:r>
            <a:endParaRPr lang="zh-CN" altLang="en-US" sz="1400"/>
          </a:p>
          <a:p>
            <a:pPr marL="285750" indent="-285750" fontAlgn="auto" latinLnBrk="1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400"/>
              <a:t>测试集名称：Data_Driver；</a:t>
            </a:r>
            <a:endParaRPr lang="zh-CN" altLang="en-US" sz="1400"/>
          </a:p>
          <a:p>
            <a:pPr marL="285750" indent="-285750" fontAlgn="auto" latinLnBrk="1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400"/>
              <a:t>请求URL：https://postman-echo.com/get?uname={{uname}}&amp;pwd={{pwd}}；</a:t>
            </a:r>
            <a:endParaRPr lang="zh-CN" altLang="en-US" sz="1400"/>
          </a:p>
          <a:p>
            <a:pPr marL="285750" indent="-285750" fontAlgn="auto" latinLnBrk="1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400"/>
              <a:t>请求方式：GET；</a:t>
            </a:r>
            <a:endParaRPr lang="zh-CN" altLang="en-US" sz="1400"/>
          </a:p>
          <a:p>
            <a:pPr marL="285750" indent="-285750" fontAlgn="auto" latinLnBrk="1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zh-CN" altLang="en-US" sz="1400"/>
              <a:t>传递参数：uname，pwd。</a:t>
            </a:r>
            <a:endParaRPr lang="zh-CN" altLang="en-US" sz="14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52750" y="2767965"/>
            <a:ext cx="5925185" cy="16859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（2）对测试集执行Run操作，如图4-3-1-57所示。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57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2760" y="1490980"/>
            <a:ext cx="5607685" cy="287401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（3）配置Collection Runner选项，如图4-3-1-58所示。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在正式执行测试之前，可单击Collection Runner界面上Preview按钮，预览检查所导入的data.json数据是否按照预期配置进行迭代。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58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85135" y="1851660"/>
            <a:ext cx="3019425" cy="2667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若符合预期，则开始执行；若与预期不符合，则需要重新修改配置或者排查所导入data.json数据的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正确性，完全无误后再执行，如图4-3-1-59所示。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</a:t>
            </a:r>
            <a:r>
              <a:rPr lang="en-US" altLang="zh-CN" sz="1400">
                <a:sym typeface="+mn-ea"/>
              </a:rPr>
              <a:t>59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03780" y="1541780"/>
            <a:ext cx="4534535" cy="30416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数据驱动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（4）正式执行数据驱动测试，检查执行效果，如图4-3-1-60和图4-3-1-61所示。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24075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</a:t>
            </a:r>
            <a:r>
              <a:rPr lang="en-US" altLang="zh-CN" sz="1400">
                <a:sym typeface="+mn-ea"/>
              </a:rPr>
              <a:t>1-60     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</a:t>
            </a:r>
            <a:r>
              <a:rPr lang="zh-CN" altLang="en-US" sz="1400">
                <a:sym typeface="+mn-ea"/>
              </a:rPr>
              <a:t>4-3-</a:t>
            </a:r>
            <a:r>
              <a:rPr lang="en-US" altLang="zh-CN" sz="1400">
                <a:sym typeface="+mn-ea"/>
              </a:rPr>
              <a:t>1-61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895" y="2063750"/>
            <a:ext cx="3554730" cy="16490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780" y="2066925"/>
            <a:ext cx="3796665" cy="16459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724</Words>
  <Application>WPS 演示</Application>
  <PresentationFormat>全屏显示(16:9)</PresentationFormat>
  <Paragraphs>53</Paragraphs>
  <Slides>7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178</cp:revision>
  <dcterms:created xsi:type="dcterms:W3CDTF">2015-01-08T06:32:00Z</dcterms:created>
  <dcterms:modified xsi:type="dcterms:W3CDTF">2022-02-16T07:11:47Z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