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354" r:id="rId5"/>
    <p:sldId id="368" r:id="rId6"/>
    <p:sldId id="369" r:id="rId7"/>
    <p:sldId id="370" r:id="rId8"/>
    <p:sldId id="371" r:id="rId9"/>
    <p:sldId id="372" r:id="rId10"/>
    <p:sldId id="373" r:id="rId11"/>
    <p:sldId id="374" r:id="rId12"/>
    <p:sldId id="375" r:id="rId13"/>
    <p:sldId id="376" r:id="rId14"/>
    <p:sldId id="293" r:id="rId15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9"/>
    </p:embeddedFont>
    <p:embeddedFont>
      <p:font typeface="Calibri" panose="020F0502020204030204" charset="0"/>
      <p:regular r:id="rId20"/>
      <p:bold r:id="rId21"/>
      <p:italic r:id="rId22"/>
      <p:boldItalic r:id="rId23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3" Type="http://schemas.openxmlformats.org/officeDocument/2006/relationships/font" Target="fonts/font5.fntdata"/><Relationship Id="rId22" Type="http://schemas.openxmlformats.org/officeDocument/2006/relationships/font" Target="fonts/font4.fntdata"/><Relationship Id="rId21" Type="http://schemas.openxmlformats.org/officeDocument/2006/relationships/font" Target="fonts/font3.fntdata"/><Relationship Id="rId20" Type="http://schemas.openxmlformats.org/officeDocument/2006/relationships/font" Target="fonts/font2.fntdata"/><Relationship Id="rId2" Type="http://schemas.openxmlformats.org/officeDocument/2006/relationships/theme" Target="theme/theme1.xml"/><Relationship Id="rId19" Type="http://schemas.openxmlformats.org/officeDocument/2006/relationships/font" Target="fonts/font1.fntdata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1151890" y="3004185"/>
            <a:ext cx="6840220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接口测试执行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3.1.</a:t>
            </a:r>
            <a:r>
              <a:rPr 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6</a:t>
            </a:r>
            <a:r>
              <a:rPr 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批量执行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63296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批量执行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—在Tests中通过设置脚本控制API的执行顺序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843520" cy="392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在最后一个执行API的Tests中添加终止执行的脚本，如图4-3-1-54所示。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</a:t>
            </a:r>
            <a:r>
              <a:rPr lang="en-US" altLang="zh-CN" sz="1400">
                <a:sym typeface="+mn-ea"/>
              </a:rPr>
              <a:t>54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5845" y="1420495"/>
            <a:ext cx="7014210" cy="310959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63296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批量执行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—在Tests中通过设置脚本控制API的执行顺序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843520" cy="392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批量执行postman-echo.com测试集中的请求，结果如图4-3-1-55所示。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</a:t>
            </a:r>
            <a:r>
              <a:rPr lang="en-US" altLang="zh-CN" sz="1400">
                <a:sym typeface="+mn-ea"/>
              </a:rPr>
              <a:t>55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9840" y="1348105"/>
            <a:ext cx="6666230" cy="315087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616902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批量执行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—按 Collection 中的 API 自上而下顺序执行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测试集准备：预先准备好测试集postman-echo.com作为执行的测试集，其内添加多个不同请求的API，如图4-3-1-45所示。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4-3-1-45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53435" y="1563370"/>
            <a:ext cx="2426335" cy="28702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616902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批量执行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—按 Collection 中的 API 自上而下顺序执行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843520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进入Collection Runner界面：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方式1：单击Postman界面左上方的Runner按钮，如图4-3-1-46所示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方式2：单击该测试集右侧的三角符号“&gt;”，再单击展开窗口中的Run，如图4-3-1-47所示。。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4-3-1-4</a:t>
            </a:r>
            <a:r>
              <a:rPr lang="en-US" altLang="zh-CN" sz="1400">
                <a:sym typeface="+mn-ea"/>
              </a:rPr>
              <a:t>6      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</a:t>
            </a:r>
            <a:r>
              <a:rPr lang="zh-CN" altLang="en-US" sz="1400">
                <a:sym typeface="+mn-ea"/>
              </a:rPr>
              <a:t>4-3-1-4</a:t>
            </a:r>
            <a:r>
              <a:rPr lang="en-US" altLang="zh-CN" sz="1400">
                <a:sym typeface="+mn-ea"/>
              </a:rPr>
              <a:t>7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19250" y="1953260"/>
            <a:ext cx="2187575" cy="251904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930400"/>
            <a:ext cx="3103245" cy="25190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616902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批量执行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—按 Collection 中的 API 自上而下顺序执行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843520" cy="392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配置Collection Runner中的选项，开始批量执行，如图4-3-1-48所示。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4-3-1-4</a:t>
            </a:r>
            <a:r>
              <a:rPr lang="en-US" altLang="zh-CN" sz="1400">
                <a:sym typeface="+mn-ea"/>
              </a:rPr>
              <a:t>8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37055" y="1331595"/>
            <a:ext cx="5470525" cy="31597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616902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批量执行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—按 Collection 中的 API 自上而下顺序执行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843520" cy="392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检查批量执行效果，如图4-3-1-49所示。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4-3-1-4</a:t>
            </a:r>
            <a:r>
              <a:rPr lang="en-US" altLang="zh-CN" sz="1400">
                <a:sym typeface="+mn-ea"/>
              </a:rPr>
              <a:t>9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9435" y="1707515"/>
            <a:ext cx="8025130" cy="25901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63296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批量执行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—在Tests中通过设置脚本控制API的执行顺序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postman-echo.com测试集中共有三个请求（postman-echo.com/get、postman-echo.com/post、postman_x0002_echo.com/put），如图4-3-1-50所示。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</a:t>
            </a:r>
            <a:r>
              <a:rPr lang="en-US" altLang="zh-CN" sz="1400">
                <a:sym typeface="+mn-ea"/>
              </a:rPr>
              <a:t>50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00020" y="1563370"/>
            <a:ext cx="3739515" cy="30359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63296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批量执行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—在Tests中通过设置脚本控制API的执行顺序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若不采用任何脚本控制执行顺序，则Run该集合API将会按照默认的自上而下顺序执行，即postman_x0002_echo.com/get→postman-echo.com/post→postman-echo.com/put，如图4-3-1-51所示。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</a:t>
            </a:r>
            <a:r>
              <a:rPr lang="en-US" altLang="zh-CN" sz="1400">
                <a:sym typeface="+mn-ea"/>
              </a:rPr>
              <a:t>51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8570" y="1564005"/>
            <a:ext cx="6590030" cy="30251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63296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批量执行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—在Tests中通过设置脚本控制API的执行顺序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843520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若采用脚本控制执行先后顺序，则达到预期效果：postman-echo.com/get→postman-echo.com/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put→postman-echo.com/post。postman-echo.com/get作为第一个执行的API，放在该集合的最上面。在postman-echo.com/get的Tests模块中填写脚本，如图4-3-1-52所示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</a:t>
            </a:r>
            <a:r>
              <a:rPr lang="en-US" altLang="zh-CN" sz="1400">
                <a:sym typeface="+mn-ea"/>
              </a:rPr>
              <a:t>52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3895" y="1875790"/>
            <a:ext cx="7789545" cy="26746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63296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批量执行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—在Tests中通过设置脚本控制API的执行顺序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843520" cy="392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在postman-echo.com/put的Tests模块中填写脚本，如图4-3-1-53所示。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</a:t>
            </a:r>
            <a:r>
              <a:rPr lang="en-US" altLang="zh-CN" sz="1400">
                <a:sym typeface="+mn-ea"/>
              </a:rPr>
              <a:t>53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6240" y="1563370"/>
            <a:ext cx="8363585" cy="28105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1253</Words>
  <Application>WPS 演示</Application>
  <PresentationFormat>全屏显示(16:9)</PresentationFormat>
  <Paragraphs>68</Paragraphs>
  <Slides>12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9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行止</cp:lastModifiedBy>
  <cp:revision>176</cp:revision>
  <dcterms:created xsi:type="dcterms:W3CDTF">2015-01-08T06:32:00Z</dcterms:created>
  <dcterms:modified xsi:type="dcterms:W3CDTF">2022-02-16T07:06:52Z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2052-11.1.0.11294</vt:lpwstr>
  </property>
</Properties>
</file>