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354" r:id="rId5"/>
    <p:sldId id="363" r:id="rId6"/>
    <p:sldId id="364" r:id="rId7"/>
    <p:sldId id="365" r:id="rId8"/>
    <p:sldId id="293" r:id="rId9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3"/>
    </p:embeddedFont>
    <p:embeddedFont>
      <p:font typeface="Calibri" panose="020F0502020204030204" charset="0"/>
      <p:regular r:id="rId14"/>
      <p:bold r:id="rId15"/>
      <p:italic r:id="rId16"/>
      <p:boldItalic r:id="rId1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20"/>
        <p:guide pos="284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font" Target="fonts/font5.fntdata"/><Relationship Id="rId16" Type="http://schemas.openxmlformats.org/officeDocument/2006/relationships/font" Target="fonts/font4.fntdata"/><Relationship Id="rId15" Type="http://schemas.openxmlformats.org/officeDocument/2006/relationships/font" Target="fonts/font3.fntdata"/><Relationship Id="rId14" Type="http://schemas.openxmlformats.org/officeDocument/2006/relationships/font" Target="fonts/font2.fntdata"/><Relationship Id="rId13" Type="http://schemas.openxmlformats.org/officeDocument/2006/relationships/font" Target="fonts/font1.fntdata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1151890" y="3004185"/>
            <a:ext cx="6840220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接口测试执行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3.1.</a:t>
            </a:r>
            <a:r>
              <a:rPr 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5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数据断言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数据断言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843520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接口请求URL如下，请求方式为POST。postman-echo.com/post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断言规则：响应状态码：200；响应内容：返回的user参数值与定义的一致；响应时间：小于0.5s。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测试脚本：在Body中定义本地变量，如图4-3-1-41所示。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4-3-1-41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7450" y="2067560"/>
            <a:ext cx="6722745" cy="23063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数据断言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843520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在Pre-request Script定义变量user，如图4-3-1-42所示。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4-3-1-4</a:t>
            </a:r>
            <a:r>
              <a:rPr lang="en-US" altLang="zh-CN" sz="1400">
                <a:sym typeface="+mn-ea"/>
              </a:rPr>
              <a:t>2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0870" y="1635125"/>
            <a:ext cx="7818755" cy="27279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数据断言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843520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在Test栏下面编写脚本，如图4-3-1-43所示。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4-3-1-4</a:t>
            </a:r>
            <a:r>
              <a:rPr lang="en-US" altLang="zh-CN" sz="1400">
                <a:sym typeface="+mn-ea"/>
              </a:rPr>
              <a:t>3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5695" y="1492250"/>
            <a:ext cx="6830695" cy="29508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119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数据断言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843520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单击Send按钮，发送请求，查看断言结果，如图4-3-1-44所示。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4-3-1-4</a:t>
            </a:r>
            <a:r>
              <a:rPr lang="en-US" altLang="zh-CN" sz="1400">
                <a:sym typeface="+mn-ea"/>
              </a:rPr>
              <a:t>4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4030" y="1419860"/>
            <a:ext cx="5572125" cy="30270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300</Words>
  <Application>WPS 演示</Application>
  <PresentationFormat>全屏显示(16:9)</PresentationFormat>
  <Paragraphs>31</Paragraphs>
  <Slides>6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3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行止</cp:lastModifiedBy>
  <cp:revision>174</cp:revision>
  <dcterms:created xsi:type="dcterms:W3CDTF">2015-01-08T06:32:00Z</dcterms:created>
  <dcterms:modified xsi:type="dcterms:W3CDTF">2022-02-16T07:01:35Z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2052-11.1.0.11294</vt:lpwstr>
  </property>
</Properties>
</file>