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354" r:id="rId5"/>
    <p:sldId id="356" r:id="rId6"/>
    <p:sldId id="357" r:id="rId7"/>
    <p:sldId id="358" r:id="rId8"/>
    <p:sldId id="359" r:id="rId9"/>
    <p:sldId id="360" r:id="rId10"/>
    <p:sldId id="361" r:id="rId11"/>
    <p:sldId id="293" r:id="rId12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6"/>
    </p:embeddedFont>
    <p:embeddedFont>
      <p:font typeface="Calibri" panose="020F0502020204030204" charset="0"/>
      <p:regular r:id="rId17"/>
      <p:bold r:id="rId18"/>
      <p:italic r:id="rId19"/>
      <p:boldItalic r:id="rId20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0"/>
        <p:guide pos="283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font" Target="fonts/font5.fntdata"/><Relationship Id="rId2" Type="http://schemas.openxmlformats.org/officeDocument/2006/relationships/theme" Target="theme/theme1.xml"/><Relationship Id="rId19" Type="http://schemas.openxmlformats.org/officeDocument/2006/relationships/font" Target="fonts/font4.fntdata"/><Relationship Id="rId18" Type="http://schemas.openxmlformats.org/officeDocument/2006/relationships/font" Target="fonts/font3.fntdata"/><Relationship Id="rId17" Type="http://schemas.openxmlformats.org/officeDocument/2006/relationships/font" Target="fonts/font2.fntdata"/><Relationship Id="rId16" Type="http://schemas.openxmlformats.org/officeDocument/2006/relationships/font" Target="fonts/font1.fntdata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接口测试执行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3.1.4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变量设置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46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变量设置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—环境变量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环境变量设置：在Postman界面单击右上角眼睛图标，即可开始设置环境变量和全局变量，如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图4-3-1-34所示。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4-3-1-34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43530" y="1635125"/>
            <a:ext cx="3235960" cy="27451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46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变量设置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—环境变量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设置变量名称为release，host值为postman-echo.com的生产环境变量，如图4-3-1-35所示。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4-3-1-3</a:t>
            </a:r>
            <a:r>
              <a:rPr lang="en-US" altLang="zh-CN" sz="1400">
                <a:sym typeface="+mn-ea"/>
              </a:rPr>
              <a:t>5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2320" y="1550670"/>
            <a:ext cx="4923790" cy="28663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46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变量设置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—环境变量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设置完变量后新建文件，对设置的变量进行引用，变量引用格式为{{varname}}，最后单击Send按钮发送请求，请求结果如图4-3-1-36所示。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4-3-1-3</a:t>
            </a:r>
            <a:r>
              <a:rPr lang="en-US" altLang="zh-CN" sz="1400">
                <a:sym typeface="+mn-ea"/>
              </a:rPr>
              <a:t>6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8175" y="1551305"/>
            <a:ext cx="5170805" cy="30219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46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变量设置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—本地变量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本地变量主要是指针对单个URL请求设置的变量，作用域局限在请求范围内。例如请求URL如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图4-3-1-37所示，设置两个本地变量（user,passwd）作为参数，请求方式为POST。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4-3-1-3</a:t>
            </a:r>
            <a:r>
              <a:rPr lang="en-US" altLang="zh-CN" sz="1400">
                <a:sym typeface="+mn-ea"/>
              </a:rPr>
              <a:t>7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2140" y="1995170"/>
            <a:ext cx="7818120" cy="23774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46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变量设置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—本地变量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变量设置好之后需要赋值。在Pre-request Script里面编写如下代码：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pm.variables.set("user","jiekouceshi")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pm.variables.set("passwd","666666")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编写完代码后，单击Send按钮，执行结果如图4-3-1-38所示。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4-3-1-3</a:t>
            </a:r>
            <a:r>
              <a:rPr lang="en-US" altLang="zh-CN" sz="1400">
                <a:sym typeface="+mn-ea"/>
              </a:rPr>
              <a:t>8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51380" y="2139950"/>
            <a:ext cx="4834255" cy="2514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46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变量设置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全局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单击眼睛图标后，在Global选项菜单单击Edit菜单即可设置全局变量。全局变量的引用格式和环境变量一样，如图4-3-1-39所示。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4-3-1-3</a:t>
            </a:r>
            <a:r>
              <a:rPr lang="en-US" altLang="zh-CN" sz="1400">
                <a:sym typeface="+mn-ea"/>
              </a:rPr>
              <a:t>9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8660" y="1635760"/>
            <a:ext cx="5085715" cy="29895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46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变量设置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全局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变量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使用图4-3-1-40所示脚本也可以设置全局变量：variable_key表示变量名称，variable_value表示变量值。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</a:t>
            </a:r>
            <a:r>
              <a:rPr lang="en-US" sz="1400">
                <a:sym typeface="+mn-ea"/>
              </a:rPr>
              <a:t>40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0430" y="2211070"/>
            <a:ext cx="7150100" cy="16471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706</Words>
  <Application>WPS 演示</Application>
  <PresentationFormat>全屏显示(16:9)</PresentationFormat>
  <Paragraphs>52</Paragraphs>
  <Slides>9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6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173</cp:revision>
  <dcterms:created xsi:type="dcterms:W3CDTF">2015-01-08T06:32:00Z</dcterms:created>
  <dcterms:modified xsi:type="dcterms:W3CDTF">2022-02-16T06:57:31Z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