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54" r:id="rId5"/>
    <p:sldId id="356" r:id="rId6"/>
    <p:sldId id="357" r:id="rId7"/>
    <p:sldId id="358" r:id="rId8"/>
    <p:sldId id="293" r:id="rId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0"/>
        <p:guide pos="283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635" y="500772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3.1.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Cookie设置</a:t>
            </a:r>
            <a:endParaRPr 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060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Cookie设置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—设置、获取</a:t>
            </a:r>
            <a:endParaRPr 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在Send按钮下方单击Cookies文字菜单，在弹出的页面中添加域名和Cookie的名称和值，如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图4-3-1-30所示。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4-3-1-30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3440" y="1635125"/>
            <a:ext cx="4799965" cy="27514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060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Cookie设置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—设置、获取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以URL（https://postman-echo.com/get?param1=test00001&amp;param2=123456）为例，对其设置完成Cookie之后，单击Send按钮发送请求，然后Postman页面上的Cookies区域即可显示所设置的Cookie信息，如图4-3-1-31所示。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</a:t>
            </a:r>
            <a:r>
              <a:rPr lang="en-US" altLang="zh-CN" sz="1400">
                <a:sym typeface="+mn-ea"/>
              </a:rPr>
              <a:t>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7540" y="1790700"/>
            <a:ext cx="5349240" cy="28454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060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Cookie设置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—设置、获取</a:t>
            </a:r>
            <a:endParaRPr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在单击Send按钮发送请求之前，可先单击左下角的Postman Console图标（快捷键为【Ctrl+Alt+C】）调出Postman Console控制台，然后发送请求完成之后，即可在控制台监控到Request Headers中显示其前所设置的Cookie信息，如图4-3-1-32所示。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</a:t>
            </a:r>
            <a:r>
              <a:rPr lang="en-US" altLang="zh-CN" sz="1400"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90370" y="1779270"/>
            <a:ext cx="5792470" cy="28498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298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Cookie设置</a:t>
            </a:r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删除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895" y="771525"/>
            <a:ext cx="7621905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单击Cookie文字菜单，然后可以根据需求清除对应的Cookie，如图4-3-1-33所示。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4-3-1-3</a:t>
            </a:r>
            <a:r>
              <a:rPr lang="en-US" altLang="zh-CN" sz="1400"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99385" y="1471295"/>
            <a:ext cx="3606800" cy="3038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519</Words>
  <Application>WPS 演示</Application>
  <PresentationFormat>全屏显示(16:9)</PresentationFormat>
  <Paragraphs>30</Paragraphs>
  <Slides>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173</cp:revision>
  <dcterms:created xsi:type="dcterms:W3CDTF">2015-01-08T06:32:00Z</dcterms:created>
  <dcterms:modified xsi:type="dcterms:W3CDTF">2022-02-16T06:54:18Z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