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56" r:id="rId5"/>
    <p:sldId id="357" r:id="rId6"/>
    <p:sldId id="358" r:id="rId7"/>
    <p:sldId id="359" r:id="rId8"/>
    <p:sldId id="360" r:id="rId9"/>
    <p:sldId id="361" r:id="rId10"/>
    <p:sldId id="362" r:id="rId11"/>
    <p:sldId id="363" r:id="rId12"/>
    <p:sldId id="364" r:id="rId13"/>
    <p:sldId id="365" r:id="rId14"/>
    <p:sldId id="293" r:id="rId15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9"/>
    </p:embeddedFont>
    <p:embeddedFont>
      <p:font typeface="Calibri" panose="020F0502020204030204" charset="0"/>
      <p:regular r:id="rId20"/>
      <p:bold r:id="rId21"/>
      <p:italic r:id="rId22"/>
      <p:boldItalic r:id="rId2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0"/>
        <p:guide pos="28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font" Target="fonts/font5.fntdata"/><Relationship Id="rId22" Type="http://schemas.openxmlformats.org/officeDocument/2006/relationships/font" Target="fonts/font4.fntdata"/><Relationship Id="rId21" Type="http://schemas.openxmlformats.org/officeDocument/2006/relationships/font" Target="fonts/font3.fntdata"/><Relationship Id="rId20" Type="http://schemas.openxmlformats.org/officeDocument/2006/relationships/font" Target="fonts/font2.fntdata"/><Relationship Id="rId2" Type="http://schemas.openxmlformats.org/officeDocument/2006/relationships/theme" Target="theme/theme1.xml"/><Relationship Id="rId19" Type="http://schemas.openxmlformats.org/officeDocument/2006/relationships/font" Target="fonts/font1.fntdata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3.1.1 </a:t>
            </a:r>
            <a:r>
              <a:rPr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PostMan</a:t>
            </a:r>
            <a:r>
              <a:rPr 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发送请求</a:t>
            </a:r>
            <a:endParaRPr lang="zh-CN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4020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PostMan发送请求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—DELETE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1209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30000"/>
              </a:lnSpc>
            </a:pPr>
            <a:r>
              <a:rPr lang="zh-CN" altLang="en-US" sz="1400"/>
              <a:t>DELETE方法用于删除服务器上的资源，DELETE请求可以使用Params以及Body将参数传递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给服务器。例如，在下面的请求中，使用Params传递参数：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https://postman-echo.com/delete?params=jiekouceshi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输入完DELETE请求和对应的参数后，单击Send按钮，查看请求结果，如图4-3-1-17所示。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17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685" y="1988820"/>
            <a:ext cx="5036820" cy="2625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4020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PostMan发送请求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—DELETE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929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30000"/>
              </a:lnSpc>
            </a:pPr>
            <a:r>
              <a:rPr lang="zh-CN" altLang="en-US" sz="1400"/>
              <a:t>例如，发送一个Request，其中Body为raw类型，参数为jiekouceshi，请求URL如下：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https://postman-echo.com/delete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输入完DELETE请求和对应的参数后，单击Send按钮，查看请求结果，如图4-3-1-18所示。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18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8220" y="1851660"/>
            <a:ext cx="4584700" cy="27508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401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PostMan发送请求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—GET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8235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70000"/>
              </a:lnSpc>
            </a:pPr>
            <a:r>
              <a:rPr lang="zh-CN" altLang="en-US" sz="1400"/>
              <a:t>发送 GET 请求：GET请求方法用于从服务器检索数据。数据由唯一的URI标识。GET请求可以使用Params将参数传递给服务器，如图4-3-1-9所示。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7360" y="1995805"/>
            <a:ext cx="8249285" cy="18776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401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PostMan发送请求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—GET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14890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30000"/>
              </a:lnSpc>
            </a:pPr>
            <a:r>
              <a:rPr lang="zh-CN" altLang="en-US" sz="1400"/>
              <a:t>请求说明：</a:t>
            </a:r>
            <a:endParaRPr lang="zh-CN" altLang="en-US" sz="1400"/>
          </a:p>
          <a:p>
            <a:pPr marL="285750" indent="-285750" fontAlgn="auto" latinLnBrk="1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/>
              <a:t>params1和params2表示发送的参数；</a:t>
            </a:r>
            <a:endParaRPr lang="zh-CN" altLang="en-US" sz="1400"/>
          </a:p>
          <a:p>
            <a:pPr marL="285750" indent="-285750" fontAlgn="auto" latinLnBrk="1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/>
              <a:t>“?”后面接参数；</a:t>
            </a:r>
            <a:endParaRPr lang="zh-CN" altLang="en-US" sz="1400"/>
          </a:p>
          <a:p>
            <a:pPr marL="285750" indent="-285750" fontAlgn="auto" latinLnBrk="1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/>
              <a:t>“&amp;”表示连接多个参数。</a:t>
            </a:r>
            <a:endParaRPr lang="zh-CN" altLang="en-US" sz="1400"/>
          </a:p>
          <a:p>
            <a:pPr marL="285750" indent="-285750" fontAlgn="auto" latinLnBrk="1">
              <a:lnSpc>
                <a:spcPct val="130000"/>
              </a:lnSpc>
            </a:pPr>
            <a:r>
              <a:rPr lang="zh-CN" altLang="en-US" sz="1400"/>
              <a:t>参数说明：单击Params按钮，Postman可以自动解析出对应的参数，如图4-3-1-10所示。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10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2355850"/>
            <a:ext cx="7550150" cy="20961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401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PostMan发送请求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—GET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50000"/>
              </a:lnSpc>
            </a:pPr>
            <a:r>
              <a:rPr lang="zh-CN" altLang="en-US" sz="1400"/>
              <a:t>参数列表前面的复选框表示要选择的参数，如果暂时不需要传参数，可以不进行勾选。如果想要批量编辑参数，可以单击右上角的Bulk Edit按钮，打开页面，如图4-3-1-11所示。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11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895" y="1923415"/>
            <a:ext cx="7865110" cy="22491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401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PostMan发送请求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—GET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50000"/>
              </a:lnSpc>
            </a:pPr>
            <a:r>
              <a:rPr lang="zh-CN" altLang="en-US" sz="1400"/>
              <a:t>输入完GET请求和对应的参数后，单击Send按钮，如图4-3-1-12所示。</a:t>
            </a:r>
            <a:endParaRPr lang="zh-CN" altLang="en-US" sz="1400"/>
          </a:p>
          <a:p>
            <a:pPr fontAlgn="auto" latinLnBrk="1">
              <a:lnSpc>
                <a:spcPct val="150000"/>
              </a:lnSpc>
            </a:pPr>
            <a:r>
              <a:rPr lang="zh-CN" altLang="en-US" sz="1400"/>
              <a:t>在页面下方可以查看响应内容、Cookie、Headers、响应状态码等信息。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12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350" y="1635760"/>
            <a:ext cx="6291580" cy="29400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70967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PostMan发送请求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—POST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1209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30000"/>
              </a:lnSpc>
            </a:pPr>
            <a:r>
              <a:rPr lang="zh-CN" altLang="en-US" sz="1400"/>
              <a:t>POST请求方法旨在将数据传输到服务器，返回的数据取决于服务器的实现。POST请求可以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使用Params以及Body将参数传递给服务器。例如，在下面的请求中，使用Params传递参数：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https://postman-echo.com/post?params=jiekouceshi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输入完POST请求和对应的参数后，单击Send按钮，查看请求结果，如图4-3-1-13所示。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13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62785" y="2045970"/>
            <a:ext cx="5104130" cy="26142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70967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PostMan发送请求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—POST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1209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30000"/>
              </a:lnSpc>
            </a:pPr>
            <a:r>
              <a:rPr lang="zh-CN" altLang="en-US" sz="1400"/>
              <a:t>例如，发送一个Request，其中Body为application/x-www-form-urlencoded类型，参数分别为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params1=jiekouceshi和params2=666，请求URL如下：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https://postman-echo.com/post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输入完POST请求和对应的参数后，单击Send按钮，查看请求结果，如图4-3-1-14所示。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14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30550" y="2052955"/>
            <a:ext cx="2894330" cy="25666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26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PostMan发送请求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—PUT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1209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30000"/>
              </a:lnSpc>
            </a:pPr>
            <a:r>
              <a:rPr lang="zh-CN" altLang="en-US" sz="1400"/>
              <a:t>PUT请求主要是从客户端向服务器传送的数据取代指定文档的内容。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PUT请求可以使用Params以及Body将参数传递给服务器。例如，在下面的请求中，使用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Params传递参数：https://postman-echo.com/put?params=jiekouceshi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输入完PUT请求和对应的参数后，单击Send按钮，查看请求结果，如图4-3-1-15所示。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15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4550" y="2067560"/>
            <a:ext cx="4861560" cy="2597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26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PostMan发送请求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—PUT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929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30000"/>
              </a:lnSpc>
            </a:pPr>
            <a:r>
              <a:rPr lang="zh-CN" altLang="en-US" sz="1400"/>
              <a:t>例如，发送一个Request，其中Body为RAW类型，参数为jiekouceshi，请求URL如下：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https://postman-echo.com/put</a:t>
            </a:r>
            <a:endParaRPr lang="zh-CN" altLang="en-US" sz="1400"/>
          </a:p>
          <a:p>
            <a:pPr fontAlgn="auto" latinLnBrk="1">
              <a:lnSpc>
                <a:spcPct val="130000"/>
              </a:lnSpc>
            </a:pPr>
            <a:r>
              <a:rPr lang="zh-CN" altLang="en-US" sz="1400"/>
              <a:t>输入完PUT请求和对应的参数后，单击Send按钮，查看请求结果，如图4-3-1-16所示。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16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4885" y="1748790"/>
            <a:ext cx="4605655" cy="28848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tags/tag1.xml><?xml version="1.0" encoding="utf-8"?>
<p:tagLst xmlns:p="http://schemas.openxmlformats.org/presentationml/2006/main">
  <p:tag name="KSO_WM_UNIT_PLACING_PICTURE_USER_VIEWPORT" val="{&quot;height&quot;:4575,&quot;width&quot;:20100}"/>
</p:tagLst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1609</Words>
  <Application>WPS 演示</Application>
  <PresentationFormat>全屏显示(16:9)</PresentationFormat>
  <Paragraphs>86</Paragraphs>
  <Slides>12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173</cp:revision>
  <dcterms:created xsi:type="dcterms:W3CDTF">2015-01-08T06:32:00Z</dcterms:created>
  <dcterms:modified xsi:type="dcterms:W3CDTF">2022-02-16T05:45:24Z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