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556" r:id="rId5"/>
    <p:sldId id="594" r:id="rId6"/>
    <p:sldId id="595" r:id="rId7"/>
    <p:sldId id="596" r:id="rId8"/>
    <p:sldId id="597" r:id="rId9"/>
    <p:sldId id="598" r:id="rId10"/>
    <p:sldId id="293" r:id="rId11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15"/>
    </p:embeddedFont>
    <p:embeddedFont>
      <p:font typeface="Calibri" panose="020F0502020204030204" charset="0"/>
      <p:regular r:id="rId16"/>
      <p:bold r:id="rId17"/>
      <p:italic r:id="rId18"/>
      <p:boldItalic r:id="rId19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90D8"/>
    <a:srgbClr val="483018"/>
    <a:srgbClr val="C0A878"/>
    <a:srgbClr val="F3DEB8"/>
    <a:srgbClr val="0A9B06"/>
    <a:srgbClr val="E8EFC1"/>
    <a:srgbClr val="307800"/>
    <a:srgbClr val="1E4C7E"/>
    <a:srgbClr val="EAEAEA"/>
    <a:srgbClr val="BA34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7" d="100"/>
          <a:sy n="147" d="100"/>
        </p:scale>
        <p:origin x="486" y="108"/>
      </p:cViewPr>
      <p:guideLst>
        <p:guide orient="horz" pos="1838"/>
        <p:guide pos="287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font" Target="fonts/font5.fntdata"/><Relationship Id="rId18" Type="http://schemas.openxmlformats.org/officeDocument/2006/relationships/font" Target="fonts/font4.fntdata"/><Relationship Id="rId17" Type="http://schemas.openxmlformats.org/officeDocument/2006/relationships/font" Target="fonts/font3.fntdata"/><Relationship Id="rId16" Type="http://schemas.openxmlformats.org/officeDocument/2006/relationships/font" Target="fonts/font2.fntdata"/><Relationship Id="rId15" Type="http://schemas.openxmlformats.org/officeDocument/2006/relationships/font" Target="fonts/font1.fntdata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827405" y="3147695"/>
            <a:ext cx="7375525" cy="1132205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 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性能测试执行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/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2.4.9 LoadRunner-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场景设计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77749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LoadRunner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场景设计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Controller是LoadRunner的场景工具，用于创建和控制LoadRunner场景。由一个场景负责定义每个测试会话中发生的事件。它控制要模拟的用户数、这些用户执行的操作以及用于运行模拟场景的计算机。用户可以使用场景创建负载测试，来检查服务器的可靠性和承载能力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场景设计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77749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LoadRunner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场景设计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在Controller中，可以定义大量Vuser，通过直接向服务器提交输入在服务器上生成负载。Vuser不操作客户端应用程序，它们使用LoadRunner API函数访问服务器。这些API函数模拟实际应用程序的输入，如图所示。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Controller</a:t>
            </a:r>
            <a:endParaRPr lang="zh-CN" altLang="en-US" b="1"/>
          </a:p>
        </p:txBody>
      </p:sp>
      <p:pic>
        <p:nvPicPr>
          <p:cNvPr id="-2147481855" name="图片 -21474818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97025" y="2499995"/>
            <a:ext cx="5949950" cy="205867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77749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LoadRunner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场景设计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1706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Vuser不依赖客户端软件，即使尚未开发客户端软件，也可以使用Vuser测试服务器性能。由于Vuser没有用户界面，所需的系统资源也极少。这样就可以在单个工作站上运行大量的Vuser。</a:t>
            </a:r>
            <a:endParaRPr lang="zh-CN" altLang="en-US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Controller控制器提供了手动场景和面向目标场景两种测试场景。一般情况下使用手动场景设计方法，因为能够更灵活地按照需求来设计场景模型，使场景能更好地接近用户的真实使用。面向目标场景则是测试性能是否能达到预期目标，在能力规划和能力验证的测试过程中经常使用到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Controller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77749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LoadRunner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场景设计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新建场景可以选择手动场景和面向目标场景两种设计模式。</a:t>
            </a:r>
            <a:endParaRPr lang="zh-CN" altLang="en-US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New Scenario对话框如图所示。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Controller</a:t>
            </a:r>
            <a:endParaRPr lang="zh-CN" altLang="en-US" b="1"/>
          </a:p>
        </p:txBody>
      </p:sp>
      <p:pic>
        <p:nvPicPr>
          <p:cNvPr id="-2147481854" name="图片 -214748185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43835" y="1889125"/>
            <a:ext cx="3656330" cy="314261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77749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LoadRunner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场景设计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手动场景如图所示。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Controller</a:t>
            </a:r>
            <a:endParaRPr lang="zh-CN" altLang="en-US" b="1"/>
          </a:p>
        </p:txBody>
      </p:sp>
      <p:pic>
        <p:nvPicPr>
          <p:cNvPr id="-2147481853" name="图片 -214748185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23035" y="1707515"/>
            <a:ext cx="6298565" cy="312547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277749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LoadRunner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场景设计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面向目标场景如图所示。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Controller</a:t>
            </a:r>
            <a:endParaRPr lang="zh-CN" altLang="en-US" b="1"/>
          </a:p>
        </p:txBody>
      </p:sp>
      <p:pic>
        <p:nvPicPr>
          <p:cNvPr id="-2147481852" name="图片 -214748185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35430" y="1851660"/>
            <a:ext cx="6073140" cy="291401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绿色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fhe1a231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718</Words>
  <Application>WPS 演示</Application>
  <PresentationFormat>全屏显示(16:9)</PresentationFormat>
  <Paragraphs>43</Paragraphs>
  <Slides>8</Slides>
  <Notes>34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5" baseType="lpstr">
      <vt:lpstr>Arial</vt:lpstr>
      <vt:lpstr>宋体</vt:lpstr>
      <vt:lpstr>Wingdings</vt:lpstr>
      <vt:lpstr>微软雅黑</vt:lpstr>
      <vt:lpstr>Calibri</vt:lpstr>
      <vt:lpstr>Arial Unicode MS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雷雨</cp:lastModifiedBy>
  <cp:revision>324</cp:revision>
  <dcterms:created xsi:type="dcterms:W3CDTF">2015-01-08T06:32:00Z</dcterms:created>
  <dcterms:modified xsi:type="dcterms:W3CDTF">2022-02-14T02:56:11Z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2052-11.1.0.11294</vt:lpwstr>
  </property>
  <property fmtid="{D5CDD505-2E9C-101B-9397-08002B2CF9AE}" pid="3" name="ICV">
    <vt:lpwstr>BE5A4274D82048E1A80E5B01402638B1</vt:lpwstr>
  </property>
</Properties>
</file>