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292" r:id="rId3"/>
    <p:sldId id="556" r:id="rId5"/>
    <p:sldId id="589" r:id="rId6"/>
    <p:sldId id="590" r:id="rId7"/>
    <p:sldId id="591" r:id="rId8"/>
    <p:sldId id="293" r:id="rId9"/>
  </p:sldIdLst>
  <p:sldSz cx="9144000" cy="5143500" type="screen16x9"/>
  <p:notesSz cx="6858000" cy="9144000"/>
  <p:embeddedFontLst>
    <p:embeddedFont>
      <p:font typeface="微软雅黑" panose="020B0503020204020204" pitchFamily="34" charset="-122"/>
      <p:regular r:id="rId13"/>
    </p:embeddedFont>
    <p:embeddedFont>
      <p:font typeface="Calibri" panose="020F0502020204030204" charset="0"/>
      <p:regular r:id="rId14"/>
      <p:bold r:id="rId15"/>
      <p:italic r:id="rId16"/>
      <p:boldItalic r:id="rId17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90D8"/>
    <a:srgbClr val="483018"/>
    <a:srgbClr val="C0A878"/>
    <a:srgbClr val="F3DEB8"/>
    <a:srgbClr val="0A9B06"/>
    <a:srgbClr val="E8EFC1"/>
    <a:srgbClr val="307800"/>
    <a:srgbClr val="1E4C7E"/>
    <a:srgbClr val="EAEAEA"/>
    <a:srgbClr val="BA34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7" d="100"/>
          <a:sy n="147" d="100"/>
        </p:scale>
        <p:origin x="486" y="108"/>
      </p:cViewPr>
      <p:guideLst>
        <p:guide orient="horz" pos="1838"/>
        <p:guide pos="287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8" d="100"/>
        <a:sy n="5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font" Target="fonts/font5.fntdata"/><Relationship Id="rId16" Type="http://schemas.openxmlformats.org/officeDocument/2006/relationships/font" Target="fonts/font4.fntdata"/><Relationship Id="rId15" Type="http://schemas.openxmlformats.org/officeDocument/2006/relationships/font" Target="fonts/font3.fntdata"/><Relationship Id="rId14" Type="http://schemas.openxmlformats.org/officeDocument/2006/relationships/font" Target="fonts/font2.fntdata"/><Relationship Id="rId13" Type="http://schemas.openxmlformats.org/officeDocument/2006/relationships/font" Target="fonts/font1.fntdata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AD63C5-CED3-4198-ADFC-235C7510EC3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9D69F8-84B8-4848-85BA-EA3E20CCD79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/>
          <p:cNvSpPr>
            <a:spLocks noGrp="1"/>
          </p:cNvSpPr>
          <p:nvPr>
            <p:ph sz="quarter" idx="10" hasCustomPrompt="1"/>
          </p:nvPr>
        </p:nvSpPr>
        <p:spPr>
          <a:xfrm>
            <a:off x="539552" y="843558"/>
            <a:ext cx="8064896" cy="39604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在此输入文字内容</a:t>
            </a:r>
            <a:endParaRPr lang="zh-CN" altLang="en-US" dirty="0"/>
          </a:p>
        </p:txBody>
      </p:sp>
    </p:spTree>
  </p:cSld>
  <p:clrMapOvr>
    <a:masterClrMapping/>
  </p:clrMapOvr>
  <p:transition spd="slow" advTm="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0"/>
            <a:r>
              <a:rPr lang="zh-CN" altLang="en-US"/>
              <a:t>第二级</a:t>
            </a:r>
            <a:endParaRPr lang="zh-CN" altLang="en-US"/>
          </a:p>
          <a:p>
            <a:pPr lvl="0"/>
            <a:r>
              <a:rPr lang="zh-CN" altLang="en-US"/>
              <a:t>第三级</a:t>
            </a:r>
            <a:endParaRPr lang="zh-CN" altLang="en-US"/>
          </a:p>
          <a:p>
            <a:pPr lvl="0"/>
            <a:r>
              <a:rPr lang="zh-CN" altLang="en-US"/>
              <a:t>第四级</a:t>
            </a:r>
            <a:endParaRPr lang="zh-CN" altLang="en-US"/>
          </a:p>
          <a:p>
            <a:pPr lvl="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2018/8/15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‹#›</a:t>
            </a: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827405" y="3075940"/>
            <a:ext cx="7366635" cy="1653540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模块</a:t>
            </a:r>
            <a:r>
              <a:rPr lang="en-US" altLang="zh-CN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2 </a:t>
            </a:r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性能测试执行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 defTabSz="682625"/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任务</a:t>
            </a:r>
            <a:r>
              <a:rPr lang="en-US" altLang="zh-CN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2.4.8 LoadRunner</a:t>
            </a:r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脚本开发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 defTabSz="682625"/>
            <a:r>
              <a:rPr lang="en-US" altLang="zh-CN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	-</a:t>
            </a:r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事务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328549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LoadRunner脚本开发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事务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为衡量服务器的性能，需要定义事务。比如，在脚本中有一个数据查询操作，为衡量服务器执行查询操作的性能，把这个操作定义为一个事务，这样在运行测试脚本时，一旦LoadRunner运行到该事务的开始点，就会开始计时，直到运行到该事务的结束点，计时结束。这个事务的运行时间会在结果中显示。</a:t>
            </a:r>
            <a:endParaRPr lang="zh-CN" altLang="en-US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事务</a:t>
            </a:r>
            <a:endParaRPr lang="zh-CN" alt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328549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LoadRunner脚本开发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事务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加入事务操作可以在录制过程中进行，也可以在录制结束后进行。LoadRunner允许在脚本中加入不限数量的事务。</a:t>
            </a:r>
            <a:endParaRPr lang="zh-CN" altLang="en-US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事务</a:t>
            </a:r>
            <a:endParaRPr lang="zh-CN" altLang="en-US" b="1"/>
          </a:p>
        </p:txBody>
      </p:sp>
      <p:pic>
        <p:nvPicPr>
          <p:cNvPr id="2" name="图片 -21474822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9115" y="2284095"/>
            <a:ext cx="3597275" cy="201676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3" name="图片 -21474822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3710" y="2284095"/>
            <a:ext cx="4089400" cy="199326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328549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LoadRunner脚本开发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事务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事务</a:t>
            </a:r>
            <a:endParaRPr lang="zh-CN" altLang="en-US" b="1"/>
          </a:p>
        </p:txBody>
      </p:sp>
      <p:pic>
        <p:nvPicPr>
          <p:cNvPr id="2" name="图片 -21474822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070" y="1240155"/>
            <a:ext cx="4072890" cy="212280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3" name="图片 -214748220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070" y="3364230"/>
            <a:ext cx="4072890" cy="143002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4" name="图片 -214748220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3710" y="1924050"/>
            <a:ext cx="4658995" cy="243649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328549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LoadRunner脚本开发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事务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继续编辑添加岗位脚本，加入添加岗位事务。</a:t>
            </a:r>
            <a:endParaRPr lang="zh-CN" altLang="en-US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实例</a:t>
            </a:r>
            <a:endParaRPr lang="zh-CN" alt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3241197" y="3266833"/>
            <a:ext cx="2661606" cy="612957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感谢观看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绿色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fhe1a231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330</Words>
  <Application>WPS 演示</Application>
  <PresentationFormat>全屏显示(16:9)</PresentationFormat>
  <Paragraphs>28</Paragraphs>
  <Slides>6</Slides>
  <Notes>34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3" baseType="lpstr">
      <vt:lpstr>Arial</vt:lpstr>
      <vt:lpstr>宋体</vt:lpstr>
      <vt:lpstr>Wingdings</vt:lpstr>
      <vt:lpstr>微软雅黑</vt:lpstr>
      <vt:lpstr>Calibri</vt:lpstr>
      <vt:lpstr>Arial Unicode MS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787</dc:title>
  <dc:creator>lenovo</dc:creator>
  <cp:lastModifiedBy>雷雨</cp:lastModifiedBy>
  <cp:revision>323</cp:revision>
  <dcterms:created xsi:type="dcterms:W3CDTF">2015-01-08T06:32:00Z</dcterms:created>
  <dcterms:modified xsi:type="dcterms:W3CDTF">2022-02-14T02:25:39Z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2052-11.1.0.11294</vt:lpwstr>
  </property>
  <property fmtid="{D5CDD505-2E9C-101B-9397-08002B2CF9AE}" pid="3" name="ICV">
    <vt:lpwstr>8CF95E5E044E4B0C89700800507500C9</vt:lpwstr>
  </property>
</Properties>
</file>