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56" r:id="rId5"/>
    <p:sldId id="564" r:id="rId6"/>
    <p:sldId id="565" r:id="rId7"/>
    <p:sldId id="566" r:id="rId8"/>
    <p:sldId id="567" r:id="rId9"/>
    <p:sldId id="568" r:id="rId10"/>
    <p:sldId id="569" r:id="rId11"/>
    <p:sldId id="570" r:id="rId12"/>
    <p:sldId id="293" r:id="rId13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7"/>
    </p:embeddedFont>
    <p:embeddedFont>
      <p:font typeface="Calibri" panose="020F0502020204030204" charset="0"/>
      <p:regular r:id="rId18"/>
      <p:bold r:id="rId19"/>
      <p:italic r:id="rId20"/>
      <p:boldItalic r:id="rId2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827405" y="3075940"/>
            <a:ext cx="7366635" cy="165354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2.4.3 LoadRunner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脚本开发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	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思考时间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793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思考时间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思考时间（Think Time）也称休眠时间，从业务的角度来说，该时间是指用户在进行操作时每个请求之间的间隔。对于交互式应用来说，用户在使用系统时，不大可能持续不断地发出请求，更一般的模式应该是用户在发出一个请求后，等待一段时间，再发出下一个请求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从性能测试实现的角度来说，要真实地模拟用户操作，必须在测试脚本中让各个操作之间等待一段时间。体现在脚本中，就是在操作之间放置一个Think的函数，使得脚本在执行两个操作之间等待一段时间。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思考时间（Think Time）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793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思考时间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LoadRunner中加入思考时间的方法如图所示。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思考时间（Think Time）</a:t>
            </a:r>
            <a:endParaRPr lang="zh-CN" altLang="en-US" b="1"/>
          </a:p>
        </p:txBody>
      </p:sp>
      <p:pic>
        <p:nvPicPr>
          <p:cNvPr id="-2147481973" name="图片 -214748197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9400" y="1995805"/>
            <a:ext cx="5541010" cy="18161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793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思考时间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单击Design→Insert Script→New Step命令，如图所示。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思考时间（Think Time）</a:t>
            </a:r>
            <a:endParaRPr lang="zh-CN" altLang="en-US" b="1"/>
          </a:p>
        </p:txBody>
      </p:sp>
      <p:pic>
        <p:nvPicPr>
          <p:cNvPr id="-2147482235" name="图片 -21474822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2085" y="2067560"/>
            <a:ext cx="5755640" cy="19558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793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思考时间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弹出Steps Toolbox对话框，在Steps Toolbox中搜索lr_think_time中的关键字，在搜索结果中双击lr_think_time，如图所示。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思考时间（Think Time）</a:t>
            </a:r>
            <a:endParaRPr lang="zh-CN" altLang="en-US" b="1"/>
          </a:p>
        </p:txBody>
      </p:sp>
      <p:pic>
        <p:nvPicPr>
          <p:cNvPr id="-2147482234" name="图片 -21474822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15920" y="1981200"/>
            <a:ext cx="2788920" cy="275526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793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思考时间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弹出Think Time对话框，输入思考时间（单位为秒），单击OK按钮，如图所示。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思考时间（Think Time）</a:t>
            </a:r>
            <a:endParaRPr lang="zh-CN" altLang="en-US" b="1"/>
          </a:p>
        </p:txBody>
      </p:sp>
      <p:pic>
        <p:nvPicPr>
          <p:cNvPr id="-2147482233" name="图片 -21474822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19375" y="2110105"/>
            <a:ext cx="3400425" cy="148018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793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思考时间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运行时设置中关于思考时间的设置，如图所示。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思考时间（Think Time）</a:t>
            </a:r>
            <a:endParaRPr lang="zh-CN" altLang="en-US" b="1"/>
          </a:p>
        </p:txBody>
      </p:sp>
      <p:pic>
        <p:nvPicPr>
          <p:cNvPr id="-2147482232" name="图片 -21474822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3485" y="1707515"/>
            <a:ext cx="3787140" cy="288798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793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思考时间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Ignore think time：忽略思考时间；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Replay think time as recorded：回放思考时间等于录制思考时间；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Multiply recorded think time by **：回放思考时间等于录制思考时间乘以**；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Use random percentage of recorded think time：回放思考时间使用录制思考时间的随机百分比；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Limit think time to：限制思考时间的最大值。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思考时间（Think Time）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793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思考时间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打开人资系统登录页后，要先输入用户名密码，才能单击“登录”按钮，在打开登录页面到单击“登录”按钮中间，应该有一段等待时间。而登录成功之后，再单击“人资工作台”，中间也应该有一段等待时间。这个等待时间就可以用思考时间来实现。在脚本中加入每一步的思考时间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1080</Words>
  <Application>WPS 演示</Application>
  <PresentationFormat>全屏显示(16:9)</PresentationFormat>
  <Paragraphs>59</Paragraphs>
  <Slides>10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299</cp:revision>
  <dcterms:created xsi:type="dcterms:W3CDTF">2015-01-08T06:32:00Z</dcterms:created>
  <dcterms:modified xsi:type="dcterms:W3CDTF">2022-02-07T03:58:03Z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26ADA5E0BF394AA5B47B1F058D035CDD</vt:lpwstr>
  </property>
</Properties>
</file>