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642" r:id="rId6"/>
    <p:sldId id="643" r:id="rId7"/>
    <p:sldId id="644" r:id="rId8"/>
    <p:sldId id="645" r:id="rId9"/>
    <p:sldId id="646" r:id="rId10"/>
    <p:sldId id="647" r:id="rId11"/>
    <p:sldId id="648" r:id="rId12"/>
    <p:sldId id="649" r:id="rId13"/>
    <p:sldId id="650" r:id="rId14"/>
    <p:sldId id="651" r:id="rId15"/>
    <p:sldId id="652" r:id="rId16"/>
    <p:sldId id="653" r:id="rId17"/>
    <p:sldId id="654" r:id="rId18"/>
    <p:sldId id="655" r:id="rId19"/>
    <p:sldId id="656" r:id="rId20"/>
    <p:sldId id="657" r:id="rId21"/>
    <p:sldId id="658" r:id="rId22"/>
    <p:sldId id="293" r:id="rId2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827405" y="3147695"/>
            <a:ext cx="763524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2.4.11 LoadRunner-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场景设计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-面向目标场景设计</a:t>
            </a:r>
            <a:endParaRPr lang="en-US" altLang="zh-CN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19" name="图片 -21474818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935" y="2067560"/>
            <a:ext cx="7898130" cy="114109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Transactions Response Time：设置的目标为多用户并发时事务的响应时间。如果想知道在多少用户并发访问服务器时，事务的响应时间达到性能指标说明书中规定响应时间的最大值，那么推荐使用该类型。运行原理：和Hits per Second的原理相同，假设当前虚拟用户数为10个，那么说明系统最多只能处理10个用户同时请求。如果使用最大的虚拟用户数还是无法达到目标值，那么场景将会停止运行，并保存相应的结果，同时也说明系统可以支持更多的虚拟用户同时运行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09" name="图片 -21474818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05" y="2284095"/>
            <a:ext cx="7792720" cy="10928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Pages per Minute：设置的目标为每分钟处理的页面数。每秒处理的页面数与每秒钟处理的事务数本质是一样的，因为一个事务可能由多个页面组成，当一个事务只由一个页面组成时，那么每秒处理的页面数与每秒处理的事务数完全一致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17" name="图片 -21474818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665" y="2756535"/>
            <a:ext cx="6884670" cy="15259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在下面几种情况下，Hits per Second、Transactions Response Time、Pages per Minute类型的场景结果会被置为Failed状态：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控制器使用指定的最大用户数，并且执行两次都没有达到目标；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负载机不够；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所有的用户都运行失败；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控制器增加了几批虚拟用户后，Hits per Second、Transactions Response Time、Pages per Minute的值没有增加。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以Hits per Second目标类型为例，讲述其各项设置，如图所示。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08" name="图片 -21474818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7855" y="1707515"/>
            <a:ext cx="5367655" cy="32156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Scenario Settings如图所示。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15" name="图片 -21474818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3615" y="1707515"/>
            <a:ext cx="4636770" cy="278003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Run Time：表示当执行达到目标后，该场景还会持续运行一段时间（设置的时间值）才结束运行。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If target cannot be reached：表示如果目标无法达到，Controller将如何处理场景。有两种选择：</a:t>
            </a:r>
            <a:endParaRPr lang="zh-CN" altLang="en-US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Stop scenario and save results：停止运行场景并保存结果；</a:t>
            </a:r>
            <a:endParaRPr lang="en-US" altLang="zh-CN" sz="1400">
              <a:sym typeface="+mn-ea"/>
            </a:endParaRPr>
          </a:p>
          <a:p>
            <a:pPr marL="742950" lvl="1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Continue scenario without reaching：继续运行场景直到达到目标。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Load Behavior设置加载行为如图所示。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14" name="图片 -21474818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707515"/>
            <a:ext cx="5303520" cy="31699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Automatic：让Controller自动加载用户；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Reach target number of hits per second ***：设置一个时间，在该时间后达到目标；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Step up by *** hits per second every ***：每隔一段时间增加一定的目标量。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面向目标场景首先定义要达到的目标，接着LoadRunner会自动基于该目标创建场景，在场景运行过程中，LoadRunner会不断地将结果与目标相比较，以决定下一步如何执行。该场景提供了Virtual Users、Hits per Second、Transactions per Second、Transaction Response Time和Pages per Minute几种目标。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在场景设置界面，单击Edit Scenario Goal按钮，如图所示。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24" name="图片 -21474818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1779905"/>
            <a:ext cx="6092825" cy="27247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进入Edit Scenario Goal对话框，如图所示。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23" name="图片 -21474818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1040" y="1707515"/>
            <a:ext cx="5201920" cy="31026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Goal Type（目标类型）如图所示。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22" name="图片 -21474818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2110105"/>
            <a:ext cx="7526020" cy="17875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Virtual Users：主要用来测试服务器对并发用户的处理能力，假如将虚拟用户设置为100个，那么LoadRunner会逐渐递增虚拟用户，直到加载到100个为止，如不能达到，将采取If target cannot be reached中设置的策略来继续运行当前的场景，如图所示。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21" name="图片 -21474818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3180" y="2644140"/>
            <a:ext cx="6517640" cy="1333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Hits per Second：设置的目标是单击数/秒，同时要设置最大和最小虚拟用户数。因为单击率的值大小与虚拟用户数成正比，假设测试出来的单击率的值达不到目标值，那么就必须增加虚拟用户数，否则单击率的值就不可能增加，所以在设置单击率的值为目标时，必须限定虚拟用户数的范围，也即最大和最小虚拟用户数的值。运行原理：当场景执行时，Controller会先用最小虚拟用户数去执行，结束后判断单击率的值是否达到目标值，如果达到则停止当前运行的场景；否则继续增加虚拟用户，再判断结果是否达到预期目标值。一直重复，直到达到目标。如果使用最大虚拟用户数还是无法达到目标值，那么场景将会停止运行，并保存相应的结果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  <p:pic>
        <p:nvPicPr>
          <p:cNvPr id="-2147481820" name="图片 -21474818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1851660"/>
            <a:ext cx="7038975" cy="16656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48939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-面向目标场景设计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Transactions per Second：设置的目标为每秒处理的事务数，注意在脚本中一定要定义事务，否则事务名称栏为空白。如果从业务的角度看，每秒处理的事务数即为系统每秒处理的业务笔数，所以该项指标更多的是用于衡量系统每秒处理的业务数。同样，也要设置最大和最小虚拟用户数，因为要改变每秒处理的事务数就必须通过虚拟用户数来改变。但要注意的是，当虚拟用户数成倍增长时，处理的事务数并不会成倍增长，因为随着虚拟用户数增多，事务的平均响应时间也增加了，在相同的时间内，每个虚拟用户处理的事务数就相对少了，所以处理的事务数不可能成倍增长。运行原理和Hits per Second的原理相同，如图所示。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面向目标场景设计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2640</Words>
  <Application>WPS 演示</Application>
  <PresentationFormat>全屏显示(16:9)</PresentationFormat>
  <Paragraphs>117</Paragraphs>
  <Slides>20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353</cp:revision>
  <dcterms:created xsi:type="dcterms:W3CDTF">2015-01-08T06:32:00Z</dcterms:created>
  <dcterms:modified xsi:type="dcterms:W3CDTF">2022-02-14T06:02:07Z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9FE0D28A76A14D74BDBF1EA6DC7D8BB2</vt:lpwstr>
  </property>
</Properties>
</file>