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523" r:id="rId5"/>
    <p:sldId id="531" r:id="rId6"/>
    <p:sldId id="293" r:id="rId7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1"/>
    </p:embeddedFont>
    <p:embeddedFont>
      <p:font typeface="Calibri" panose="020F0502020204030204" charset="0"/>
      <p:regular r:id="rId12"/>
      <p:bold r:id="rId13"/>
      <p:italic r:id="rId14"/>
      <p:boldItalic r:id="rId15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90D8"/>
    <a:srgbClr val="483018"/>
    <a:srgbClr val="C0A878"/>
    <a:srgbClr val="F3DEB8"/>
    <a:srgbClr val="0A9B06"/>
    <a:srgbClr val="E8EFC1"/>
    <a:srgbClr val="307800"/>
    <a:srgbClr val="1E4C7E"/>
    <a:srgbClr val="EAEAEA"/>
    <a:srgbClr val="BA34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486" y="108"/>
      </p:cViewPr>
      <p:guideLst>
        <p:guide orient="horz" pos="1838"/>
        <p:guide pos="28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font" Target="fonts/font5.fntdata"/><Relationship Id="rId14" Type="http://schemas.openxmlformats.org/officeDocument/2006/relationships/font" Target="fonts/font4.fntdata"/><Relationship Id="rId13" Type="http://schemas.openxmlformats.org/officeDocument/2006/relationships/font" Target="fonts/font3.fntdata"/><Relationship Id="rId12" Type="http://schemas.openxmlformats.org/officeDocument/2006/relationships/font" Target="fonts/font2.fntdata"/><Relationship Id="rId11" Type="http://schemas.openxmlformats.org/officeDocument/2006/relationships/font" Target="fonts/font1.fntdata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1016000" y="3291840"/>
            <a:ext cx="7112000" cy="1132205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 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性能测试执行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2.4 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基于LoadRunner执行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83400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基于 LoadRunner 执行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1059815"/>
            <a:ext cx="7908925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LoadRunner是用于测试应用程序性能的常用工具。它通过向整个应用程序施压，从而找出并确定潜在的客户端、网络和服务器瓶颈。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83400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基于 LoadRunner 执行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1059815"/>
            <a:ext cx="790892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LoadRunner包括VuGen、Controller、Analysis三部分：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VuGen是用于创建Vuser脚本的工具。可以使用VuGen通过录制用户执行的典型业务流程来开发Vuser脚本。使用此脚本可以模拟用户使用系统实际情况。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Controller可以从单一控制点轻松、有效地控制所有Vuser，并在测试执行期间监控场景性能。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Analysis在HP LoadRunner Controller或HP Performance Center内运行负载测试场景后可以使用Analysis分析运行结果数据。Analysis图可以确定系统性能并提供有关事务及Vuser的信息。通过合并多个负载测试场景的结果或将多个图合并为一个图，可以比较多个图。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绿色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he1a231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456</Words>
  <Application>WPS 演示</Application>
  <PresentationFormat>全屏显示(16:9)</PresentationFormat>
  <Paragraphs>17</Paragraphs>
  <Slides>4</Slides>
  <Notes>34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1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雷雨</cp:lastModifiedBy>
  <cp:revision>251</cp:revision>
  <dcterms:created xsi:type="dcterms:W3CDTF">2015-01-08T06:32:00Z</dcterms:created>
  <dcterms:modified xsi:type="dcterms:W3CDTF">2022-02-07T02:41:33Z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02C0562297D347739D9EE58142C66996</vt:lpwstr>
  </property>
</Properties>
</file>