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79" r:id="rId6"/>
    <p:sldId id="587" r:id="rId7"/>
    <p:sldId id="580" r:id="rId8"/>
    <p:sldId id="581" r:id="rId9"/>
    <p:sldId id="582" r:id="rId10"/>
    <p:sldId id="583" r:id="rId11"/>
    <p:sldId id="588" r:id="rId12"/>
    <p:sldId id="589" r:id="rId13"/>
    <p:sldId id="590" r:id="rId14"/>
    <p:sldId id="591" r:id="rId15"/>
    <p:sldId id="592" r:id="rId16"/>
    <p:sldId id="593" r:id="rId17"/>
    <p:sldId id="594" r:id="rId18"/>
    <p:sldId id="595" r:id="rId19"/>
    <p:sldId id="596" r:id="rId20"/>
    <p:sldId id="597" r:id="rId21"/>
    <p:sldId id="599" r:id="rId22"/>
    <p:sldId id="600" r:id="rId23"/>
    <p:sldId id="602" r:id="rId24"/>
    <p:sldId id="585" r:id="rId25"/>
    <p:sldId id="293" r:id="rId26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74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691640" y="3291840"/>
            <a:ext cx="624205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2.3.9 JMeter-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场景设计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如果觉得线程组场景设置功能不够完善，不能满足负载递增的要求，不能设计出浪涌（波浪状，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多个波峰）的场景，那么可以通过JMeter Plugins提供的两个线程组元件Ultimate Thread Group与Stepping Thread Group来设置场景。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JMeter Plugins安装：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（1）Plugins-manager.jar的下载地址为https://jmeter-plugins.org/install/Install/。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（2）将下载的jar包放到%JMETER_HOME%\lib\ext目录下。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（3）重新启动JMeter，在选项菜单最下面一栏可以看到菜单Plugins Manager，单击打开JMeter Plugins Manager对话框，如图所示。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  <p:pic>
        <p:nvPicPr>
          <p:cNvPr id="-2147481791" name="图片 -21474817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6890" y="1419860"/>
            <a:ext cx="5570220" cy="33286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页面元素：</a:t>
            </a:r>
            <a:endParaRPr lang="en-US" altLang="zh-CN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Installed Plugins：已安装的插件，可通过取消勾选-应用操作来卸载插件；</a:t>
            </a:r>
            <a:endParaRPr lang="en-US" altLang="zh-CN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Available Plugins：可安装的插件，可通过勾选-应用操作来安装插件；</a:t>
            </a:r>
            <a:endParaRPr lang="en-US" altLang="zh-CN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Upgrades：升级插件。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（4）在可安装的插件列勾选需要安装的插件，单击Apply Changes and Restart JMeter，安装插件，现在需要安装的插件是jpgc-Standard Set，这个插件对线程组进行了扩展，扩充了监听器，丰富了图表的展示。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（5）jpgc-Standard Set插件安装成功之后，添加线程组列表多了jp@gc - Stepping Thread Group（deprecated）和jp@gc - Ultimate Thread Group两个选项，如图所示。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  <p:pic>
        <p:nvPicPr>
          <p:cNvPr id="-2147481790" name="图片 -21474817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8210" y="1779905"/>
            <a:ext cx="4767580" cy="225234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Ultimate Thread Group中可以设置多条线程作业计划。图中设置了三条线程作业计划：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第一条：20个线程立刻在30 s内启动，持续运行30 s秒，然后30 s内停止；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第二条：20个线程等待360 s后，在30 s内启动，持续运行300 s，然后30 s内停止；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第三条：20个线程等待720 s后，在30 s内启动，持续运行300 s，然后30 s内停止。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这正好是一个浪涌场景，也可以组成一个稳定性测试场景，图中的曲线完整地显示了线程作业任务，作业分三段，如图所示。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  <p:pic>
        <p:nvPicPr>
          <p:cNvPr id="-2147481789" name="图片 -21474817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2070" y="1275715"/>
            <a:ext cx="6499860" cy="365379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64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页面元素：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名称：可以随意设置，最好有业务意义。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注释：可以随意设置，可以为空。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在取样器错误后要执行的动作：同线程组。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Threads Schedule：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Start Threads Count：当前行启动的线程总数；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Initial Delay，sec：当前行线程延迟多长时间开始启动，单位为秒；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Startup Time，sec：当前行线程启动时长，单位为秒；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     Hold Load For，sec：当前行线程持续运行多长时间，单位为秒；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Shutdown Time：当前行线程停止时长，单位为秒。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Expected parallel users count：场景曲线图。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Ultimate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Stepping Thread Group的设置比Ultimate Thread Group更为简单，它不需要计算Initial Delay时间。如图所示，总共会启动100个线程，启动第一个线程之前不需要等待直接启动，最开始启动10个线程，然后每隔60 s启动余下的10个线程，每次线程的启动时长是5 s。100个线程全部启动后，运行300 s后开始停止，每5 s停止10个线程。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Stepping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Stepping Thread Group</a:t>
            </a:r>
            <a:endParaRPr lang="zh-CN" altLang="en-US" b="1"/>
          </a:p>
        </p:txBody>
      </p:sp>
      <p:pic>
        <p:nvPicPr>
          <p:cNvPr id="-2147481788" name="图片 -21474817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2545" y="1275715"/>
            <a:ext cx="6518275" cy="36645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页面元素：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名称：可以随意设置，最好有业务意义。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注释：可以随意设置，可以为空。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在取样器错误后要执行的动作：同线程组。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Threads Scheduling Parameters：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This group will start Max threads：设置单台负载机，线程组启动的线程总数为Max个；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First，wait for N seconds：启动第一个线程之前，需要等待N s；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Then start N threads：设置最开始启动N个线程；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Stepping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JMeter线程组实际上是建立一个线程池，JMeter根据用户的设置进行线程池的初始化，在运行时做各种运行逻辑处理。</a:t>
            </a:r>
            <a:endParaRPr lang="zh-CN" altLang="en-US" sz="1400"/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  <p:pic>
        <p:nvPicPr>
          <p:cNvPr id="2" name="图片 -214748186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1190" y="2067560"/>
            <a:ext cx="4836795" cy="27190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Next，add N1 threads every N2 seconds，using ramp-up N3 seconds：然后，每隔N2 s，在N3 s内启动N1个线程；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Then hold load for N seconds：单台负载机启动的线程总数达到Max之后，持续运行N s；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 Finally，stop N1 threads every N2 seconds：最后，每隔N2 s，停止N1个线程数。</a:t>
            </a:r>
            <a:endParaRPr lang="en-US" altLang="zh-CN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Expected parallel users count：场景曲线图。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Stepping Thread Group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为上一节的添加岗位脚本设计以下场景：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在取样器错误后要执行的动作：继续；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线程数：50；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Ramp-Up Period（in seconds）：10；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循环次数：永远；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Delay Thread creation until needed：不勾选；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调度器：勾选；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持续时间（秒）：300；</a:t>
            </a:r>
            <a:endParaRPr lang="en-US" altLang="zh-CN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●　启动延迟（秒）：10。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9565" y="1491615"/>
            <a:ext cx="5944235" cy="33420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名称：可以随意设置，最好有业务意义。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注释：可以随意设置，可以为空。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在取样器错误后要执行的动作：其中的某一个请求出错后的异常处理方式：</a:t>
            </a:r>
            <a:endParaRPr lang="zh-CN" altLang="en-US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继续：请求（Sampler元件模拟的用户请求）出错后继续运行。在大量用户并发时，服务器偶尔响应错误是正常现象，比如服务器由于性能问题不能正常响应或者响应慢，此时需要将错误记录下来，作为有性能问题的依据。</a:t>
            </a:r>
            <a:endParaRPr lang="zh-CN" altLang="en-US" sz="1400">
              <a:sym typeface="+mn-ea"/>
            </a:endParaRPr>
          </a:p>
          <a:p>
            <a:pPr marL="742950" lvl="1" indent="-28575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Start Next Thread Loop：如果出错，则同一脚本中的余下请求将不再执行，直接重新开始执行。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42950" lvl="1" indent="-28575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停止线程：如果遇到请求（Sampler元件模拟的请求）失败，则停止当前线程，不再执行。比如配置50个线程，如果其中某一个线程中的某一个请求失败了，则停止当前线程，那么就只剩下49个线程在运行，如果失败的事务增多，那么停下来的线程也会增多，运行状态的线程就会越来越少，最后负载不够（对服务器的压力不够，测试结果不具参考性），所以一般不会这样设置。</a:t>
            </a:r>
            <a:endParaRPr lang="zh-CN" altLang="en-US" sz="1400">
              <a:sym typeface="+mn-ea"/>
            </a:endParaRPr>
          </a:p>
          <a:p>
            <a:pPr marL="742950" lvl="1" indent="-28575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停止测试：如果某一个线程的某一个请求失败了，则停止所有线程，也就是停下整个测试。但是每个线程还是会执行完当前迭代后再停止。</a:t>
            </a:r>
            <a:endParaRPr lang="zh-CN" altLang="en-US" sz="1400">
              <a:sym typeface="+mn-ea"/>
            </a:endParaRPr>
          </a:p>
          <a:p>
            <a:pPr marL="742950" lvl="1" indent="-28575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Stop Test Now：如果有线程的请求失败了，那么马上停止整个测试场景。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1400">
                <a:sym typeface="+mn-ea"/>
              </a:rPr>
              <a:t> </a:t>
            </a:r>
            <a:r>
              <a:rPr lang="zh-CN" altLang="en-US" sz="1400">
                <a:sym typeface="+mn-ea"/>
              </a:rPr>
              <a:t>线程数：运行的线程数设置，一个线程对应一个模拟用户。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Ramp-Up Period（in seconds）：线程启动开始运行的时间间隔，单位是秒，即所有线程在多长时间内开始运行。比如设置线程数为50，此处设置10 s，那么每秒就会启动50/10，5个线程。如果设置为0 s，则开启场景后50个线程立刻启动。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循环次数：请求的重复次数。选择“永远”复选框，那么请求将一直运行，除非停止或崩溃；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如果不选择“永远”复选框，而在输入框中输入数字，那么请求将重复指定的次数，如果输入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1，那么请求将执行一次，执行0次无意义，所以不支持。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Delay Thread creation until needed：若勾选，线程在Ramp-Up Period的间隔时间启动并运行。比如50个线程10 s的Ramp-Up Period时间，那么间隔1 s启动5个线程并运行（RUNNING状态）后面的Sampler。不勾选，测试计划开始后启动所有线程（NEW状态），但不立即运行Sampler；若是按照Ramp-Up Period时间来运行的。比如50个线程10 s的Ramp-Up Period时间，那么计划开始后线程全部就绪，但第1秒只会有5个线程开始运行Sampler。实际运用过程中选哪一个都可以，不影响测试结果。Java线程一般有以下5个状态：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NEW：创建未启动，已经实例化，只是没有开始运行线程的Run方法。</a:t>
            </a:r>
            <a:endParaRPr lang="zh-CN" altLang="en-US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RUNNABLE：就绪状态，线程对象创建后，其他线程调用了该对象的start( )方法，从而启动该线程。该状态的线程位于可运行线程池中，已经准备好了只等获取CPU的使用权，然后开始运行。</a:t>
            </a:r>
            <a:endParaRPr lang="zh-CN" altLang="en-US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RUNNING：运行状态，就绪状态的线程获取了CPU使用权执行程序代码。</a:t>
            </a:r>
            <a:endParaRPr lang="zh-CN" altLang="en-US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BLOCKED：阻塞状态，线程因为某种原因放弃了CPU使用权，暂时停止运行（典型的如I/O等待导致的线程处于BLOCKED状态）；直到线程进入就绪状态，才有机会转到运行状态；阻塞的情况分为以下三种：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400">
                <a:sym typeface="+mn-ea"/>
              </a:rPr>
              <a:t>等待阻塞：运行的线程执行wait()方法，线程进入等待池中；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400">
                <a:sym typeface="+mn-ea"/>
              </a:rPr>
              <a:t>同步阻塞：运行的线程在获取对象的同步锁时，若该同步锁被别的线程占用（意思就是资源争用落败），该线程放入锁池中；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400">
                <a:sym typeface="+mn-ea"/>
              </a:rPr>
              <a:t>其他阻塞：运行的线程执行sleep()或join()方法，或者发出了I/O请求时，该线程置为阻塞状态。当sleep()状态超时、join()等待线程终止或者超时，或者I/O处理完毕时，线程重新转入就绪状态。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u"/>
            </a:pPr>
            <a:endParaRPr lang="zh-CN" altLang="en-US" sz="1400">
              <a:sym typeface="+mn-ea"/>
            </a:endParaRPr>
          </a:p>
          <a:p>
            <a:pPr marL="742950" lvl="1" indent="-28575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DEAD：死亡状态，执行完毕或者异常退出，线程生命周期结束。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101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调度器：勾选“调度器”复选框后，可以编辑持续时间和启动延迟时间。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持续时间（秒）：测试计划持续多长时间。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启动延迟（秒）：单击“执行”按钮后，仅初始化场景，不运行线程，等待延迟到时后才开始运行线程。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线程组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4377</Words>
  <Application>WPS 演示</Application>
  <PresentationFormat>全屏显示(16:9)</PresentationFormat>
  <Paragraphs>183</Paragraphs>
  <Slides>23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331</cp:revision>
  <dcterms:created xsi:type="dcterms:W3CDTF">2015-01-08T06:32:00Z</dcterms:created>
  <dcterms:modified xsi:type="dcterms:W3CDTF">2022-02-11T07:01:34Z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C4D96C0977544CA1922C1C193E5857CB</vt:lpwstr>
  </property>
</Properties>
</file>