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556" r:id="rId5"/>
    <p:sldId id="576" r:id="rId6"/>
    <p:sldId id="577" r:id="rId7"/>
    <p:sldId id="293" r:id="rId8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2"/>
    </p:embeddedFont>
    <p:embeddedFont>
      <p:font typeface="Calibri" panose="020F0502020204030204" charset="0"/>
      <p:regular r:id="rId13"/>
      <p:bold r:id="rId14"/>
      <p:italic r:id="rId15"/>
      <p:boldItalic r:id="rId16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90D8"/>
    <a:srgbClr val="483018"/>
    <a:srgbClr val="C0A878"/>
    <a:srgbClr val="F3DEB8"/>
    <a:srgbClr val="0A9B06"/>
    <a:srgbClr val="E8EFC1"/>
    <a:srgbClr val="307800"/>
    <a:srgbClr val="1E4C7E"/>
    <a:srgbClr val="EAEAEA"/>
    <a:srgbClr val="BA34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486" y="108"/>
      </p:cViewPr>
      <p:guideLst>
        <p:guide orient="horz" pos="1838"/>
        <p:guide pos="287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font" Target="fonts/font5.fntdata"/><Relationship Id="rId15" Type="http://schemas.openxmlformats.org/officeDocument/2006/relationships/font" Target="fonts/font4.fntdata"/><Relationship Id="rId14" Type="http://schemas.openxmlformats.org/officeDocument/2006/relationships/font" Target="fonts/font3.fntdata"/><Relationship Id="rId13" Type="http://schemas.openxmlformats.org/officeDocument/2006/relationships/font" Target="fonts/font2.fntdata"/><Relationship Id="rId12" Type="http://schemas.openxmlformats.org/officeDocument/2006/relationships/font" Target="fonts/font1.fntdata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1475740" y="3053080"/>
            <a:ext cx="6242050" cy="165354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 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性能测试执行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/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2.3.8 JMeter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脚本开发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/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	-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事务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609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事务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添加事务控制器：右击“线程组”选择“添加”→“逻辑控制器”→“事务控制器”命令，在打开的窗口中进行设置。</a:t>
            </a:r>
            <a:endParaRPr lang="zh-CN" altLang="en-US" sz="1400"/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事务控制器</a:t>
            </a:r>
            <a:endParaRPr lang="zh-CN" altLang="en-US" b="1"/>
          </a:p>
        </p:txBody>
      </p:sp>
      <p:pic>
        <p:nvPicPr>
          <p:cNvPr id="2" name="图片 -214748210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3380" y="2700655"/>
            <a:ext cx="3550920" cy="131000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3" name="图片 -214748186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5420" y="1981200"/>
            <a:ext cx="4889500" cy="274891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609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事务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页面元素：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●　名称：可以随意设置，最好有业务意义。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●　注释：可以随意设置，可以为空。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●　Generate parent sample：如果事务控制器下有多个取样器（请求），勾选它，那么在“察看结果树”中不仅可以看到事务控制器，还可以看到每个取样器；并且事务控制器定义的事务是否成功取决于子事务是否都成功，其中任何一个失败即代表整个事务失败。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●　Include duration of timer and pre-post processors in generated sample：设置是否包括定时器、预处理和后期处理延迟的时间。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>
                <a:sym typeface="+mn-ea"/>
              </a:rPr>
              <a:t>事务控制器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609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事务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继续编辑添加岗位脚本，加入添加岗位事务。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实例</a:t>
            </a:r>
            <a:endParaRPr lang="zh-CN" altLang="en-US" b="1"/>
          </a:p>
        </p:txBody>
      </p:sp>
      <p:pic>
        <p:nvPicPr>
          <p:cNvPr id="2" name="图片 -214748187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546860" y="1657985"/>
            <a:ext cx="5545455" cy="311785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PLACING_PICTURE_USER_VIEWPORT" val="{&quot;height&quot;:3187,&quot;width&quot;:5669}"/>
</p:tagLst>
</file>

<file path=ppt/theme/theme1.xml><?xml version="1.0" encoding="utf-8"?>
<a:theme xmlns:a="http://schemas.openxmlformats.org/drawingml/2006/main" name="Office 主题​​">
  <a:themeElements>
    <a:clrScheme name="绿色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fhe1a231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425</Words>
  <Application>WPS 演示</Application>
  <PresentationFormat>全屏显示(16:9)</PresentationFormat>
  <Paragraphs>28</Paragraphs>
  <Slides>5</Slides>
  <Notes>34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2" baseType="lpstr">
      <vt:lpstr>Arial</vt:lpstr>
      <vt:lpstr>宋体</vt:lpstr>
      <vt:lpstr>Wingdings</vt:lpstr>
      <vt:lpstr>微软雅黑</vt:lpstr>
      <vt:lpstr>Calibri</vt:lpstr>
      <vt:lpstr>Arial Unicode MS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雷雨</cp:lastModifiedBy>
  <cp:revision>309</cp:revision>
  <dcterms:created xsi:type="dcterms:W3CDTF">2015-01-08T06:32:00Z</dcterms:created>
  <dcterms:modified xsi:type="dcterms:W3CDTF">2022-02-11T06:23:24Z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2052-11.1.0.11294</vt:lpwstr>
  </property>
  <property fmtid="{D5CDD505-2E9C-101B-9397-08002B2CF9AE}" pid="3" name="ICV">
    <vt:lpwstr>1D24F913518C4E0986D6CA2A7978AB3A</vt:lpwstr>
  </property>
</Properties>
</file>