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76" r:id="rId6"/>
    <p:sldId id="577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50975" y="307594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2.3.7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集合点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集合点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添加Synchronizing Timer：右击Sampler，选择“添加”→“定时器”→Synchronizing Timer命令，在打开的窗口中进行设置。</a:t>
            </a:r>
            <a:endParaRPr lang="zh-CN" altLang="en-US" sz="1400"/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定时器Synchronizing Timer</a:t>
            </a:r>
            <a:endParaRPr lang="zh-CN" altLang="en-US" b="1"/>
          </a:p>
        </p:txBody>
      </p:sp>
      <p:pic>
        <p:nvPicPr>
          <p:cNvPr id="2" name="图片 -2147482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2571750"/>
            <a:ext cx="3517900" cy="155448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10" y="1981200"/>
            <a:ext cx="4975225" cy="27971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集合点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名称：可以随意设置，最好有业务意义。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注释：可以随意设置，可以为空。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Number of Simulated Users to Group by：集合多少人（也就是执行的线程数）后再执行请求。注意：等同于设置为线程组中的线程数，一定要确保设置的值不大于它所在线程组包含的用户数。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Timeout in milliseconds：指定人数多少秒没集合到算超时（设置延迟时间以毫秒为单位）。注意：如果设置Timeout in milliseconds为0，表示无超时时间，会一直等下去。如果线程数量无法达到Number of</a:t>
            </a:r>
            <a:r>
              <a:rPr lang="en-US" altLang="zh-CN" sz="1400">
                <a:sym typeface="+mn-ea"/>
              </a:rPr>
              <a:t> </a:t>
            </a:r>
            <a:r>
              <a:rPr lang="zh-CN" altLang="en-US" sz="1400">
                <a:sym typeface="+mn-ea"/>
              </a:rPr>
              <a:t>Simulated Users to Group by中设置的值，那么Test将无限等待，除非手动终止。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定时器Synchronizing Timer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集合点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继续编辑添加岗位脚本，在添加岗位保存前加入集合点。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2" name="图片 -21474818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7975" y="1779905"/>
            <a:ext cx="5484495" cy="30835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WPS 演示</Application>
  <PresentationFormat>全屏显示(16:9)</PresentationFormat>
  <Paragraphs>28</Paragraphs>
  <Slides>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305</cp:revision>
  <dcterms:created xsi:type="dcterms:W3CDTF">2015-01-08T06:32:00Z</dcterms:created>
  <dcterms:modified xsi:type="dcterms:W3CDTF">2022-02-11T06:22:47Z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F8CBF2024A12474EB0C08D2BEB624039</vt:lpwstr>
  </property>
</Properties>
</file>