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56" r:id="rId5"/>
    <p:sldId id="576" r:id="rId6"/>
    <p:sldId id="577" r:id="rId7"/>
    <p:sldId id="578" r:id="rId8"/>
    <p:sldId id="579" r:id="rId9"/>
    <p:sldId id="580" r:id="rId10"/>
    <p:sldId id="581" r:id="rId11"/>
    <p:sldId id="582" r:id="rId12"/>
    <p:sldId id="293" r:id="rId13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7"/>
    </p:embeddedFont>
    <p:embeddedFont>
      <p:font typeface="Calibri" panose="020F0502020204030204" charset="0"/>
      <p:regular r:id="rId18"/>
      <p:bold r:id="rId19"/>
      <p:italic r:id="rId20"/>
      <p:boldItalic r:id="rId2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450975" y="3075940"/>
            <a:ext cx="6242050" cy="165354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2.3.6 JMeter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脚本开发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	-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关联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09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关联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添加正则表达式提取器：右击Sampler，选择“添加”→“后置处理器”→“正则表达式提取器”命令，在打开的窗口中进行设置，如图所示。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正则表达式提取器</a:t>
            </a:r>
            <a:endParaRPr lang="zh-CN" altLang="en-US" b="1"/>
          </a:p>
        </p:txBody>
      </p:sp>
      <p:pic>
        <p:nvPicPr>
          <p:cNvPr id="-2147481798" name="图片 -214748179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360" y="2517775"/>
            <a:ext cx="3234690" cy="183134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-2147481797" name="图片 -21474817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10" y="2036445"/>
            <a:ext cx="4857750" cy="273113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09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关联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页面元素：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 名称：可以随意设置，最好有业务意义。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 注释：可以随意设置，可以为空。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 Apply to：应用范围。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Main sample and sub-samples：匹配范围包括当前父取样器并覆盖至子取样器。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Main sample only：匹配范围是当前父取样器。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Sub-samples only：仅匹配子取样器。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JMeter Variable Name to use：支持对JMeter变量值进行匹配。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正则表达式提取器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09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关联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9997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 要检查的响应字段：针对响应数据的不同部分进行匹配。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主体：响应数据的主体部分，排除Header部分；HTTP协议返回请求的主体部分就是Body。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Body（unescaped）：针对替换了转移码的Body部分。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Body as a Document：返回内容作为一个文档进行匹配。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信息头：只匹配信息头部分的内容。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Request Headers：匹配请求头部分的内容。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URL：只匹配URL链接。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响应代码：匹配响应代码，比如HTTP协议返回码200代表成功。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响应信息：匹配响应信息，比如处理成功返回“成功”字样，或者OK字样。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正则表达式提取器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09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关联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353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 引用名称：匹配出来的信息通过此名称进行访问，类似${引用名称}进行访问。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 正则表达式：正则表达式提取器使用此串进行信息匹配。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 模板：正则表达式可以设置多个模板进行匹配，在此可指定运用哪个模板，模板自动编号，$1$指第一个模板，$2$指第二个模板，依此类推，$0$指全文匹配。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匹配数字（0代表随机）：在匹配时往往会出现多个值匹配的情况，如果匹配数为0则代表随机取匹配值；不同模板可能会匹配一组值，那么可以用匹配数字来确定取这一组值中的哪一个；-1代表取所有值，可以与For Each Controller一起使用进行遍历。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正则表达式提取器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09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关联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353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 缺省值：如果没有匹配到可以指定一个默认值。</a:t>
            </a:r>
            <a:endParaRPr lang="zh-CN" altLang="en-US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提取单个字符串：假如想匹配Web页面的name = "file" value = "readme.txt"&gt;部分并提取readme.txt。一个合适的正则表达式是name = "file" value = "(.+?)"&gt;；模板为$1$；如引用名称是filename，则在需要引用的地方可以通过${filename}进行引用。</a:t>
            </a:r>
            <a:endParaRPr lang="en-US" altLang="zh-CN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提取多个字符串：假如想匹配Web页面的：name = "file" value = "readme.txt"&gt;部分并提取file和readme.txt。一个合适的正则表达式是name = "(.+?)" value = "(.+?)"。这样就会创建两个组，分别用于$1$和$2$。模板为$1$$2$；如果引用名称是filename，则变量值将如下：</a:t>
            </a:r>
            <a:endParaRPr lang="en-US" altLang="zh-CN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正则表达式提取器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09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关联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 filename：filereadme.txt；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 filename_g0：name = "file"value = "readme.txt"；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 filename_g1：file；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 filename_g2：readme.txt；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 在需要引用的地方可以通过${filename_g1}、${filename_g2}进行引用。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endParaRPr lang="en-US" altLang="zh-CN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Debug Sampler：要查看正则表达式提取的值是否正确，可以添加Debug Sampler，这样在察看结果树中就可以看到正则表达式的取值。</a:t>
            </a:r>
            <a:endParaRPr lang="en-US" altLang="zh-CN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正则表达式提取器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09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关联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继续编辑上一节中的添加岗位脚本，将岗位类别通过关联的方式实现参数化。通过正则表达</a:t>
            </a:r>
            <a:endParaRPr lang="en-US" altLang="zh-CN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式提取器关联，如图所示。</a:t>
            </a:r>
            <a:endParaRPr lang="en-US" altLang="zh-CN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</a:t>
            </a:r>
            <a:endParaRPr lang="zh-CN" altLang="en-US" b="1"/>
          </a:p>
        </p:txBody>
      </p:sp>
      <p:pic>
        <p:nvPicPr>
          <p:cNvPr id="-2147481592" name="图片 -214748159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7705" y="1995805"/>
            <a:ext cx="5228590" cy="293941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09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关联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</a:t>
            </a:r>
            <a:endParaRPr lang="en-US" altLang="zh-CN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</a:t>
            </a:r>
            <a:endParaRPr lang="zh-CN" altLang="en-US" b="1"/>
          </a:p>
        </p:txBody>
      </p:sp>
      <p:pic>
        <p:nvPicPr>
          <p:cNvPr id="-2147481591" name="图片 -214748159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215" y="1491615"/>
            <a:ext cx="4263390" cy="23971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-2147481590" name="图片 -214748159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6605" y="1491615"/>
            <a:ext cx="4263390" cy="23971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1687</Words>
  <Application>WPS 演示</Application>
  <PresentationFormat>全屏显示(16:9)</PresentationFormat>
  <Paragraphs>81</Paragraphs>
  <Slides>10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Arial</vt:lpstr>
      <vt:lpstr>宋体</vt:lpstr>
      <vt:lpstr>Wingdings</vt:lpstr>
      <vt:lpstr>微软雅黑</vt:lpstr>
      <vt:lpstr>Calibri</vt:lpstr>
      <vt:lpstr>Arial Unicode MS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310</cp:revision>
  <dcterms:created xsi:type="dcterms:W3CDTF">2015-01-08T06:32:00Z</dcterms:created>
  <dcterms:modified xsi:type="dcterms:W3CDTF">2022-02-11T05:56:59Z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208DC6F7473E47FF8A9DFCFC008998BF</vt:lpwstr>
  </property>
</Properties>
</file>