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556" r:id="rId5"/>
    <p:sldId id="562" r:id="rId6"/>
    <p:sldId id="563" r:id="rId7"/>
    <p:sldId id="564" r:id="rId8"/>
    <p:sldId id="565" r:id="rId9"/>
    <p:sldId id="566" r:id="rId10"/>
    <p:sldId id="567" r:id="rId11"/>
    <p:sldId id="568" r:id="rId12"/>
    <p:sldId id="569" r:id="rId13"/>
    <p:sldId id="570" r:id="rId14"/>
    <p:sldId id="571" r:id="rId15"/>
    <p:sldId id="572" r:id="rId16"/>
    <p:sldId id="573" r:id="rId17"/>
    <p:sldId id="574" r:id="rId18"/>
    <p:sldId id="293" r:id="rId19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23"/>
    </p:embeddedFont>
    <p:embeddedFont>
      <p:font typeface="Calibri" panose="020F0502020204030204" charset="0"/>
      <p:regular r:id="rId24"/>
      <p:bold r:id="rId25"/>
      <p:italic r:id="rId26"/>
      <p:boldItalic r:id="rId2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0D8"/>
    <a:srgbClr val="483018"/>
    <a:srgbClr val="C0A878"/>
    <a:srgbClr val="F3DEB8"/>
    <a:srgbClr val="0A9B06"/>
    <a:srgbClr val="E8EFC1"/>
    <a:srgbClr val="307800"/>
    <a:srgbClr val="1E4C7E"/>
    <a:srgbClr val="EAEAEA"/>
    <a:srgbClr val="BA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486" y="108"/>
      </p:cViewPr>
      <p:guideLst>
        <p:guide orient="horz" pos="1838"/>
        <p:guide pos="28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font" Target="fonts/font5.fntdata"/><Relationship Id="rId26" Type="http://schemas.openxmlformats.org/officeDocument/2006/relationships/font" Target="fonts/font4.fntdata"/><Relationship Id="rId25" Type="http://schemas.openxmlformats.org/officeDocument/2006/relationships/font" Target="fonts/font3.fntdata"/><Relationship Id="rId24" Type="http://schemas.openxmlformats.org/officeDocument/2006/relationships/font" Target="fonts/font2.fntdata"/><Relationship Id="rId23" Type="http://schemas.openxmlformats.org/officeDocument/2006/relationships/font" Target="fonts/font1.fntdata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450975" y="3075940"/>
            <a:ext cx="6242050" cy="165354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性能测试执行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2.3.5 JMeter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脚本开发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	-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参数化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参数化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继续编辑上一节中的添加岗位脚本，将岗位名称通过CSV数据文件设置实现参数化。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创建CSV数据文件：title.dat。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实例1</a:t>
            </a:r>
            <a:endParaRPr lang="zh-CN" altLang="en-US" b="1"/>
          </a:p>
        </p:txBody>
      </p:sp>
      <p:pic>
        <p:nvPicPr>
          <p:cNvPr id="2" name="图片 -214748187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555875" y="2067560"/>
            <a:ext cx="3663315" cy="258191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参数化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实例1</a:t>
            </a:r>
            <a:endParaRPr lang="zh-CN" altLang="en-US" b="1"/>
          </a:p>
        </p:txBody>
      </p:sp>
      <p:pic>
        <p:nvPicPr>
          <p:cNvPr id="2" name="图片 -214748188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460" y="1564005"/>
            <a:ext cx="4280535" cy="240665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3" name="图片 -214748187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755" y="1564005"/>
            <a:ext cx="4280535" cy="240665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参数化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实例1</a:t>
            </a:r>
            <a:endParaRPr lang="zh-CN" altLang="en-US" b="1"/>
          </a:p>
        </p:txBody>
      </p:sp>
      <p:pic>
        <p:nvPicPr>
          <p:cNvPr id="2" name="图片 -214748187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705" y="1635760"/>
            <a:ext cx="4206875" cy="236537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3" name="图片 -21474818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635760"/>
            <a:ext cx="4210050" cy="236664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参数化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继续编辑添加岗位脚本，将岗位名称通过函数助手实现参数化。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存放岗位名称的文件如图所示。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实例</a:t>
            </a:r>
            <a:r>
              <a:rPr lang="en-US" altLang="zh-CN" b="1"/>
              <a:t>2</a:t>
            </a:r>
            <a:endParaRPr lang="en-US" altLang="zh-CN" b="1"/>
          </a:p>
        </p:txBody>
      </p:sp>
      <p:pic>
        <p:nvPicPr>
          <p:cNvPr id="2" name="图片 -214748187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555875" y="2067560"/>
            <a:ext cx="3663315" cy="258191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参数化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打开“函数助手”对话框，填入文件路径、文件列号，生成函数字符串，如图所示。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实例</a:t>
            </a:r>
            <a:r>
              <a:rPr lang="en-US" altLang="zh-CN" b="1"/>
              <a:t>2</a:t>
            </a:r>
            <a:endParaRPr lang="en-US" altLang="zh-CN" b="1"/>
          </a:p>
        </p:txBody>
      </p:sp>
      <p:pic>
        <p:nvPicPr>
          <p:cNvPr id="2" name="图片 -214748187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72615" y="1995805"/>
            <a:ext cx="5398770" cy="261874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参数化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在请求中，引用生成的参数化变量。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实例</a:t>
            </a:r>
            <a:r>
              <a:rPr lang="en-US" altLang="zh-CN" b="1"/>
              <a:t>2</a:t>
            </a:r>
            <a:endParaRPr lang="en-US" altLang="zh-CN" b="1"/>
          </a:p>
        </p:txBody>
      </p:sp>
      <p:pic>
        <p:nvPicPr>
          <p:cNvPr id="2" name="图片 -214748187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705" y="1779905"/>
            <a:ext cx="4206240" cy="236474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3" name="图片 -21474818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245" y="1779905"/>
            <a:ext cx="4206240" cy="236474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参数化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CSV数据文件设置可以从指定的文件（一般是文本文件）中一行一行地提取文本内容，根据分隔符拆解每一行内容，并把内容与变量名对应上，然后这些变量就可以供取样器引用。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添加CSV数据文件设置：右击线程组，选择“添加”→“配置元件”→“CSV数据文件设置”命令，在打开的窗口中进行设置。</a:t>
            </a:r>
            <a:endParaRPr lang="zh-CN" altLang="en-US" sz="1400"/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CSV 数据文件设置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参数化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CSV 数据文件设置</a:t>
            </a:r>
            <a:endParaRPr lang="zh-CN" altLang="en-US" b="1"/>
          </a:p>
        </p:txBody>
      </p:sp>
      <p:pic>
        <p:nvPicPr>
          <p:cNvPr id="2" name="图片 -214748212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2323465"/>
            <a:ext cx="3216275" cy="149479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" name="图片 -21474821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400" y="1635760"/>
            <a:ext cx="5104130" cy="286956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参数化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页面元素：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名称：可以随意设置，最好有业务意义。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注释：可以随意设置，可以为空。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文件名：引用文件地址，可以是相对路径也可以是绝对路径。相对路径的根节点是JMeter的启动目录（%JMETER_HOME%\bin）。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文件编码：读取参数文件用到的编码格式，建议采用UTF-8格式保存参数文件，省去遇见乱码的情况。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变量名称（西文逗号间隔）：定义的参数名称，用逗号隔开，将会与参数文件中的参数对应。如果这里的参数个数比参数文件中的参数列多，多余的参数将取不到值；反之，参数文件中部分列将没有参数对应。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CSV 数据文件设置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参数化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忽略首行（只在设置了变量名称后才生效）：忽略CSV文件的第一行，仅当变量名称不为空时才使用它，如果变量名称为空，则第一行必须包含标题。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分隔符（用'\t'代替制表符）：用来分隔参数文件的分隔符，默认为逗号，也可以用Tab符来分隔，如果参数文件用Tab符分隔，在此应该填写“\t”。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是否允许带引号？：是非选项，如果选择是，那么可以允许拆分完成的参数里面有分隔符出现。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遇到文件结束符再次循环？：是非选项，是，参数文件循环遍历；否，参数文件遍历完成后不循环（JMeter在测试执行过程中每次迭代会从参数文件中新取一行数据，从头遍历到尾）。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CSV 数据文件设置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参数化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遇到文件结束符停止线程？：与“遇到文件结束符再次循环”选项中的False选择复用：是则停止测试；否则不停止测试；当“遇到文件结束符再次循环”选择True时，“遇到文件结束符停止线程”选择True和False无任何意义，通俗地讲，在前面控制不停地循环读取，后面再来让stop或run没有任何意义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线程共享模式：参数文件共享模式，有以下三种：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1400">
                <a:sym typeface="+mn-ea"/>
              </a:rPr>
              <a:t>	</a:t>
            </a:r>
            <a:r>
              <a:rPr lang="zh-CN" altLang="en-US" sz="1400">
                <a:sym typeface="+mn-ea"/>
              </a:rPr>
              <a:t>■　所有线程：参数文件对所有线程共享，这就包括同一测试计划中的不同线程组；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1400">
                <a:sym typeface="+mn-ea"/>
              </a:rPr>
              <a:t>	</a:t>
            </a:r>
            <a:r>
              <a:rPr lang="zh-CN" altLang="en-US" sz="1400">
                <a:sym typeface="+mn-ea"/>
              </a:rPr>
              <a:t>■　当前线程组：只对当前线程组中的线程共享；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1400">
                <a:sym typeface="+mn-ea"/>
              </a:rPr>
              <a:t>	</a:t>
            </a:r>
            <a:r>
              <a:rPr lang="zh-CN" altLang="en-US" sz="1400">
                <a:sym typeface="+mn-ea"/>
              </a:rPr>
              <a:t>■　当前线程：仅当前线程获取。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CSV 数据文件设置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参数化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要查看脚本运行时参数取值详情，可以添加Debug Sampler，这样在察看结果树中就可以看到参数取值情况。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添加Debug Sampler：右击“线程组”，选择“添加”→Sampler→Debug Sampler命令。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Debug Sampler</a:t>
            </a:r>
            <a:endParaRPr lang="zh-CN" altLang="en-US" b="1"/>
          </a:p>
        </p:txBody>
      </p:sp>
      <p:pic>
        <p:nvPicPr>
          <p:cNvPr id="2" name="图片 -214748212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1365" y="3004185"/>
            <a:ext cx="4781550" cy="133540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参数化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单击“菜单选项函数助手”对话框，弹出“函数助手”对话框，选择功能_CSVRead。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函数助手_CSVRead</a:t>
            </a:r>
            <a:endParaRPr lang="zh-CN" altLang="en-US" b="1"/>
          </a:p>
        </p:txBody>
      </p:sp>
      <p:pic>
        <p:nvPicPr>
          <p:cNvPr id="2" name="图片 -21474821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80565" y="2067560"/>
            <a:ext cx="5183505" cy="251587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632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参数化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353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页面元素：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CSV file to get values from | *alias：CSV文件取值路径，这里填写需要参数化的参数的文件路径；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CSV文件列号| next | *alias：文件起始列号，CSV文件列号是从0开始的，第一列为0，第二列为1，依此类推；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●　拷贝并粘贴函数字符串：单击“生成”按钮后，生成可引用的参数化变量，可以直接在请求中引用。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函数助手_CSVRead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PLACING_PICTURE_USER_VIEWPORT" val="{&quot;height&quot;:1998,&quot;width&quot;:2835}"/>
</p:tagLst>
</file>

<file path=ppt/tags/tag2.xml><?xml version="1.0" encoding="utf-8"?>
<p:tagLst xmlns:p="http://schemas.openxmlformats.org/presentationml/2006/main">
  <p:tag name="KSO_WM_UNIT_PLACING_PICTURE_USER_VIEWPORT" val="{&quot;height&quot;:1998,&quot;width&quot;:2835}"/>
</p:tagLst>
</file>

<file path=ppt/theme/theme1.xml><?xml version="1.0" encoding="utf-8"?>
<a:theme xmlns:a="http://schemas.openxmlformats.org/drawingml/2006/main" name="Office 主题​​">
  <a:themeElements>
    <a:clrScheme name="绿色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he1a231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1737</Words>
  <Application>WPS 演示</Application>
  <PresentationFormat>全屏显示(16:9)</PresentationFormat>
  <Paragraphs>103</Paragraphs>
  <Slides>16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3" baseType="lpstr">
      <vt:lpstr>Arial</vt:lpstr>
      <vt:lpstr>宋体</vt:lpstr>
      <vt:lpstr>Wingdings</vt:lpstr>
      <vt:lpstr>微软雅黑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雷雨</cp:lastModifiedBy>
  <cp:revision>300</cp:revision>
  <dcterms:created xsi:type="dcterms:W3CDTF">2015-01-08T06:32:00Z</dcterms:created>
  <dcterms:modified xsi:type="dcterms:W3CDTF">2022-02-11T05:43:15Z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FC01D78E973F4DA2A5E42E8B2258F00D</vt:lpwstr>
  </property>
</Properties>
</file>