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556" r:id="rId5"/>
    <p:sldId id="563" r:id="rId6"/>
    <p:sldId id="564" r:id="rId7"/>
    <p:sldId id="565" r:id="rId8"/>
    <p:sldId id="566" r:id="rId9"/>
    <p:sldId id="567" r:id="rId10"/>
    <p:sldId id="568" r:id="rId11"/>
    <p:sldId id="569" r:id="rId12"/>
    <p:sldId id="293" r:id="rId13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7"/>
    </p:embeddedFont>
    <p:embeddedFont>
      <p:font typeface="Calibri" panose="020F0502020204030204" charset="0"/>
      <p:regular r:id="rId18"/>
      <p:bold r:id="rId19"/>
      <p:italic r:id="rId20"/>
      <p:boldItalic r:id="rId21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90D8"/>
    <a:srgbClr val="483018"/>
    <a:srgbClr val="C0A878"/>
    <a:srgbClr val="F3DEB8"/>
    <a:srgbClr val="0A9B06"/>
    <a:srgbClr val="E8EFC1"/>
    <a:srgbClr val="307800"/>
    <a:srgbClr val="1E4C7E"/>
    <a:srgbClr val="EAEAEA"/>
    <a:srgbClr val="BA34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486" y="108"/>
      </p:cViewPr>
      <p:guideLst>
        <p:guide orient="horz" pos="1800"/>
        <p:guide pos="28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1450975" y="3075940"/>
            <a:ext cx="6242050" cy="165354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 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性能测试执行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2.3.4 JMeter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脚本开发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	-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检查点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863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检查点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断言组件通过获取服务器响应数据，然后根据断言规则去匹配这些响应数据；匹配到是正常现象，此时看不到任何提醒；如果匹配不到，即出现了异常情况，此时JMeter就会断定这个请求失败，那么在察看结果树中看到的请求名称就是红色字体。断言组件有多个，检查点可以运用响应断言元件来实现。在实际的测试过程中响应断言基本就能够满足80%以上的验证问题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断言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863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检查点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添加响应断言：右击Sampler，选择“添加”→“断言”→“响应断言”命令，在打开的窗口中进行设置，如图所示。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断言</a:t>
            </a:r>
            <a:endParaRPr lang="zh-CN" altLang="en-US" b="1"/>
          </a:p>
        </p:txBody>
      </p:sp>
      <p:pic>
        <p:nvPicPr>
          <p:cNvPr id="-2147481802" name="图片 -214748180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1460" y="2355850"/>
            <a:ext cx="3303270" cy="202946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-2147481801" name="图片 -21474818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6010" y="2120900"/>
            <a:ext cx="5122545" cy="24987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863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检查点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页面元素：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>
                <a:sym typeface="+mn-ea"/>
              </a:rPr>
              <a:t>名称：可以随意设置，最好有业务意义。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>
                <a:sym typeface="+mn-ea"/>
              </a:rPr>
              <a:t> 注释：可以随意设置，可以为空。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>
                <a:sym typeface="+mn-ea"/>
              </a:rPr>
              <a:t> Apply to：应用范围。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 Main sample and sub-samples：匹配范围包括当前的父取样器并覆盖至子取样器。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 Main sample only：匹配范围是当前父取样器。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 Sub-samples only：仅匹配子取样器。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en-US" altLang="zh-CN" sz="1400">
                <a:sym typeface="+mn-ea"/>
              </a:rPr>
              <a:t>    </a:t>
            </a:r>
            <a:r>
              <a:rPr lang="zh-CN" altLang="en-US" sz="1400">
                <a:sym typeface="+mn-ea"/>
              </a:rPr>
              <a:t>JMeter Variable Name to use：支持对JMeter变量值进行匹配。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断言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863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检查点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>
                <a:sym typeface="+mn-ea"/>
              </a:rPr>
              <a:t> 要测试的响应字段：针对响应数据的不同部分进行匹配。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 响应文本：响应服务器返回的文本内容，HTTP协议排除Header部分。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 响应代码：匹配响应代码，比如HTTP协议返回代码200代表成功。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 响应信息：匹配响应信息，比如处理成功返回“成功”字样，或者OK字样。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 Response Headers：匹配响应中的头信息。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 Request Headers：匹配请求中的头信息。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 URL样本：匹配URL链接。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 Document（text）：对文档内容进行匹配。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 Ignore Status：若一个请求有多个响应断言，其中第一个响应断言选中此项，当第一个响应断言失败时可以忽略此响应结果，继续进行下一个断言，如果下一个断言成功则还是可以判定请求成功。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Request Data：匹配请求数据。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断言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863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检查点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>
                <a:sym typeface="+mn-ea"/>
              </a:rPr>
              <a:t> 模式匹配规则：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 包括：响应内容包括需要匹配的内容即代表响应成功，支持正则表达式。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 匹配：响应内容要完全匹配需要匹配的内容即代表响应成功，大小写不敏感，支持正则表达式。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 Equals：响应内容要完全等于需要匹配的内容才代表响应成功，大小写敏感，需要匹配的内容是字符串非正则表达式。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 Substring：响应内容包含需要匹配的内容才代表响应成功，大小写敏感，需要匹配的内容是字符串非正则表达式。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 否：相当于取反。如果断言结果为true，勾选“否”后，则最终断言结果为false；如果断言结果为false，勾选“否”后，则最终断言结果为true。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n"/>
            </a:pPr>
            <a:r>
              <a:rPr lang="zh-CN" altLang="en-US" sz="1400">
                <a:sym typeface="+mn-ea"/>
              </a:rPr>
              <a:t> 或者：如果有多个模式组合，其中一个模式匹配成功了，断言结果就是成功的。如果不选择</a:t>
            </a:r>
            <a:endParaRPr lang="zh-CN" altLang="en-US" sz="1400">
              <a:sym typeface="+mn-ea"/>
            </a:endParaRPr>
          </a:p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400">
                <a:sym typeface="+mn-ea"/>
              </a:rPr>
              <a:t>     </a:t>
            </a:r>
            <a:r>
              <a:rPr lang="zh-CN" altLang="en-US" sz="1400">
                <a:sym typeface="+mn-ea"/>
              </a:rPr>
              <a:t>或者，必须所有模式匹配成功了，断言结果才成功。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断言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863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检查点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1706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>
                <a:sym typeface="+mn-ea"/>
              </a:rPr>
              <a:t> 要测试的模式：填入需要匹配的字符串或者正则表达式，注意要与模式匹配规则搭配好。</a:t>
            </a:r>
            <a:endParaRPr lang="zh-CN" altLang="en-US" sz="1400">
              <a:sym typeface="+mn-ea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l"/>
            </a:pPr>
            <a:r>
              <a:rPr lang="zh-CN" altLang="en-US" sz="1400">
                <a:sym typeface="+mn-ea"/>
              </a:rPr>
              <a:t> Custom failure message：自定义断言失败时输出的信息。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查看断言结果，需要添加监听器-断言结果。对于一次请求，如果通过，断言结果中只会打印一行请求的名称；如果失败，则除了请求的名称外，还会打印一行失败的原因（不同类型的断言结果不同）。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断言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863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检查点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400">
                <a:sym typeface="+mn-ea"/>
              </a:rPr>
              <a:t>       继续编辑上一节中的添加岗位脚本：添加判断登录是否成功的检查点。从系统页面可以看</a:t>
            </a:r>
            <a:endParaRPr lang="en-US" altLang="zh-CN" sz="1400">
              <a:sym typeface="+mn-ea"/>
            </a:endParaRPr>
          </a:p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400">
                <a:sym typeface="+mn-ea"/>
              </a:rPr>
              <a:t>到，登录成功后，页面会显示“欢迎使用本系统！”，可以把“欢迎使用本系统！”作为检查字段，判</a:t>
            </a:r>
            <a:endParaRPr lang="en-US" altLang="zh-CN" sz="1400">
              <a:sym typeface="+mn-ea"/>
            </a:endParaRPr>
          </a:p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400">
                <a:sym typeface="+mn-ea"/>
              </a:rPr>
              <a:t>断登录是否成功，如图所示。</a:t>
            </a:r>
            <a:endParaRPr lang="en-US" altLang="zh-CN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实例</a:t>
            </a:r>
            <a:endParaRPr lang="zh-CN" altLang="en-US" b="1"/>
          </a:p>
        </p:txBody>
      </p:sp>
      <p:pic>
        <p:nvPicPr>
          <p:cNvPr id="-2147481605" name="图片 -21474816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3305" y="2860040"/>
            <a:ext cx="7043420" cy="128968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863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检查点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400">
                <a:sym typeface="+mn-ea"/>
              </a:rPr>
              <a:t>    </a:t>
            </a:r>
            <a:endParaRPr lang="en-US" altLang="zh-CN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实例</a:t>
            </a:r>
            <a:endParaRPr lang="zh-CN" altLang="en-US" b="1"/>
          </a:p>
        </p:txBody>
      </p:sp>
      <p:pic>
        <p:nvPicPr>
          <p:cNvPr id="-2147481604" name="图片 -214748160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15" y="1707515"/>
            <a:ext cx="4319270" cy="242824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-2147481603" name="图片 -21474816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245" y="1706245"/>
            <a:ext cx="4319270" cy="242824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绿色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he1a231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1570</Words>
  <Application>WPS 演示</Application>
  <PresentationFormat>全屏显示(16:9)</PresentationFormat>
  <Paragraphs>81</Paragraphs>
  <Slides>10</Slides>
  <Notes>34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8" baseType="lpstr">
      <vt:lpstr>Arial</vt:lpstr>
      <vt:lpstr>宋体</vt:lpstr>
      <vt:lpstr>Wingdings</vt:lpstr>
      <vt:lpstr>微软雅黑</vt:lpstr>
      <vt:lpstr>Calibri</vt:lpstr>
      <vt:lpstr>Arial Unicode MS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雷雨</cp:lastModifiedBy>
  <cp:revision>299</cp:revision>
  <dcterms:created xsi:type="dcterms:W3CDTF">2015-01-08T06:32:00Z</dcterms:created>
  <dcterms:modified xsi:type="dcterms:W3CDTF">2022-02-11T05:40:44Z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7EFD0083019049CE8CBDFA214F82E065</vt:lpwstr>
  </property>
</Properties>
</file>