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57" r:id="rId6"/>
    <p:sldId id="558" r:id="rId7"/>
    <p:sldId id="559" r:id="rId8"/>
    <p:sldId id="560" r:id="rId9"/>
    <p:sldId id="561" r:id="rId10"/>
    <p:sldId id="293" r:id="rId1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5"/>
    </p:embeddedFont>
    <p:embeddedFont>
      <p:font typeface="Calibri" panose="020F0502020204030204" charset="0"/>
      <p:regular r:id="rId16"/>
      <p:bold r:id="rId17"/>
      <p:italic r:id="rId18"/>
      <p:boldItalic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50975" y="3075940"/>
            <a:ext cx="624205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2.3.3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思考时间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117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定时器的执行优先级高于Sampler（取样器），是在Sampler之前执行，而不是之后（无论定时器的位置在Sampler前面还是后面）；在同一作用域下有多个定时器存在时，每一个定时器都会执行；如果希望定时器仅应用于其中某一个Sampler，则把定时器加在此Sampler节点下；如果希望在Sampler执行完之后再等等，可以使用Test Action；如果需要每个步骤均延迟，则将定时器放在与请求持平的位置；若只针对一个请求延迟，则将定时器放在该请求子节点中。</a:t>
            </a:r>
            <a:endParaRPr lang="zh-CN" altLang="en-US" sz="1400"/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定时器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117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添加固定定时器：右击Sampler，选择“添加”→“定时器”→“固定定时器”命令，在打开的窗口中进行设置。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固定定时器（Constant Timer）</a:t>
            </a:r>
            <a:endParaRPr lang="zh-CN" altLang="en-US" b="1"/>
          </a:p>
        </p:txBody>
      </p:sp>
      <p:pic>
        <p:nvPicPr>
          <p:cNvPr id="2" name="图片 -21474821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380" y="2355850"/>
            <a:ext cx="4054475" cy="20631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2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2810510"/>
            <a:ext cx="3876675" cy="115443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117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如果需要让线程按指定的时间停顿，可以使用这个定时器。需要注意的是，固定定时器的延时不会计入单个Sampler的响应时间，但是会计入事务控制器的时间。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对于“Java请求”这个Sampler来说，定时器相当于LoadRunner中的Pacing（两次迭代之间的间隔时间）；对于“事务控制器”来说，定时器相当于LoadRunner中的Think Time（思考时间：实际操作中，模拟真实用户在操作过程中的等待时间）。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固定定时器（Constant Timer）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117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添加高斯随机定时器：右击Sampler，选择“添加”→“定时器”→“高斯随机定时器”命令，在打开的窗口中进行设置。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高斯随机定时器（Gaussian Random Timer）</a:t>
            </a:r>
            <a:endParaRPr lang="zh-CN" altLang="en-US" b="1"/>
          </a:p>
        </p:txBody>
      </p:sp>
      <p:pic>
        <p:nvPicPr>
          <p:cNvPr id="2" name="图片 -21474821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2139950"/>
            <a:ext cx="4184650" cy="21786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19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855" y="2566035"/>
            <a:ext cx="4562475" cy="13265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117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如果需要让线程在请求前按随机时间停顿，那么可以使用这个定时器，其中延迟属性：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偏差：设置的偏差值，是一个浮动范围，单位为毫秒。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固定延迟偏移：固定延迟时间。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高斯随机定时器（Gaussian Random Timer）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117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思考时间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继续编辑上一节中的添加岗位脚本，在登录、添加岗位保存之前加上合理的思考时间。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2" name="图片 -21474818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7830" y="2129790"/>
            <a:ext cx="3987800" cy="22421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129155"/>
            <a:ext cx="4003675" cy="22510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898</Words>
  <Application>WPS 演示</Application>
  <PresentationFormat>全屏显示(16:9)</PresentationFormat>
  <Paragraphs>45</Paragraphs>
  <Slides>8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289</cp:revision>
  <dcterms:created xsi:type="dcterms:W3CDTF">2015-01-08T06:32:00Z</dcterms:created>
  <dcterms:modified xsi:type="dcterms:W3CDTF">2022-02-10T02:04:17Z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83F7FB4FF2C54395B6349D1F86E07267</vt:lpwstr>
  </property>
</Properties>
</file>