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556" r:id="rId5"/>
    <p:sldId id="587" r:id="rId6"/>
    <p:sldId id="588" r:id="rId7"/>
    <p:sldId id="589" r:id="rId8"/>
    <p:sldId id="590" r:id="rId9"/>
    <p:sldId id="293" r:id="rId10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4"/>
    </p:embeddedFont>
    <p:embeddedFont>
      <p:font typeface="Calibri" panose="020F0502020204030204" charset="0"/>
      <p:regular r:id="rId15"/>
      <p:bold r:id="rId16"/>
      <p:italic r:id="rId17"/>
      <p:boldItalic r:id="rId18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90D8"/>
    <a:srgbClr val="483018"/>
    <a:srgbClr val="C0A878"/>
    <a:srgbClr val="F3DEB8"/>
    <a:srgbClr val="0A9B06"/>
    <a:srgbClr val="E8EFC1"/>
    <a:srgbClr val="307800"/>
    <a:srgbClr val="1E4C7E"/>
    <a:srgbClr val="EAEAEA"/>
    <a:srgbClr val="BA34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7" d="100"/>
          <a:sy n="147" d="100"/>
        </p:scale>
        <p:origin x="486" y="108"/>
      </p:cViewPr>
      <p:guideLst>
        <p:guide orient="horz" pos="1838"/>
        <p:guide pos="287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font" Target="fonts/font5.fntdata"/><Relationship Id="rId17" Type="http://schemas.openxmlformats.org/officeDocument/2006/relationships/font" Target="fonts/font4.fntdata"/><Relationship Id="rId16" Type="http://schemas.openxmlformats.org/officeDocument/2006/relationships/font" Target="fonts/font3.fntdata"/><Relationship Id="rId15" Type="http://schemas.openxmlformats.org/officeDocument/2006/relationships/font" Target="fonts/font2.fntdata"/><Relationship Id="rId14" Type="http://schemas.openxmlformats.org/officeDocument/2006/relationships/font" Target="fonts/font1.fntdata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26</a:t>
            </a: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1295400" y="3147695"/>
            <a:ext cx="6553835" cy="165354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 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性能测试执行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2.3.11 JMeter-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场景运行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/>
            <a:r>
              <a:rPr lang="en-US" altLang="zh-CN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-</a:t>
            </a:r>
            <a:r>
              <a:rPr lang="zh-CN" altLang="en-US" sz="3385" b="1" spc="282" dirty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非GUI 运行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639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场景运行—非GUI 运行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267652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非GUI运行是在命令窗口通过命令行来运行场景。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之所以要用非GUI方式运行，是因为JMeter可视化界面及监听器动态展示结果都比较消耗负载机资源，在大并发情况下，GUI方式往往会导致负载机资源紧张，对性能测试结果造成影响。这个影响不是说被测系统的性能受到影响，比如响应时间变大之类，而是影响负载量的生成，比如非GUI方式100个线程可以产生100 TPS的负载，而GUI方式只产生80 TPS的负载，如果一台机器只能支持100个线程运行，那么就只有多加机器来运行测试计划，这样一台负载机变为两台。所以推荐用非GUI的方式来运行测试计划。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通过执行jmeter --?命令，可以调出JMeter的参数说明。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非GUI 运行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639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场景运行—非GUI 运行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非GUI 运行</a:t>
            </a:r>
            <a:endParaRPr lang="zh-CN" altLang="en-US" b="1"/>
          </a:p>
        </p:txBody>
      </p:sp>
      <p:pic>
        <p:nvPicPr>
          <p:cNvPr id="2" name="图片 -214748209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97125" y="1203960"/>
            <a:ext cx="3845560" cy="36925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639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场景运行—非GUI 运行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67360" y="1151890"/>
            <a:ext cx="7908925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用非GUI方式运行添加岗位测试计划脚本。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D:\Dpan\jmeter\apache-jmeter-4.0\bin&gt;jmeter -n -t D:\Dpan\jmeter\jmeter_scripts\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1x\添加岗位.jmx -l D:\Dpan\jmeter\jmeter_scripts\1x\gw01.csv -e -o D:\Dpan\jmete</a:t>
            </a:r>
            <a:endParaRPr lang="zh-CN" altLang="en-US" sz="1400">
              <a:sym typeface="+mn-ea"/>
            </a:endParaRPr>
          </a:p>
          <a:p>
            <a:pPr indent="355600" fontAlgn="auto">
              <a:lnSpc>
                <a:spcPct val="150000"/>
              </a:lnSpc>
              <a:extLst>
                <a:ext uri="{35155182-B16C-46BC-9424-99874614C6A1}">
                  <wpsdc:indentchars xmlns:wpsdc="http://www.wps.cn/officeDocument/2017/drawingmlCustomData" val="200" checksum="3837665281"/>
                </a:ext>
              </a:extLst>
            </a:pPr>
            <a:r>
              <a:rPr lang="zh-CN" altLang="en-US" sz="1400">
                <a:sym typeface="+mn-ea"/>
              </a:rPr>
              <a:t>r\jmeter_scripts\1x\gw01</a:t>
            </a:r>
            <a:endParaRPr lang="zh-CN" altLang="en-US" sz="1400">
              <a:sym typeface="+mn-ea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639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场景运行—非GUI 运行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  <p:pic>
        <p:nvPicPr>
          <p:cNvPr id="2" name="图片 -214748186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1000" y="1348105"/>
            <a:ext cx="5337619" cy="34848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五边形 4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989" y="209173"/>
            <a:ext cx="363918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JMeter</a:t>
            </a:r>
            <a:r>
              <a:rPr lang="en-US" altLang="zh-CN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-</a:t>
            </a:r>
            <a:r>
              <a:rPr lang="zh-CN" altLang="en-US" sz="2000" b="1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场景运行—非GUI 运行</a:t>
            </a:r>
            <a:endParaRPr lang="zh-CN" altLang="en-US" sz="2000" b="1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17" name="六边形 16"/>
          <p:cNvSpPr/>
          <p:nvPr/>
        </p:nvSpPr>
        <p:spPr>
          <a:xfrm>
            <a:off x="539750" y="699770"/>
            <a:ext cx="7560000" cy="360000"/>
          </a:xfrm>
          <a:prstGeom prst="hex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l"/>
            <a:r>
              <a:rPr lang="zh-CN" altLang="en-US" b="1"/>
              <a:t>实例</a:t>
            </a:r>
            <a:endParaRPr lang="zh-CN" altLang="en-US" b="1"/>
          </a:p>
        </p:txBody>
      </p:sp>
      <p:pic>
        <p:nvPicPr>
          <p:cNvPr id="2" name="图片 -21474818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51635" y="1275715"/>
            <a:ext cx="5336540" cy="348424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绿色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fhe1a231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657</Words>
  <Application>WPS 演示</Application>
  <PresentationFormat>全屏显示(16:9)</PresentationFormat>
  <Paragraphs>35</Paragraphs>
  <Slides>7</Slides>
  <Notes>34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雷雨</cp:lastModifiedBy>
  <cp:revision>323</cp:revision>
  <dcterms:created xsi:type="dcterms:W3CDTF">2015-01-08T06:32:00Z</dcterms:created>
  <dcterms:modified xsi:type="dcterms:W3CDTF">2022-02-14T01:36:03Z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1A152CBB46C34A448444A91BC2138987</vt:lpwstr>
  </property>
</Properties>
</file>