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86" r:id="rId6"/>
    <p:sldId id="293" r:id="rId7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1"/>
    </p:embeddedFont>
    <p:embeddedFont>
      <p:font typeface="Calibri" panose="020F0502020204030204" charset="0"/>
      <p:regular r:id="rId12"/>
      <p:bold r:id="rId13"/>
      <p:italic r:id="rId14"/>
      <p:boldItalic r:id="rId1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font" Target="fonts/font5.fntdata"/><Relationship Id="rId14" Type="http://schemas.openxmlformats.org/officeDocument/2006/relationships/font" Target="fonts/font4.fntdata"/><Relationship Id="rId13" Type="http://schemas.openxmlformats.org/officeDocument/2006/relationships/font" Target="fonts/font3.fntdata"/><Relationship Id="rId12" Type="http://schemas.openxmlformats.org/officeDocument/2006/relationships/font" Target="fonts/font2.fntdata"/><Relationship Id="rId11" Type="http://schemas.openxmlformats.org/officeDocument/2006/relationships/font" Target="fonts/font1.fntdata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295400" y="3147695"/>
            <a:ext cx="6553835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2.3.10 JMeter-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场景运行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GUI 运行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385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场景运行—GUI 运行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JMeter的场景运行方式分为两种：一种是GUI（视窗运行，即运行界面）方式；另一种是非GUI（命令窗口）方式运行，在Windows中可以在命令窗口运行。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GUI方式由于可视化，因此更直观，鼠标点击就可以控制启停，也方便实时查看运行状况，比如测试结果、运行线程数等。本任务针对场景运行—GUI运行进行介绍。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GUI 运行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385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场景运行—GUI 运行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在JMeter视图窗口，单击“运行”→“启动”选项，或者单击快捷菜单栏的“启动”图标</a:t>
            </a:r>
            <a:r>
              <a:rPr lang="en-US" altLang="zh-CN" sz="1400">
                <a:sym typeface="+mn-ea"/>
              </a:rPr>
              <a:t> </a:t>
            </a:r>
            <a:r>
              <a:rPr lang="zh-CN" altLang="en-US" sz="1400">
                <a:sym typeface="+mn-ea"/>
              </a:rPr>
              <a:t> </a:t>
            </a:r>
            <a:r>
              <a:rPr lang="en-US" altLang="zh-CN" sz="1400">
                <a:sym typeface="+mn-ea"/>
              </a:rPr>
              <a:t>    </a:t>
            </a:r>
            <a:r>
              <a:rPr lang="zh-CN" altLang="en-US" sz="1400">
                <a:sym typeface="+mn-ea"/>
              </a:rPr>
              <a:t>，开始运行测试计划。JMeter处于运行状态时，“运行”菜单下的“启动”选项被置灰，快捷菜单栏的“启动”图标也被置灰。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JMeter处于运行状态时，快捷菜单栏中有两个命令可以用于终止测试。单击“停止”图标</a:t>
            </a:r>
            <a:r>
              <a:rPr lang="en-US" altLang="zh-CN" sz="1400">
                <a:sym typeface="+mn-ea"/>
              </a:rPr>
              <a:t> </a:t>
            </a:r>
            <a:r>
              <a:rPr lang="zh-CN" altLang="en-US" sz="1400">
                <a:sym typeface="+mn-ea"/>
              </a:rPr>
              <a:t> </a:t>
            </a:r>
            <a:r>
              <a:rPr lang="en-US" altLang="zh-CN" sz="1400">
                <a:sym typeface="+mn-ea"/>
              </a:rPr>
              <a:t>    </a:t>
            </a:r>
            <a:r>
              <a:rPr lang="zh-CN" altLang="en-US" sz="1400">
                <a:sym typeface="+mn-ea"/>
              </a:rPr>
              <a:t>，立即停止所有线程；单击“关闭”图标</a:t>
            </a:r>
            <a:r>
              <a:rPr lang="en-US" altLang="zh-CN" sz="1400">
                <a:sym typeface="+mn-ea"/>
              </a:rPr>
              <a:t>  </a:t>
            </a:r>
            <a:r>
              <a:rPr lang="zh-CN" altLang="en-US" sz="1400">
                <a:sym typeface="+mn-ea"/>
              </a:rPr>
              <a:t> </a:t>
            </a:r>
            <a:r>
              <a:rPr lang="en-US" altLang="zh-CN" sz="1400">
                <a:sym typeface="+mn-ea"/>
              </a:rPr>
              <a:t>    </a:t>
            </a:r>
            <a:r>
              <a:rPr lang="zh-CN" altLang="en-US" sz="1400">
                <a:sym typeface="+mn-ea"/>
              </a:rPr>
              <a:t>，线程在当前工作完成后停止，这项操作不会中断任何取样器的工作。关闭对话框会一直处于激活状态，直到所有线程都停止。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GUI 运行</a:t>
            </a:r>
            <a:endParaRPr lang="zh-CN" altLang="en-US" b="1"/>
          </a:p>
        </p:txBody>
      </p:sp>
      <p:pic>
        <p:nvPicPr>
          <p:cNvPr id="2" name="图片 -21474821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9880" y="1275715"/>
            <a:ext cx="181467" cy="216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20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370" y="2211705"/>
            <a:ext cx="194351" cy="216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图片 -21474820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058" y="2571433"/>
            <a:ext cx="255146" cy="216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477</Words>
  <Application>WPS 演示</Application>
  <PresentationFormat>全屏显示(16:9)</PresentationFormat>
  <Paragraphs>20</Paragraphs>
  <Slides>4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317</cp:revision>
  <dcterms:created xsi:type="dcterms:W3CDTF">2015-01-08T06:32:00Z</dcterms:created>
  <dcterms:modified xsi:type="dcterms:W3CDTF">2022-02-14T01:34:27Z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95AD37DD36F74A4BB1FC25783A399D68</vt:lpwstr>
  </property>
</Properties>
</file>