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23" r:id="rId5"/>
    <p:sldId id="530" r:id="rId6"/>
    <p:sldId id="531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691640" y="3291840"/>
            <a:ext cx="624205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2.3.1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脚本开发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启动JMeter后进入工作区，工作区可以分成三部分，如图5-2-3-1所示。</a:t>
            </a:r>
            <a:endParaRPr lang="zh-CN" altLang="en-US" sz="1400"/>
          </a:p>
        </p:txBody>
      </p:sp>
      <p:pic>
        <p:nvPicPr>
          <p:cNvPr id="2" name="图片 -2147482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5163" y="1563688"/>
            <a:ext cx="5273675" cy="29648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3923665" y="4618990"/>
            <a:ext cx="12655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图 5-2-3-1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脚本开发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区域①是一个目录树，存放测试设计过程中使用到的元件；执行过程中默认从根节点开始顺序遍历树上的元件。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区域②是测试计划编辑区域，在“用户定义的变量”区域，可以定义整个测试计划公用的全局变量，这些变量对多个线程组有效。还可以对线程组的运行进行设置，相关元素如下：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测试计划：是JMeter测试脚本根节点，每一个测试脚本都是一个测试计划。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名称：可以随意设置，最好有业务意义，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注释：可以随意设置，可以为空，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用户定义的变量：全局变量，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独立运行每个线程组：如果一个测试计划中有多个线程组，设置此项可以生效。不设置时每个线程组同时运行，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脚本开发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Run tearDown Thread Groups after shutdown of main threads：关闭主线程后运行tearDown程序来正常关闭线程组（运行的线程本次迭代完成后关闭）。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函数测试模式：在调试脚本的过程中，如果需要获取服务器返回的详细信息就可以选择此项；选择此项后，如果记录较多的数据会影响测试效率，所以在执行性能测试时，最好关闭此项了，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Add directory or jar to classpath：把测试需要依赖的jar包或包所在的目录加入类路径。测试需要依赖的jar包还可以直接放到%JMETER_HOME%\lib目录下（%JMETER_HOME%：JMeter安装目录）。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区域③是菜单栏，图标是菜单快捷方式。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</Words>
  <Application>WPS 演示</Application>
  <PresentationFormat>全屏显示(16:9)</PresentationFormat>
  <Paragraphs>28</Paragraphs>
  <Slides>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253</cp:revision>
  <dcterms:created xsi:type="dcterms:W3CDTF">2015-01-08T06:32:00Z</dcterms:created>
  <dcterms:modified xsi:type="dcterms:W3CDTF">2022-02-10T01:12:21Z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64F447BBEDC34877A7F05A614DA82A61</vt:lpwstr>
  </property>
</Properties>
</file>