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23" r:id="rId5"/>
    <p:sldId id="527" r:id="rId6"/>
    <p:sldId id="528" r:id="rId7"/>
    <p:sldId id="529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691640" y="3291840"/>
            <a:ext cx="624205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性能测试执行与管理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建立测试环境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该活动用于搭建需要的测试环境，在设计完成用例之后就会开始该活动。该活动是一个持续性的活动，在测试过程中，可能会根据测试需求进行环境上的调整。建立测试环境一般包括硬件、软件系统环境的搭建，数据库环境建立，应用系统的部署，系统设置参数的调整以及数据环境准备几个方面的工作内容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环境的维护是另一个比较困难的问题。性能测试中使用的数据量巨大，每次运行测试都可能会产生大量的测试数据，而且性能测试可能会需要部署大量的测试辅助工具和程序。为测试结果的可比性，一般需要在每次运行测试结束后恢复初始的测试环境，如果管理不善，该恢复工作经常会引起非常大的混乱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建立测试环境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在每次测试运行完成，准备进行下一轮的测试运行之前，可以用表</a:t>
            </a:r>
            <a:r>
              <a:rPr lang="en-US" altLang="zh-CN" sz="1400"/>
              <a:t>3</a:t>
            </a:r>
            <a:r>
              <a:rPr lang="zh-CN" altLang="en-US" sz="1400"/>
              <a:t>-2-2-1中的条目检查环境的可用性。</a:t>
            </a:r>
            <a:endParaRPr lang="zh-CN" altLang="en-US" sz="14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2427605"/>
            <a:ext cx="7953375" cy="2295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707765" y="1928495"/>
            <a:ext cx="12553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表 </a:t>
            </a:r>
            <a:r>
              <a:rPr lang="en-US" altLang="zh-CN"/>
              <a:t>3</a:t>
            </a:r>
            <a:r>
              <a:rPr lang="zh-CN" altLang="en-US"/>
              <a:t>-2-2-1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部署测试脚本和测试场景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建立合适的测试环境之后，接下来的工作是部署测试脚本和测试场景。部署测试脚本和测试场景活动通过测试工具本身提供的功能来实现。部署活动最终需要保证场景与设计的一致性，保证需要监控的计数器都已经部署好相应的监控手段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执行测试和记录结果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准备好环境和部署好测试脚本以及场景后，就可以执行测试并记录测试结果。在测试工具的协助下，测试执行是非常简单的操作，一般只需要使用菜单或是按钮就可以完成；记录测试结果也可以依靠测试工具完成，通过测试工具的监控模块或者一些操作系统监控工具，可以获取并记录需要关注的性能计数器的值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636</Words>
  <Application>WPS 演示</Application>
  <PresentationFormat>全屏显示(16:9)</PresentationFormat>
  <Paragraphs>24</Paragraphs>
  <Slides>6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249</cp:revision>
  <dcterms:created xsi:type="dcterms:W3CDTF">2015-01-08T06:32:00Z</dcterms:created>
  <dcterms:modified xsi:type="dcterms:W3CDTF">2022-02-11T05:20:59Z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3ADE88B04C1A463C8E04D7F430A19077</vt:lpwstr>
  </property>
</Properties>
</file>