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61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19225" y="4429760"/>
            <a:ext cx="8361045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submit() 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submit() 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submit() 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97053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submit() 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8460" y="1167130"/>
            <a:ext cx="1151128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	</a:t>
            </a:r>
            <a:r>
              <a:rPr lang="zh-CN" altLang="en-US"/>
              <a:t>下面以实际的例子进行说明，如图所示。从图中可以看出，在form表单中可以进行用户名输入、密码输入和单击“登录”按钮，所以在单击“登录”按钮的时候可以直接用submit( )方法进行单击。</a:t>
            </a:r>
            <a:endParaRPr lang="zh-CN" altLang="en-US"/>
          </a:p>
          <a:p>
            <a:r>
              <a:rPr lang="en-US" altLang="zh-CN"/>
              <a:t>	</a:t>
            </a:r>
            <a:r>
              <a:rPr lang="zh-CN" altLang="en-US"/>
              <a:t>注意：在form表单中使用submit( )方法的时候，只要定位到form表单中的任何元素中均可以进行单</a:t>
            </a:r>
            <a:endParaRPr lang="zh-CN" altLang="en-US"/>
          </a:p>
          <a:p>
            <a:r>
              <a:rPr lang="zh-CN" altLang="en-US"/>
              <a:t>击操作。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670" y="2513330"/>
            <a:ext cx="10107295" cy="37757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97053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submit() 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80640" y="1483995"/>
            <a:ext cx="703072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（2）输入用户名和密码；</a:t>
            </a:r>
            <a:endParaRPr lang="zh-CN" altLang="en-US"/>
          </a:p>
          <a:p>
            <a:r>
              <a:rPr lang="zh-CN" altLang="en-US"/>
              <a:t>（3）单击“登录”按钮。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import time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#进入到人力资源综合服务系统登录页面</a:t>
            </a:r>
            <a:endParaRPr lang="zh-CN" altLang="en-US"/>
          </a:p>
          <a:p>
            <a:r>
              <a:rPr lang="zh-CN" altLang="en-US"/>
              <a:t>driver.find_element_by_name("username").send_keys("hrteacher")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  <a:p>
            <a:r>
              <a:rPr lang="zh-CN" altLang="en-US"/>
              <a:t>driver.find_element_by_name("password").send_keys("123456")</a:t>
            </a:r>
            <a:endParaRPr lang="zh-CN" altLang="en-US"/>
          </a:p>
          <a:p>
            <a:r>
              <a:rPr lang="zh-CN" altLang="en-US"/>
              <a:t>#输入密码</a:t>
            </a:r>
            <a:endParaRPr lang="zh-CN" altLang="en-US"/>
          </a:p>
          <a:p>
            <a:r>
              <a:rPr lang="zh-CN" altLang="en-US"/>
              <a:t>driver.find_element_by_id("loginBtn").submit()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606</Words>
  <Application>WPS 演示</Application>
  <PresentationFormat>宽屏</PresentationFormat>
  <Paragraphs>39</Paragraphs>
  <Slides>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Wingdings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Administrator</cp:lastModifiedBy>
  <cp:revision>151</cp:revision>
  <dcterms:created xsi:type="dcterms:W3CDTF">2019-06-19T02:08:00Z</dcterms:created>
  <dcterms:modified xsi:type="dcterms:W3CDTF">2022-02-10T13:57:04Z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2052-11.1.0.10578</vt:lpwstr>
  </property>
  <property fmtid="{D5CDD505-2E9C-101B-9397-08002B2CF9AE}" pid="3" name="ICV">
    <vt:lpwstr>2DE9856502304FBFBA058F699EA2E0EB</vt:lpwstr>
  </property>
</Properties>
</file>