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2" r:id="rId8"/>
    <p:sldId id="263" r:id="rId9"/>
    <p:sldId id="261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419225" y="4429760"/>
            <a:ext cx="8361045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页面元素属性删除方法使用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 rot="0">
            <a:off x="1452245" y="3156585"/>
            <a:ext cx="534670" cy="575945"/>
            <a:chOff x="5651" y="3548"/>
            <a:chExt cx="842" cy="906"/>
          </a:xfrm>
        </p:grpSpPr>
        <p:sp>
          <p:nvSpPr>
            <p:cNvPr id="6" name="矩形 5"/>
            <p:cNvSpPr/>
            <p:nvPr/>
          </p:nvSpPr>
          <p:spPr>
            <a:xfrm>
              <a:off x="5651" y="3548"/>
              <a:ext cx="842" cy="9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51" y="3614"/>
              <a:ext cx="82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 rot="0">
            <a:off x="2934335" y="3140710"/>
            <a:ext cx="6323965" cy="576580"/>
            <a:chOff x="3369875" y="1633364"/>
            <a:chExt cx="3362365" cy="432048"/>
          </a:xfrm>
          <a:solidFill>
            <a:schemeClr val="accent1"/>
          </a:solidFill>
        </p:grpSpPr>
        <p:sp>
          <p:nvSpPr>
            <p:cNvPr id="9" name="矩形 8"/>
            <p:cNvSpPr/>
            <p:nvPr/>
          </p:nvSpPr>
          <p:spPr>
            <a:xfrm>
              <a:off x="3369875" y="1633364"/>
              <a:ext cx="3362365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7211" y="1680046"/>
              <a:ext cx="2200852" cy="31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rPr>
                <a:t>页面元素属性删除方法使用</a:t>
              </a:r>
              <a:endParaRPr lang="zh-CN" altLang="en-US" sz="2135" dirty="0" smtClean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页面元素属性删除方法使用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42519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页面元素属性删除方法使用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1155" y="988695"/>
            <a:ext cx="8397240" cy="369697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5260" y="3099435"/>
            <a:ext cx="8126095" cy="37585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42519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页面元素属性删除方法使用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93420" y="1504315"/>
            <a:ext cx="1046226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	</a:t>
            </a:r>
            <a:r>
              <a:rPr lang="zh-CN" altLang="en-US"/>
              <a:t>对于单击某个链接后是否弹出新窗口，可以通过图</a:t>
            </a:r>
            <a:r>
              <a:rPr lang="en-US" altLang="zh-CN"/>
              <a:t>1</a:t>
            </a:r>
            <a:r>
              <a:rPr lang="zh-CN" altLang="en-US"/>
              <a:t>和图</a:t>
            </a:r>
            <a:r>
              <a:rPr lang="en-US" altLang="zh-CN"/>
              <a:t>2</a:t>
            </a:r>
            <a:r>
              <a:rPr lang="zh-CN" altLang="en-US"/>
              <a:t>所示的HTML代码进行比较。</a:t>
            </a:r>
            <a:r>
              <a:rPr lang="zh-CN" altLang="en-US">
                <a:sym typeface="+mn-ea"/>
              </a:rPr>
              <a:t>通过观察两个窗口中页面HTML代码的区别，以及通过删除弹出新窗口中的某个属性后，再次单击弹出新窗口的超链接，得出的结论是有target属性就会弹出新的窗口。要想让链接不弹出新窗口，只需在代码执行时删除target属性即可。</a:t>
            </a:r>
            <a:endParaRPr lang="zh-CN" altLang="en-US"/>
          </a:p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778510" y="3477895"/>
            <a:ext cx="1036764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	</a:t>
            </a:r>
            <a:r>
              <a:rPr lang="zh-CN" altLang="en-US"/>
              <a:t>target属性删除步骤（以人力资源综合服务系统门户首页中的论坛按钮为例）：</a:t>
            </a:r>
            <a:endParaRPr lang="zh-CN" altLang="en-US"/>
          </a:p>
          <a:p>
            <a:r>
              <a:rPr lang="zh-CN" altLang="en-US"/>
              <a:t>（1）用Selenium定位“目标”链接：</a:t>
            </a:r>
            <a:endParaRPr lang="zh-CN" altLang="en-US"/>
          </a:p>
          <a:p>
            <a:r>
              <a:rPr lang="zh-CN" altLang="en-US"/>
              <a:t>login_link=driver.find_element_by_XX("目标")</a:t>
            </a:r>
            <a:endParaRPr lang="zh-CN" altLang="en-US"/>
          </a:p>
          <a:p>
            <a:r>
              <a:rPr lang="zh-CN" altLang="en-US"/>
              <a:t>（2）删除已找到的页面元素的target属性：</a:t>
            </a:r>
            <a:endParaRPr lang="zh-CN" altLang="en-US"/>
          </a:p>
          <a:p>
            <a:r>
              <a:rPr lang="zh-CN" altLang="en-US"/>
              <a:t>driver.execute_script("arguments[0].removeAttribute('target')",login_link)</a:t>
            </a:r>
            <a:endParaRPr lang="zh-CN" altLang="en-US"/>
          </a:p>
          <a:p>
            <a:r>
              <a:rPr lang="zh-CN" altLang="en-US"/>
              <a:t>其中arguments[0]的意思就是去字符串后面的第一个参数login_link的真正的值。</a:t>
            </a:r>
            <a:endParaRPr lang="zh-CN" altLang="en-US"/>
          </a:p>
          <a:p>
            <a:r>
              <a:rPr lang="zh-CN" altLang="en-US"/>
              <a:t>（3）单击删除target属性后的页面元素：</a:t>
            </a:r>
            <a:endParaRPr lang="zh-CN" altLang="en-US"/>
          </a:p>
          <a:p>
            <a:r>
              <a:rPr lang="zh-CN" altLang="en-US"/>
              <a:t>login_link.click()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745990" y="365125"/>
            <a:ext cx="8715375" cy="6492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/>
              <a:t>在PyCharm中进行代码编写：</a:t>
            </a:r>
            <a:endParaRPr lang="zh-CN" altLang="en-US" sz="1600"/>
          </a:p>
          <a:p>
            <a:r>
              <a:rPr lang="zh-CN" altLang="en-US" sz="1600"/>
              <a:t>import time</a:t>
            </a:r>
            <a:endParaRPr lang="zh-CN" altLang="en-US" sz="1600"/>
          </a:p>
          <a:p>
            <a:r>
              <a:rPr lang="zh-CN" altLang="en-US" sz="1600"/>
              <a:t>from selenium import webdriver</a:t>
            </a:r>
            <a:endParaRPr lang="zh-CN" altLang="en-US" sz="1600"/>
          </a:p>
          <a:p>
            <a:r>
              <a:rPr lang="zh-CN" altLang="en-US" sz="1600"/>
              <a:t>driver=webdriver.Chrome()</a:t>
            </a:r>
            <a:endParaRPr lang="zh-CN" altLang="en-US" sz="1600"/>
          </a:p>
          <a:p>
            <a:r>
              <a:rPr lang="zh-CN" altLang="en-US" sz="1600"/>
              <a:t>driver.get("http://192.168.X.XXX/suthr/logon")</a:t>
            </a:r>
            <a:endParaRPr lang="zh-CN" altLang="en-US" sz="1600"/>
          </a:p>
          <a:p>
            <a:r>
              <a:rPr lang="zh-CN" altLang="en-US" sz="1600"/>
              <a:t>#进入人力资源综合服务系统登录页面</a:t>
            </a:r>
            <a:endParaRPr lang="zh-CN" altLang="en-US" sz="1600"/>
          </a:p>
          <a:p>
            <a:r>
              <a:rPr lang="zh-CN" altLang="en-US" sz="1600"/>
              <a:t>driver.implicitly_wait(30)</a:t>
            </a:r>
            <a:endParaRPr lang="zh-CN" altLang="en-US" sz="1600"/>
          </a:p>
          <a:p>
            <a:r>
              <a:rPr lang="zh-CN" altLang="en-US" sz="1600"/>
              <a:t>driver.find_element_by_name("username").send_keys("hrteacher")</a:t>
            </a:r>
            <a:endParaRPr lang="zh-CN" altLang="en-US" sz="1600"/>
          </a:p>
          <a:p>
            <a:r>
              <a:rPr lang="zh-CN" altLang="en-US" sz="1600"/>
              <a:t>#输入用户名</a:t>
            </a:r>
            <a:endParaRPr lang="zh-CN" altLang="en-US" sz="1600"/>
          </a:p>
          <a:p>
            <a:r>
              <a:rPr lang="zh-CN" altLang="en-US" sz="1600"/>
              <a:t>driver.find_element_by_name("password").send_keys("123456")</a:t>
            </a:r>
            <a:endParaRPr lang="zh-CN" altLang="en-US" sz="1600"/>
          </a:p>
          <a:p>
            <a:r>
              <a:rPr lang="zh-CN" altLang="en-US" sz="1600"/>
              <a:t>#输入密码</a:t>
            </a:r>
            <a:endParaRPr lang="zh-CN" altLang="en-US" sz="1600"/>
          </a:p>
          <a:p>
            <a:r>
              <a:rPr lang="zh-CN" altLang="en-US" sz="1600"/>
              <a:t>driver.find_element_by_class_name("uppercase").click()</a:t>
            </a:r>
            <a:endParaRPr lang="zh-CN" altLang="en-US" sz="1600"/>
          </a:p>
          <a:p>
            <a:r>
              <a:rPr lang="zh-CN" altLang="en-US" sz="1600"/>
              <a:t>#单击“登录”按钮</a:t>
            </a:r>
            <a:endParaRPr lang="zh-CN" altLang="en-US" sz="1600"/>
          </a:p>
          <a:p>
            <a:r>
              <a:rPr lang="zh-CN" altLang="en-US" sz="1600"/>
              <a:t>driver.find_element_by_link_text("人资工作台").click()</a:t>
            </a:r>
            <a:endParaRPr lang="zh-CN" altLang="en-US" sz="1600"/>
          </a:p>
          <a:p>
            <a:r>
              <a:rPr lang="zh-CN" altLang="en-US" sz="1600"/>
              <a:t>#单击“人资工作台”按钮</a:t>
            </a:r>
            <a:endParaRPr lang="zh-CN" altLang="en-US" sz="1600"/>
          </a:p>
          <a:p>
            <a:r>
              <a:rPr lang="zh-CN" altLang="en-US" sz="1600"/>
              <a:t>driver.find_element_by_link_text("论坛后台管理").click()</a:t>
            </a:r>
            <a:endParaRPr lang="zh-CN" altLang="en-US" sz="1600"/>
          </a:p>
          <a:p>
            <a:r>
              <a:rPr lang="zh-CN" altLang="en-US" sz="1600"/>
              <a:t>#单击“论坛后台管理”按钮</a:t>
            </a:r>
            <a:endParaRPr lang="zh-CN" altLang="en-US" sz="1600"/>
          </a:p>
          <a:p>
            <a:r>
              <a:rPr lang="zh-CN" altLang="en-US" sz="1600"/>
              <a:t>driver.find_element_by_link_text("主题及回帖管理").click()</a:t>
            </a:r>
            <a:endParaRPr lang="zh-CN" altLang="en-US" sz="1600"/>
          </a:p>
          <a:p>
            <a:r>
              <a:rPr lang="zh-CN" altLang="en-US" sz="1600"/>
              <a:t>#单击“主题及回帖管理”按钮</a:t>
            </a:r>
            <a:endParaRPr lang="zh-CN" altLang="en-US" sz="1600"/>
          </a:p>
          <a:p>
            <a:r>
              <a:rPr lang="zh-CN" altLang="en-US" sz="1600"/>
              <a:t>element=driver.find_element_by_xpath("/html/body/div[4]/div[2]/div/div[2]/div/div/</a:t>
            </a:r>
            <a:endParaRPr lang="zh-CN" altLang="en-US" sz="1600"/>
          </a:p>
          <a:p>
            <a:r>
              <a:rPr lang="zh-CN" altLang="en-US" sz="1600"/>
              <a:t>div[2]/div[2]/table/tbody/tr[1]/td[10]/a[2]")</a:t>
            </a:r>
            <a:endParaRPr lang="zh-CN" altLang="en-US" sz="1600"/>
          </a:p>
          <a:p>
            <a:r>
              <a:rPr lang="zh-CN" altLang="en-US" sz="1600"/>
              <a:t>#用selenium定位回帖管理链接信息</a:t>
            </a:r>
            <a:endParaRPr lang="zh-CN" altLang="en-US" sz="1600"/>
          </a:p>
          <a:p>
            <a:r>
              <a:rPr lang="zh-CN" altLang="en-US" sz="1600"/>
              <a:t>driver.execute_script("arguments[0].removeAttribute('target')",element)</a:t>
            </a:r>
            <a:endParaRPr lang="zh-CN" altLang="en-US" sz="1600"/>
          </a:p>
          <a:p>
            <a:r>
              <a:rPr lang="zh-CN" altLang="en-US" sz="1600"/>
              <a:t>#删除已找到的回帖管理页面元素的targer属性</a:t>
            </a:r>
            <a:endParaRPr lang="zh-CN" altLang="en-US" sz="1600"/>
          </a:p>
          <a:p>
            <a:r>
              <a:rPr lang="zh-CN" altLang="en-US" sz="1600"/>
              <a:t>element.click()</a:t>
            </a:r>
            <a:endParaRPr lang="zh-CN" altLang="en-US" sz="1600"/>
          </a:p>
          <a:p>
            <a:r>
              <a:rPr lang="zh-CN" altLang="en-US" sz="1600"/>
              <a:t>#单击删除targer属性后，进入回帖管理页面</a:t>
            </a:r>
            <a:endParaRPr lang="zh-CN" altLang="en-US" sz="1600"/>
          </a:p>
        </p:txBody>
      </p:sp>
      <p:sp>
        <p:nvSpPr>
          <p:cNvPr id="5" name="文本框 4"/>
          <p:cNvSpPr txBox="1"/>
          <p:nvPr/>
        </p:nvSpPr>
        <p:spPr>
          <a:xfrm>
            <a:off x="378460" y="1335405"/>
            <a:ext cx="347853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实例：</a:t>
            </a:r>
            <a:endParaRPr lang="zh-CN" altLang="en-US"/>
          </a:p>
          <a:p>
            <a:r>
              <a:rPr lang="zh-CN" altLang="en-US">
                <a:sym typeface="+mn-ea"/>
              </a:rPr>
              <a:t>（1）进入人力资源综合服务系统登录页面；</a:t>
            </a:r>
            <a:endParaRPr lang="zh-CN" altLang="en-US"/>
          </a:p>
          <a:p>
            <a:r>
              <a:rPr lang="zh-CN" altLang="en-US">
                <a:sym typeface="+mn-ea"/>
              </a:rPr>
              <a:t>（2）输入用户名和密码，单击“登录”按钮；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（3）单击人力资源服务系统页面的“人资工作台”按钮；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（4）在人资工作台页面单击左侧的“论坛后台管理”按钮；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（5）单击“主题及回帖管理”按钮；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（6）单击“回帖管理”按钮（要求不弹出新的标签页，在一个标签页中显示）。</a:t>
            </a:r>
            <a:endParaRPr lang="zh-CN" altLang="en-US"/>
          </a:p>
        </p:txBody>
      </p:sp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42519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页面元素属性删除方法使用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1505</Words>
  <Application>WPS 演示</Application>
  <PresentationFormat>宽屏</PresentationFormat>
  <Paragraphs>67</Paragraphs>
  <Slides>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Wingdings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Administrator</cp:lastModifiedBy>
  <cp:revision>152</cp:revision>
  <dcterms:created xsi:type="dcterms:W3CDTF">2019-06-19T02:08:00Z</dcterms:created>
  <dcterms:modified xsi:type="dcterms:W3CDTF">2022-02-10T14:03:29Z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2052-11.1.0.10578</vt:lpwstr>
  </property>
  <property fmtid="{D5CDD505-2E9C-101B-9397-08002B2CF9AE}" pid="3" name="ICV">
    <vt:lpwstr>F5C51812409F422DB17DE379C7243294</vt:lpwstr>
  </property>
</Properties>
</file>