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3" r:id="rId9"/>
    <p:sldId id="26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40" y="4429760"/>
            <a:ext cx="656463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窗口切换方法使用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窗口切换方法使用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窗口切换方法使用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89560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窗口切换方法使用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7530" y="928370"/>
            <a:ext cx="1140904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有些页面的链接打开后会重新打开一个窗口，想在新页面上操作就得先切换窗口。获取窗口的唯一标识用句柄表示，所以只需要切换句柄，就能在多个页面上灵活操作。本任务针对窗口切换进行介绍。</a:t>
            </a:r>
            <a:endParaRPr lang="zh-CN" altLang="en-US"/>
          </a:p>
          <a:p>
            <a:r>
              <a:rPr lang="en-US" altLang="zh-CN">
                <a:sym typeface="+mn-ea"/>
              </a:rPr>
              <a:t>	</a:t>
            </a:r>
            <a:r>
              <a:rPr lang="zh-CN" altLang="en-US">
                <a:sym typeface="+mn-ea"/>
              </a:rPr>
              <a:t>以人力资源综合服务系统为例，单击门户首页，在门户首页中单击“论坛”按钮，发现右侧多出一个窗口标签，如图所示。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4865" y="2161540"/>
            <a:ext cx="8334375" cy="44646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89560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窗口切换方法使用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9945" y="1444625"/>
            <a:ext cx="1053211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	</a:t>
            </a:r>
            <a:r>
              <a:rPr lang="zh-CN" altLang="en-US"/>
              <a:t>从上图可以看出，当需要单击新弹出窗口标签页中的某个元素时，如果人为操作，可以通过眼睛看，识别不同的窗口单击切换。但是脚本不知道用户要操作哪个窗口，所以需要先进行窗口切换，定位到此标签页中，然后再进行操作，在这里用driver.switch_to.window( )方法进行窗口之间的任意切换。</a:t>
            </a:r>
            <a:endParaRPr lang="zh-CN" altLang="en-US"/>
          </a:p>
          <a:p>
            <a:r>
              <a:rPr lang="en-US" altLang="zh-CN"/>
              <a:t>	</a:t>
            </a:r>
            <a:r>
              <a:rPr lang="zh-CN" altLang="en-US"/>
              <a:t>元素有属性，浏览器的窗口也有属性，浏览器窗口的属性可以用脚本(handle)来识别。</a:t>
            </a:r>
            <a:endParaRPr lang="zh-CN" altLang="en-US"/>
          </a:p>
          <a:p>
            <a:r>
              <a:rPr lang="zh-CN" altLang="en-US"/>
              <a:t>对于初学者来说，可以将窗口切换分为四步进行。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（1）获取第一个窗口的名字，代码为：</a:t>
            </a:r>
            <a:endParaRPr lang="zh-CN" altLang="en-US"/>
          </a:p>
          <a:p>
            <a:r>
              <a:rPr lang="zh-CN" altLang="en-US"/>
              <a:t>print(driver.current_window_handle)</a:t>
            </a:r>
            <a:endParaRPr lang="zh-CN" altLang="en-US"/>
          </a:p>
          <a:p>
            <a:r>
              <a:rPr lang="zh-CN" altLang="en-US"/>
              <a:t>（2）获取所有窗口的名字，代码为：</a:t>
            </a:r>
            <a:endParaRPr lang="zh-CN" altLang="en-US"/>
          </a:p>
          <a:p>
            <a:r>
              <a:rPr lang="zh-CN" altLang="en-US"/>
              <a:t>print(driver.window_handles)</a:t>
            </a:r>
            <a:endParaRPr lang="zh-CN" altLang="en-US"/>
          </a:p>
          <a:p>
            <a:r>
              <a:rPr lang="zh-CN" altLang="en-US"/>
              <a:t>（3）获取到第二个窗口的名字，代码为：</a:t>
            </a:r>
            <a:endParaRPr lang="zh-CN" altLang="en-US"/>
          </a:p>
          <a:p>
            <a:r>
              <a:rPr lang="zh-CN" altLang="en-US"/>
              <a:t>print(driver.window_handles[1])</a:t>
            </a:r>
            <a:endParaRPr lang="zh-CN" altLang="en-US"/>
          </a:p>
          <a:p>
            <a:r>
              <a:rPr lang="zh-CN" altLang="en-US"/>
              <a:t>（4）进行窗口切换，代码为：</a:t>
            </a:r>
            <a:endParaRPr lang="zh-CN" altLang="en-US"/>
          </a:p>
          <a:p>
            <a:r>
              <a:rPr lang="zh-CN" altLang="en-US"/>
              <a:t>driver.switch_to.window(driver.window_handles[1])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89560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窗口切换方法使用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26635" y="0"/>
            <a:ext cx="7365365" cy="6924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/>
              <a:t>在PyCharm中进行代码编写：</a:t>
            </a:r>
            <a:endParaRPr lang="zh-CN" altLang="en-US" sz="1200"/>
          </a:p>
          <a:p>
            <a:r>
              <a:rPr lang="zh-CN" altLang="en-US" sz="1200"/>
              <a:t>import time</a:t>
            </a:r>
            <a:endParaRPr lang="zh-CN" altLang="en-US" sz="1200"/>
          </a:p>
          <a:p>
            <a:r>
              <a:rPr lang="zh-CN" altLang="en-US" sz="1200"/>
              <a:t>from selenium import webdriver</a:t>
            </a:r>
            <a:endParaRPr lang="zh-CN" altLang="en-US" sz="1200"/>
          </a:p>
          <a:p>
            <a:r>
              <a:rPr lang="zh-CN" altLang="en-US" sz="1200"/>
              <a:t>driver=webdriver.Chrome()</a:t>
            </a:r>
            <a:endParaRPr lang="zh-CN" altLang="en-US" sz="1200"/>
          </a:p>
          <a:p>
            <a:r>
              <a:rPr lang="zh-CN" altLang="en-US" sz="1200"/>
              <a:t>driver.get("http://192.168.X.XXX/suthr/logon")</a:t>
            </a:r>
            <a:endParaRPr lang="zh-CN" altLang="en-US" sz="1200"/>
          </a:p>
          <a:p>
            <a:r>
              <a:rPr lang="zh-CN" altLang="en-US" sz="1200"/>
              <a:t>#进入人力资源综合服务系统登录页面</a:t>
            </a:r>
            <a:endParaRPr lang="zh-CN" altLang="en-US" sz="1200"/>
          </a:p>
          <a:p>
            <a:r>
              <a:rPr lang="zh-CN" altLang="en-US" sz="1200"/>
              <a:t>driver.implicitly_wait(30)</a:t>
            </a:r>
            <a:endParaRPr lang="zh-CN" altLang="en-US" sz="1200"/>
          </a:p>
          <a:p>
            <a:r>
              <a:rPr lang="zh-CN" altLang="en-US" sz="1200"/>
              <a:t>driver.find_element_by_name("username").send_keys("hrteacher")</a:t>
            </a:r>
            <a:endParaRPr lang="zh-CN" altLang="en-US" sz="1200"/>
          </a:p>
          <a:p>
            <a:r>
              <a:rPr lang="zh-CN" altLang="en-US" sz="1200"/>
              <a:t>#输入用户名</a:t>
            </a:r>
            <a:endParaRPr lang="zh-CN" altLang="en-US" sz="1200"/>
          </a:p>
          <a:p>
            <a:r>
              <a:rPr lang="zh-CN" altLang="en-US" sz="1200"/>
              <a:t>driver.find_element_by_name("password").send_keys("123456")</a:t>
            </a:r>
            <a:endParaRPr lang="zh-CN" altLang="en-US" sz="1200"/>
          </a:p>
          <a:p>
            <a:r>
              <a:rPr lang="zh-CN" altLang="en-US" sz="1200"/>
              <a:t>#输入密码</a:t>
            </a:r>
            <a:endParaRPr lang="zh-CN" altLang="en-US" sz="1200"/>
          </a:p>
          <a:p>
            <a:r>
              <a:rPr lang="zh-CN" altLang="en-US" sz="1200"/>
              <a:t>driver.find_element_by_class_name("uppercase").click()</a:t>
            </a:r>
            <a:endParaRPr lang="zh-CN" altLang="en-US" sz="1200"/>
          </a:p>
          <a:p>
            <a:r>
              <a:rPr lang="zh-CN" altLang="en-US" sz="1200"/>
              <a:t>#单击“登录”按钮</a:t>
            </a:r>
            <a:endParaRPr lang="zh-CN" altLang="en-US" sz="1200"/>
          </a:p>
          <a:p>
            <a:r>
              <a:rPr lang="zh-CN" altLang="en-US" sz="1200"/>
              <a:t>driver.find_element_by_link_text("人资工作台").click()</a:t>
            </a:r>
            <a:endParaRPr lang="zh-CN" altLang="en-US" sz="1200"/>
          </a:p>
          <a:p>
            <a:r>
              <a:rPr lang="zh-CN" altLang="en-US" sz="1200"/>
              <a:t>#单击“人资工作台”按钮</a:t>
            </a:r>
            <a:endParaRPr lang="zh-CN" altLang="en-US" sz="1200"/>
          </a:p>
          <a:p>
            <a:r>
              <a:rPr lang="zh-CN" altLang="en-US" sz="1200"/>
              <a:t>driver.find_element_by_link_text("论坛后台管理").click()</a:t>
            </a:r>
            <a:endParaRPr lang="zh-CN" altLang="en-US" sz="1200"/>
          </a:p>
          <a:p>
            <a:r>
              <a:rPr lang="zh-CN" altLang="en-US" sz="1200"/>
              <a:t>#单击“论坛后台管理”按钮</a:t>
            </a:r>
            <a:endParaRPr lang="zh-CN" altLang="en-US" sz="1200"/>
          </a:p>
          <a:p>
            <a:r>
              <a:rPr lang="zh-CN" altLang="en-US" sz="1200"/>
              <a:t>driver.find_element_by_link_text("举报处理").click()</a:t>
            </a:r>
            <a:endParaRPr lang="zh-CN" altLang="en-US" sz="1200"/>
          </a:p>
          <a:p>
            <a:r>
              <a:rPr lang="zh-CN" altLang="en-US" sz="1200"/>
              <a:t>#单击“举报处理”按钮</a:t>
            </a:r>
            <a:endParaRPr lang="zh-CN" altLang="en-US" sz="1200"/>
          </a:p>
          <a:p>
            <a:r>
              <a:rPr lang="zh-CN" altLang="en-US" sz="1200"/>
              <a:t>driver.find_element_by_link_text("回帖举报").click()</a:t>
            </a:r>
            <a:endParaRPr lang="zh-CN" altLang="en-US" sz="1200"/>
          </a:p>
          <a:p>
            <a:r>
              <a:rPr lang="zh-CN" altLang="en-US" sz="1200"/>
              <a:t>#单击“回帖举报”按钮</a:t>
            </a:r>
            <a:endParaRPr lang="zh-CN" altLang="en-US" sz="1200"/>
          </a:p>
          <a:p>
            <a:r>
              <a:rPr lang="zh-CN" altLang="en-US" sz="1200"/>
              <a:t>driver.find_element_by_xpath("/html/body/div[4]/div[2]/div/div[2]/div/div/div[2]</a:t>
            </a:r>
            <a:endParaRPr lang="zh-CN" altLang="en-US" sz="1200"/>
          </a:p>
          <a:p>
            <a:r>
              <a:rPr lang="zh-CN" altLang="en-US" sz="1200"/>
              <a:t>/div[2]/table/tbody/tr[1]/td[10]/a[1]").click()</a:t>
            </a:r>
            <a:endParaRPr lang="zh-CN" altLang="en-US" sz="1200"/>
          </a:p>
          <a:p>
            <a:r>
              <a:rPr lang="zh-CN" altLang="en-US" sz="1200"/>
              <a:t>#单击“举报流水”按钮</a:t>
            </a:r>
            <a:endParaRPr lang="zh-CN" altLang="en-US" sz="1200"/>
          </a:p>
          <a:p>
            <a:r>
              <a:rPr lang="zh-CN" altLang="en-US" sz="1200"/>
              <a:t>print(driver.current_window_handle)</a:t>
            </a:r>
            <a:endParaRPr lang="zh-CN" altLang="en-US" sz="1200"/>
          </a:p>
          <a:p>
            <a:r>
              <a:rPr lang="zh-CN" altLang="en-US" sz="1200"/>
              <a:t># 获取第一个窗口的名字</a:t>
            </a:r>
            <a:endParaRPr lang="zh-CN" altLang="en-US" sz="1200"/>
          </a:p>
          <a:p>
            <a:r>
              <a:rPr lang="zh-CN" altLang="en-US" sz="1200"/>
              <a:t>print(driver.window_handles)</a:t>
            </a:r>
            <a:endParaRPr lang="zh-CN" altLang="en-US" sz="1200"/>
          </a:p>
          <a:p>
            <a:r>
              <a:rPr lang="zh-CN" altLang="en-US" sz="1200"/>
              <a:t># 获取所有窗口的名字</a:t>
            </a:r>
            <a:endParaRPr lang="zh-CN" altLang="en-US" sz="1200"/>
          </a:p>
          <a:p>
            <a:r>
              <a:rPr lang="zh-CN" altLang="en-US" sz="1200"/>
              <a:t>print(driver.window_handles[1])</a:t>
            </a:r>
            <a:endParaRPr lang="zh-CN" altLang="en-US" sz="1200"/>
          </a:p>
          <a:p>
            <a:r>
              <a:rPr lang="zh-CN" altLang="en-US" sz="1200"/>
              <a:t># 获取到第二个窗口的名字,Window_handle[1]用到数组的原理</a:t>
            </a:r>
            <a:endParaRPr lang="zh-CN" altLang="en-US" sz="1200"/>
          </a:p>
          <a:p>
            <a:r>
              <a:rPr lang="zh-CN" altLang="en-US" sz="1200"/>
              <a:t>文前-04.indd 168 2021-11-11 12:01:54</a:t>
            </a:r>
            <a:endParaRPr lang="zh-CN" altLang="en-US" sz="1200"/>
          </a:p>
          <a:p>
            <a:r>
              <a:rPr lang="zh-CN" altLang="en-US" sz="1200"/>
              <a:t> 单元 4 　自动化测试</a:t>
            </a:r>
            <a:endParaRPr lang="zh-CN" altLang="en-US" sz="1200"/>
          </a:p>
          <a:p>
            <a:r>
              <a:rPr lang="zh-CN" altLang="en-US" sz="1200"/>
              <a:t>169</a:t>
            </a:r>
            <a:endParaRPr lang="zh-CN" altLang="en-US" sz="1200"/>
          </a:p>
          <a:p>
            <a:r>
              <a:rPr lang="zh-CN" altLang="en-US" sz="1200"/>
              <a:t>driver.switch_to.window(driver.window_handles[1])</a:t>
            </a:r>
            <a:endParaRPr lang="zh-CN" altLang="en-US" sz="1200"/>
          </a:p>
          <a:p>
            <a:r>
              <a:rPr lang="zh-CN" altLang="en-US" sz="1200"/>
              <a:t>#进行窗口切换</a:t>
            </a:r>
            <a:endParaRPr lang="zh-CN" altLang="en-US" sz="1200"/>
          </a:p>
          <a:p>
            <a:r>
              <a:rPr lang="zh-CN" altLang="en-US" sz="1200"/>
              <a:t>time.sleep(5)</a:t>
            </a:r>
            <a:endParaRPr lang="zh-CN" altLang="en-US" sz="1200"/>
          </a:p>
          <a:p>
            <a:r>
              <a:rPr lang="zh-CN" altLang="en-US" sz="1200"/>
              <a:t>driver.close()</a:t>
            </a:r>
            <a:endParaRPr lang="zh-CN" altLang="en-US" sz="1200"/>
          </a:p>
        </p:txBody>
      </p:sp>
      <p:sp>
        <p:nvSpPr>
          <p:cNvPr id="4" name="文本框 3"/>
          <p:cNvSpPr txBox="1"/>
          <p:nvPr/>
        </p:nvSpPr>
        <p:spPr>
          <a:xfrm>
            <a:off x="557530" y="1217295"/>
            <a:ext cx="334708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（2）输入用户名和密码，单击“登录”按钮；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（3）单击页面上面的“人资工作台”按钮；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（4）单击页面左侧的“论坛后台管理”按钮；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（5）单击“举报处理”按钮；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（6）单击“回帖举报”按钮；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（7）单击回帖举报页面中的“举报流水”按钮；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（8）关闭新弹出的标签页。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1805</Words>
  <Application>WPS 演示</Application>
  <PresentationFormat>宽屏</PresentationFormat>
  <Paragraphs>85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Wingdings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Administrator</cp:lastModifiedBy>
  <cp:revision>152</cp:revision>
  <dcterms:created xsi:type="dcterms:W3CDTF">2019-06-19T02:08:00Z</dcterms:created>
  <dcterms:modified xsi:type="dcterms:W3CDTF">2022-02-10T13:47:21Z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2052-11.1.0.10578</vt:lpwstr>
  </property>
  <property fmtid="{D5CDD505-2E9C-101B-9397-08002B2CF9AE}" pid="3" name="ICV">
    <vt:lpwstr>5800040F25A84A5FA523207ABABC5CCD</vt:lpwstr>
  </property>
</Properties>
</file>