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3" r:id="rId8"/>
    <p:sldId id="264" r:id="rId9"/>
    <p:sldId id="261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tags" Target="../tags/tag6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15640" y="4429760"/>
            <a:ext cx="6564630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键盘模拟操作方法使用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 rot="0">
            <a:off x="1452245" y="3156585"/>
            <a:ext cx="534670" cy="575945"/>
            <a:chOff x="5651" y="3548"/>
            <a:chExt cx="842" cy="906"/>
          </a:xfrm>
        </p:grpSpPr>
        <p:sp>
          <p:nvSpPr>
            <p:cNvPr id="6" name="矩形 5"/>
            <p:cNvSpPr/>
            <p:nvPr/>
          </p:nvSpPr>
          <p:spPr>
            <a:xfrm>
              <a:off x="5651" y="3548"/>
              <a:ext cx="842" cy="9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51" y="3614"/>
              <a:ext cx="82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 rot="0">
            <a:off x="2934335" y="3140710"/>
            <a:ext cx="6323965" cy="576580"/>
            <a:chOff x="3369875" y="1633364"/>
            <a:chExt cx="3362365" cy="432048"/>
          </a:xfrm>
          <a:solidFill>
            <a:schemeClr val="accent1"/>
          </a:solidFill>
        </p:grpSpPr>
        <p:sp>
          <p:nvSpPr>
            <p:cNvPr id="9" name="矩形 8"/>
            <p:cNvSpPr/>
            <p:nvPr/>
          </p:nvSpPr>
          <p:spPr>
            <a:xfrm>
              <a:off x="3369875" y="1633364"/>
              <a:ext cx="3362365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7211" y="1680046"/>
              <a:ext cx="2200852" cy="31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rPr>
                <a:t>键盘模拟操作方法使用</a:t>
              </a:r>
              <a:endParaRPr lang="zh-CN" altLang="en-US" sz="2135" dirty="0" smtClean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键盘模拟操作方法使用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键盘模拟操作方法使用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4105" y="2588895"/>
            <a:ext cx="1097343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/>
              <a:t>（1）先使用ActionChains类将鼠标移动到需要进行键盘操作的位置，然后进行键盘操作，如以下代码：</a:t>
            </a:r>
            <a:endParaRPr lang="zh-CN" altLang="en-US" sz="2400"/>
          </a:p>
          <a:p>
            <a:r>
              <a:rPr lang="zh-CN" altLang="en-US" sz="2400"/>
              <a:t>ActionChains(driver).send_keys(Keys.TAB).send_keys(Keys.ENTER).perform()</a:t>
            </a:r>
            <a:endParaRPr lang="zh-CN" altLang="en-US" sz="2400"/>
          </a:p>
          <a:p>
            <a:r>
              <a:rPr lang="zh-CN" altLang="en-US" sz="2400"/>
              <a:t>#对定位到的元素进行回车操作</a:t>
            </a:r>
            <a:endParaRPr lang="zh-CN" altLang="en-US" sz="2400"/>
          </a:p>
          <a:p>
            <a:r>
              <a:rPr lang="zh-CN" altLang="en-US" sz="2400"/>
              <a:t>（2）先通过元素定位方式进行元素定位，然后通过send_keys()进行键盘操作，如以下代码：</a:t>
            </a:r>
            <a:endParaRPr lang="zh-CN" altLang="en-US" sz="2400"/>
          </a:p>
          <a:p>
            <a:r>
              <a:rPr lang="zh-CN" altLang="en-US" sz="2400"/>
              <a:t>driver.find_element_by_id("kw").send_keys(Keys.ENTER)</a:t>
            </a:r>
            <a:endParaRPr lang="zh-CN" altLang="en-US" sz="2400"/>
          </a:p>
          <a:p>
            <a:r>
              <a:rPr lang="zh-CN" altLang="en-US" sz="2400"/>
              <a:t>#模拟Enter键操作回车按钮</a:t>
            </a:r>
            <a:endParaRPr lang="zh-CN" altLang="en-US" sz="2400"/>
          </a:p>
        </p:txBody>
      </p:sp>
      <p:sp>
        <p:nvSpPr>
          <p:cNvPr id="3" name="文本框 2"/>
          <p:cNvSpPr txBox="1"/>
          <p:nvPr/>
        </p:nvSpPr>
        <p:spPr>
          <a:xfrm>
            <a:off x="980440" y="1223645"/>
            <a:ext cx="1023112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Keys基本能够满足对键盘基本操作的需求。模拟键盘的操作需要先引入键盘模块，引入脚本为：</a:t>
            </a:r>
            <a:endParaRPr lang="zh-CN" altLang="en-US"/>
          </a:p>
          <a:p>
            <a:r>
              <a:rPr lang="zh-CN" altLang="en-US">
                <a:sym typeface="+mn-ea"/>
              </a:rPr>
              <a:t>from selenium.webdriver.common.keys import Keys</a:t>
            </a:r>
            <a:endParaRPr lang="zh-CN" altLang="en-US"/>
          </a:p>
          <a:p>
            <a:r>
              <a:rPr lang="zh-CN" altLang="en-US">
                <a:sym typeface="+mn-ea"/>
              </a:rPr>
              <a:t>在使用Keys方法时，可以分为两大类：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键盘模拟操作方法使用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7530" y="1069975"/>
            <a:ext cx="506666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Keys方法列表如表所示。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671955" y="1490345"/>
            <a:ext cx="8848725" cy="5029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键盘模拟操作方法使用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369560" y="1231265"/>
            <a:ext cx="11743690" cy="5323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000"/>
              <a:t>在PyCharm中进行代码编写：</a:t>
            </a:r>
            <a:endParaRPr lang="zh-CN" altLang="en-US" sz="1000"/>
          </a:p>
          <a:p>
            <a:r>
              <a:rPr lang="zh-CN" altLang="en-US" sz="1000"/>
              <a:t>import time</a:t>
            </a:r>
            <a:endParaRPr lang="zh-CN" altLang="en-US" sz="1000"/>
          </a:p>
          <a:p>
            <a:r>
              <a:rPr lang="zh-CN" altLang="en-US" sz="1000"/>
              <a:t>from selenium import webdriver</a:t>
            </a:r>
            <a:endParaRPr lang="zh-CN" altLang="en-US" sz="1000"/>
          </a:p>
          <a:p>
            <a:r>
              <a:rPr lang="zh-CN" altLang="en-US" sz="1000"/>
              <a:t>from selenium.webdriver import ActionChains</a:t>
            </a:r>
            <a:endParaRPr lang="zh-CN" altLang="en-US" sz="1000"/>
          </a:p>
          <a:p>
            <a:r>
              <a:rPr lang="zh-CN" altLang="en-US" sz="1000"/>
              <a:t>from selenium.webdriver.common.keys import Keys</a:t>
            </a:r>
            <a:endParaRPr lang="zh-CN" altLang="en-US" sz="1000"/>
          </a:p>
          <a:p>
            <a:r>
              <a:rPr lang="zh-CN" altLang="en-US" sz="1000"/>
              <a:t>driver=webdriver.Chrome()</a:t>
            </a:r>
            <a:endParaRPr lang="zh-CN" altLang="en-US" sz="1000"/>
          </a:p>
          <a:p>
            <a:r>
              <a:rPr lang="zh-CN" altLang="en-US" sz="1000"/>
              <a:t>driver.get("http://192.168.X.XXX/suthr/logon")</a:t>
            </a:r>
            <a:endParaRPr lang="zh-CN" altLang="en-US" sz="1000"/>
          </a:p>
          <a:p>
            <a:r>
              <a:rPr lang="zh-CN" altLang="en-US" sz="1000"/>
              <a:t>#进入人力资源综合服务系统登录页面</a:t>
            </a:r>
            <a:endParaRPr lang="zh-CN" altLang="en-US" sz="1000"/>
          </a:p>
          <a:p>
            <a:r>
              <a:rPr lang="zh-CN" altLang="en-US" sz="1000"/>
              <a:t>driver.find_element_by_name("username").send_keys("hrteacher")</a:t>
            </a:r>
            <a:endParaRPr lang="zh-CN" altLang="en-US" sz="1000"/>
          </a:p>
          <a:p>
            <a:r>
              <a:rPr lang="zh-CN" altLang="en-US" sz="1000"/>
              <a:t>#输入用户名</a:t>
            </a:r>
            <a:endParaRPr lang="zh-CN" altLang="en-US" sz="1000"/>
          </a:p>
          <a:p>
            <a:r>
              <a:rPr lang="zh-CN" altLang="en-US" sz="1000"/>
              <a:t>driver.find_element_by_name("password").send_keys("123456")</a:t>
            </a:r>
            <a:endParaRPr lang="zh-CN" altLang="en-US" sz="1000"/>
          </a:p>
          <a:p>
            <a:r>
              <a:rPr lang="zh-CN" altLang="en-US" sz="1000"/>
              <a:t>#输入密码</a:t>
            </a:r>
            <a:endParaRPr lang="zh-CN" altLang="en-US" sz="1000"/>
          </a:p>
          <a:p>
            <a:r>
              <a:rPr lang="zh-CN" altLang="en-US" sz="1000"/>
              <a:t>driver.find_element_by_class_name("uppercase").click()</a:t>
            </a:r>
            <a:endParaRPr lang="zh-CN" altLang="en-US" sz="1000"/>
          </a:p>
          <a:p>
            <a:r>
              <a:rPr lang="zh-CN" altLang="en-US" sz="1000"/>
              <a:t>#单击“登录”按钮</a:t>
            </a:r>
            <a:endParaRPr lang="zh-CN" altLang="en-US" sz="1000"/>
          </a:p>
          <a:p>
            <a:r>
              <a:rPr lang="zh-CN" altLang="en-US" sz="1000"/>
              <a:t>driver.find_element_by_link_text("培训进修").click()</a:t>
            </a:r>
            <a:endParaRPr lang="zh-CN" altLang="en-US" sz="1000"/>
          </a:p>
          <a:p>
            <a:r>
              <a:rPr lang="zh-CN" altLang="en-US" sz="1000"/>
              <a:t>#单击“培训进修”按钮</a:t>
            </a:r>
            <a:endParaRPr lang="zh-CN" altLang="en-US" sz="1000"/>
          </a:p>
          <a:p>
            <a:r>
              <a:rPr lang="zh-CN" altLang="en-US" sz="1000"/>
              <a:t>driver.find_element_by_id("content").send_keys("dd")</a:t>
            </a:r>
            <a:endParaRPr lang="zh-CN" altLang="en-US" sz="1000"/>
          </a:p>
          <a:p>
            <a:r>
              <a:rPr lang="zh-CN" altLang="en-US" sz="1000"/>
              <a:t>#在培训内容输入框输入信息</a:t>
            </a:r>
            <a:endParaRPr lang="zh-CN" altLang="en-US" sz="1000"/>
          </a:p>
          <a:p>
            <a:r>
              <a:rPr lang="zh-CN" altLang="en-US" sz="1000"/>
              <a:t>time.sleep(3)</a:t>
            </a:r>
            <a:endParaRPr lang="zh-CN" altLang="en-US" sz="1000"/>
          </a:p>
          <a:p>
            <a:r>
              <a:rPr lang="zh-CN" altLang="en-US" sz="1000"/>
              <a:t>driver.find_element_by_id("content").send_keys(Keys.CONTROL,'a')</a:t>
            </a:r>
            <a:endParaRPr lang="zh-CN" altLang="en-US" sz="1000"/>
          </a:p>
          <a:p>
            <a:r>
              <a:rPr lang="zh-CN" altLang="en-US" sz="1000"/>
              <a:t>time.sleep(3)</a:t>
            </a:r>
            <a:endParaRPr lang="zh-CN" altLang="en-US" sz="1000"/>
          </a:p>
          <a:p>
            <a:r>
              <a:rPr lang="zh-CN" altLang="en-US" sz="1000"/>
              <a:t>#全选信息</a:t>
            </a:r>
            <a:endParaRPr lang="zh-CN" altLang="en-US" sz="1000"/>
          </a:p>
          <a:p>
            <a:r>
              <a:rPr lang="zh-CN" altLang="en-US" sz="1000"/>
              <a:t>driver.find_element_by_id("content").send_keys(Keys.CONTROL,'c')</a:t>
            </a:r>
            <a:endParaRPr lang="zh-CN" altLang="en-US" sz="1000"/>
          </a:p>
          <a:p>
            <a:r>
              <a:rPr lang="zh-CN" altLang="en-US" sz="1000"/>
              <a:t>time.sleep(3)</a:t>
            </a:r>
            <a:endParaRPr lang="zh-CN" altLang="en-US" sz="1000"/>
          </a:p>
          <a:p>
            <a:r>
              <a:rPr lang="zh-CN" altLang="en-US" sz="1000"/>
              <a:t>#复制信息</a:t>
            </a:r>
            <a:endParaRPr lang="zh-CN" altLang="en-US" sz="1000"/>
          </a:p>
          <a:p>
            <a:r>
              <a:rPr lang="zh-CN" altLang="en-US" sz="1000"/>
              <a:t>driver.find_element_by_id("content").send_keys(Keys.CONTROL,'v')</a:t>
            </a:r>
            <a:endParaRPr lang="zh-CN" altLang="en-US" sz="1000"/>
          </a:p>
          <a:p>
            <a:r>
              <a:rPr lang="zh-CN" altLang="en-US" sz="1000"/>
              <a:t>time.sleep(3)</a:t>
            </a:r>
            <a:endParaRPr lang="zh-CN" altLang="en-US" sz="1000"/>
          </a:p>
          <a:p>
            <a:r>
              <a:rPr lang="zh-CN" altLang="en-US" sz="1000"/>
              <a:t>#粘贴信息</a:t>
            </a:r>
            <a:endParaRPr lang="zh-CN" altLang="en-US" sz="1000"/>
          </a:p>
          <a:p>
            <a:r>
              <a:rPr lang="zh-CN" altLang="en-US" sz="1000"/>
              <a:t>driver.find_element_by_id("content").send_keys(Keys.CONTROL,'v')</a:t>
            </a:r>
            <a:endParaRPr lang="zh-CN" altLang="en-US" sz="1000"/>
          </a:p>
          <a:p>
            <a:r>
              <a:rPr lang="zh-CN" altLang="en-US" sz="1000"/>
              <a:t>time.sleep(3)</a:t>
            </a:r>
            <a:endParaRPr lang="zh-CN" altLang="en-US" sz="1000"/>
          </a:p>
          <a:p>
            <a:r>
              <a:rPr lang="zh-CN" altLang="en-US" sz="1000"/>
              <a:t>#粘贴信息</a:t>
            </a:r>
            <a:endParaRPr lang="zh-CN" altLang="en-US" sz="1000"/>
          </a:p>
          <a:p>
            <a:r>
              <a:rPr lang="zh-CN" altLang="en-US" sz="1000"/>
              <a:t>ActionChains(driver).send_keys(Keys.TAB).send_keys(Keys.TAB).send_keys(Keys.</a:t>
            </a:r>
            <a:endParaRPr lang="zh-CN" altLang="en-US" sz="1000"/>
          </a:p>
          <a:p>
            <a:r>
              <a:rPr lang="zh-CN" altLang="en-US" sz="1000"/>
              <a:t>TAB).send_keys(Keys.ENTER).perform()</a:t>
            </a:r>
            <a:endParaRPr lang="zh-CN" altLang="en-US" sz="1000"/>
          </a:p>
          <a:p>
            <a:r>
              <a:rPr lang="zh-CN" altLang="en-US" sz="1000"/>
              <a:t>#单击“查询”按钮</a:t>
            </a:r>
            <a:endParaRPr lang="zh-CN" altLang="en-US" sz="1000"/>
          </a:p>
        </p:txBody>
      </p:sp>
      <p:sp>
        <p:nvSpPr>
          <p:cNvPr id="3" name="文本框 2"/>
          <p:cNvSpPr txBox="1"/>
          <p:nvPr/>
        </p:nvSpPr>
        <p:spPr>
          <a:xfrm>
            <a:off x="1213485" y="1231265"/>
            <a:ext cx="2540000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实例：</a:t>
            </a:r>
            <a:endParaRPr lang="zh-CN" altLang="en-US"/>
          </a:p>
          <a:p>
            <a:r>
              <a:rPr lang="zh-CN" altLang="en-US">
                <a:sym typeface="+mn-ea"/>
              </a:rPr>
              <a:t>（1）进入人力资源综合服务系统登录页面；</a:t>
            </a:r>
            <a:endParaRPr lang="zh-CN" altLang="en-US"/>
          </a:p>
          <a:p>
            <a:r>
              <a:rPr lang="zh-CN" altLang="en-US">
                <a:sym typeface="+mn-ea"/>
              </a:rPr>
              <a:t>（2）输入用户名和密码，单击“登录”按钮；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（3）单击系统页面中的“培训进修”按钮；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文前-04.indd 162 2021-11-11 12:01:54</a:t>
            </a:r>
            <a:endParaRPr lang="zh-CN" altLang="en-US"/>
          </a:p>
          <a:p>
            <a:r>
              <a:rPr lang="zh-CN" altLang="en-US">
                <a:sym typeface="+mn-ea"/>
              </a:rPr>
              <a:t> 单元 4 　自动化测试</a:t>
            </a:r>
            <a:endParaRPr lang="zh-CN" altLang="en-US"/>
          </a:p>
          <a:p>
            <a:r>
              <a:rPr lang="zh-CN" altLang="en-US">
                <a:sym typeface="+mn-ea"/>
              </a:rPr>
              <a:t>163</a:t>
            </a:r>
            <a:endParaRPr lang="zh-CN" altLang="en-US"/>
          </a:p>
          <a:p>
            <a:r>
              <a:rPr lang="zh-CN" altLang="en-US">
                <a:sym typeface="+mn-ea"/>
              </a:rPr>
              <a:t>（4）在培训内容输入框中输入信息dd；</a:t>
            </a:r>
            <a:endParaRPr lang="zh-CN" altLang="en-US"/>
          </a:p>
          <a:p>
            <a:r>
              <a:rPr lang="zh-CN" altLang="en-US">
                <a:sym typeface="+mn-ea"/>
              </a:rPr>
              <a:t>（5）全选信息；</a:t>
            </a:r>
            <a:endParaRPr lang="zh-CN" altLang="en-US"/>
          </a:p>
          <a:p>
            <a:r>
              <a:rPr lang="zh-CN" altLang="en-US">
                <a:sym typeface="+mn-ea"/>
              </a:rPr>
              <a:t>（6）复制信息；</a:t>
            </a:r>
            <a:endParaRPr lang="zh-CN" altLang="en-US"/>
          </a:p>
          <a:p>
            <a:r>
              <a:rPr lang="zh-CN" altLang="en-US">
                <a:sym typeface="+mn-ea"/>
              </a:rPr>
              <a:t>（7）粘贴信息两次；</a:t>
            </a:r>
            <a:endParaRPr lang="zh-CN" altLang="en-US"/>
          </a:p>
          <a:p>
            <a:r>
              <a:rPr lang="zh-CN" altLang="en-US">
                <a:sym typeface="+mn-ea"/>
              </a:rPr>
              <a:t>（8）过鼠标的形式单击“查询”按钮。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PLACING_PICTURE_USER_VIEWPORT" val="{&quot;height&quot;:9735,&quot;width&quot;:17130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1638</Words>
  <Application>WPS 演示</Application>
  <PresentationFormat>宽屏</PresentationFormat>
  <Paragraphs>81</Paragraphs>
  <Slides>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Wingdings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Administrator</cp:lastModifiedBy>
  <cp:revision>150</cp:revision>
  <dcterms:created xsi:type="dcterms:W3CDTF">2019-06-19T02:08:00Z</dcterms:created>
  <dcterms:modified xsi:type="dcterms:W3CDTF">2022-02-10T13:17:56Z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2052-11.1.0.10578</vt:lpwstr>
  </property>
  <property fmtid="{D5CDD505-2E9C-101B-9397-08002B2CF9AE}" pid="3" name="ICV">
    <vt:lpwstr>D7E9D6AA8F264CAB83644F0840B92682</vt:lpwstr>
  </property>
</Properties>
</file>