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  <p:sldId id="258" r:id="rId5"/>
    <p:sldId id="259" r:id="rId6"/>
    <p:sldId id="260" r:id="rId7"/>
    <p:sldId id="262" r:id="rId8"/>
    <p:sldId id="263" r:id="rId9"/>
    <p:sldId id="261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2</a:t>
            </a: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/>
              <a:t>3</a:t>
            </a: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15640" y="4429760"/>
            <a:ext cx="6803390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鼠标模拟操作方法使用</a:t>
            </a:r>
            <a:endParaRPr lang="zh-CN" altLang="en-US" sz="451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Tm="0">
        <p:fade/>
      </p:transition>
    </mc:Choice>
    <mc:Fallback>
      <p:transition spd="med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五边形 30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chemeClr val="accent1"/>
              </a:solidFill>
              <a:cs typeface="+mn-ea"/>
              <a:sym typeface="+mn-lt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7319" y="278897"/>
            <a:ext cx="86106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65" b="1">
                <a:solidFill>
                  <a:srgbClr val="483018"/>
                </a:solidFill>
                <a:cs typeface="+mn-ea"/>
                <a:sym typeface="+mn-lt"/>
              </a:rPr>
              <a:t>目录</a:t>
            </a:r>
            <a:endParaRPr lang="zh-CN" altLang="en-US" sz="2665" b="1" dirty="0">
              <a:solidFill>
                <a:srgbClr val="483018"/>
              </a:solidFill>
              <a:cs typeface="+mn-ea"/>
              <a:sym typeface="+mn-lt"/>
            </a:endParaRPr>
          </a:p>
        </p:txBody>
      </p:sp>
      <p:grpSp>
        <p:nvGrpSpPr>
          <p:cNvPr id="22" name="组合 21"/>
          <p:cNvGrpSpPr/>
          <p:nvPr/>
        </p:nvGrpSpPr>
        <p:grpSpPr>
          <a:xfrm rot="0">
            <a:off x="1452245" y="3156585"/>
            <a:ext cx="534670" cy="575945"/>
            <a:chOff x="5651" y="3548"/>
            <a:chExt cx="842" cy="906"/>
          </a:xfrm>
        </p:grpSpPr>
        <p:sp>
          <p:nvSpPr>
            <p:cNvPr id="6" name="矩形 5"/>
            <p:cNvSpPr/>
            <p:nvPr/>
          </p:nvSpPr>
          <p:spPr>
            <a:xfrm>
              <a:off x="5651" y="3548"/>
              <a:ext cx="842" cy="90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51" y="3614"/>
              <a:ext cx="822" cy="72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bg1"/>
                  </a:solidFill>
                  <a:cs typeface="+mn-ea"/>
                  <a:sym typeface="+mn-lt"/>
                </a:rPr>
                <a:t>01</a:t>
              </a:r>
              <a:endParaRPr lang="zh-CN" altLang="en-US" sz="2400" dirty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 rot="0">
            <a:off x="2934335" y="3140710"/>
            <a:ext cx="6323965" cy="576580"/>
            <a:chOff x="3369875" y="1633364"/>
            <a:chExt cx="3362365" cy="432048"/>
          </a:xfrm>
          <a:solidFill>
            <a:schemeClr val="accent1"/>
          </a:solidFill>
        </p:grpSpPr>
        <p:sp>
          <p:nvSpPr>
            <p:cNvPr id="9" name="矩形 8"/>
            <p:cNvSpPr/>
            <p:nvPr/>
          </p:nvSpPr>
          <p:spPr>
            <a:xfrm>
              <a:off x="3369875" y="1633364"/>
              <a:ext cx="3362365" cy="43204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497211" y="1680046"/>
              <a:ext cx="2200852" cy="31499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135" dirty="0" smtClean="0">
                  <a:solidFill>
                    <a:schemeClr val="bg1"/>
                  </a:solidFill>
                  <a:cs typeface="+mn-ea"/>
                  <a:sym typeface="+mn-lt"/>
                </a:rPr>
                <a:t>鼠标模拟操作方法使用</a:t>
              </a:r>
              <a:endParaRPr lang="zh-CN" altLang="en-US" sz="2135" dirty="0" smtClean="0">
                <a:solidFill>
                  <a:schemeClr val="bg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五边形 3"/>
          <p:cNvSpPr/>
          <p:nvPr/>
        </p:nvSpPr>
        <p:spPr>
          <a:xfrm>
            <a:off x="0" y="2468133"/>
            <a:ext cx="4271797" cy="1921735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864350" y="3524885"/>
            <a:ext cx="5605145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665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鼠标模拟操作方法使用</a:t>
            </a:r>
            <a:endParaRPr lang="zh-CN" altLang="en-US" sz="2665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556124" y="2419351"/>
            <a:ext cx="1991360" cy="206121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12800" b="1" dirty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01</a:t>
            </a:r>
            <a:endParaRPr lang="zh-CN" altLang="en-US" sz="12800" b="1" dirty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鼠标模拟操作方法使用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17855" y="967740"/>
            <a:ext cx="11242040" cy="53543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ActionChains基本能够满足所有对鼠标操作的需求。使用此类中的方法时，需要先引入此</a:t>
            </a:r>
            <a:endParaRPr lang="zh-CN" altLang="en-US"/>
          </a:p>
          <a:p>
            <a:r>
              <a:rPr lang="zh-CN" altLang="en-US"/>
              <a:t>类，引入代码为：</a:t>
            </a:r>
            <a:endParaRPr lang="zh-CN" altLang="en-US"/>
          </a:p>
          <a:p>
            <a:r>
              <a:rPr lang="zh-CN" altLang="en-US"/>
              <a:t>selenium.webdriver.common.action_chains.ActionChains(driver)</a:t>
            </a:r>
            <a:endParaRPr lang="zh-CN" altLang="en-US"/>
          </a:p>
          <a:p>
            <a:r>
              <a:rPr lang="zh-CN" altLang="en-US"/>
              <a:t>需要了解ActionChains的执行原理，当调用ActionChains( )方法时，不会立即执行，而是会将所有的</a:t>
            </a:r>
            <a:endParaRPr lang="zh-CN" altLang="en-US"/>
          </a:p>
          <a:p>
            <a:r>
              <a:rPr lang="zh-CN" altLang="en-US"/>
              <a:t>操作按顺序存放在一个队列里，当调用perform( )方法时，按照队列里面的顺序进行执行。其中调用的</a:t>
            </a:r>
            <a:endParaRPr lang="zh-CN" altLang="en-US"/>
          </a:p>
          <a:p>
            <a:r>
              <a:rPr lang="zh-CN" altLang="en-US"/>
              <a:t>perform( )方法必须放在ActionChains方法最后。</a:t>
            </a:r>
            <a:endParaRPr lang="zh-CN" altLang="en-US"/>
          </a:p>
          <a:p>
            <a:r>
              <a:rPr lang="zh-CN" altLang="en-US"/>
              <a:t>这种情况下可以有两种调用方法：</a:t>
            </a:r>
            <a:endParaRPr lang="zh-CN" altLang="en-US"/>
          </a:p>
          <a:p>
            <a:r>
              <a:rPr lang="zh-CN" altLang="en-US"/>
              <a:t>1．链式写法</a:t>
            </a:r>
            <a:endParaRPr lang="zh-CN" altLang="en-US"/>
          </a:p>
          <a:p>
            <a:r>
              <a:rPr lang="zh-CN" altLang="en-US"/>
              <a:t>menu=driver.find_element_by_css_selector(".nav")</a:t>
            </a:r>
            <a:endParaRPr lang="zh-CN" altLang="en-US"/>
          </a:p>
          <a:p>
            <a:r>
              <a:rPr lang="zh-CN" altLang="en-US"/>
              <a:t>hidden_submenu=driver.find_element_by_css_selector(".nav #submenu1")</a:t>
            </a:r>
            <a:endParaRPr lang="zh-CN" altLang="en-US"/>
          </a:p>
          <a:p>
            <a:r>
              <a:rPr lang="zh-CN" altLang="en-US"/>
              <a:t>ActionChains(driver).move_to_element(menu).click(hidden_submenu).perform()</a:t>
            </a:r>
            <a:endParaRPr lang="zh-CN" altLang="en-US"/>
          </a:p>
          <a:p>
            <a:r>
              <a:rPr lang="zh-CN" altLang="en-US"/>
              <a:t>2．分步写法</a:t>
            </a:r>
            <a:endParaRPr lang="zh-CN" altLang="en-US"/>
          </a:p>
          <a:p>
            <a:r>
              <a:rPr lang="zh-CN" altLang="en-US"/>
              <a:t>menu=driver.find_element_by_css_selector(".nav")</a:t>
            </a:r>
            <a:endParaRPr lang="zh-CN" altLang="en-US"/>
          </a:p>
          <a:p>
            <a:r>
              <a:rPr lang="zh-CN" altLang="en-US"/>
              <a:t>hidden_submenu=driver.find_element_by_css_selector(".nav #submenu1")</a:t>
            </a:r>
            <a:endParaRPr lang="zh-CN" altLang="en-US"/>
          </a:p>
          <a:p>
            <a:r>
              <a:rPr lang="zh-CN" altLang="en-US"/>
              <a:t>actions=ActionChains(driver)</a:t>
            </a:r>
            <a:endParaRPr lang="zh-CN" altLang="en-US"/>
          </a:p>
          <a:p>
            <a:r>
              <a:rPr lang="zh-CN" altLang="en-US"/>
              <a:t>actions.move_to_element(menu)</a:t>
            </a:r>
            <a:endParaRPr lang="zh-CN" altLang="en-US"/>
          </a:p>
          <a:p>
            <a:r>
              <a:rPr lang="zh-CN" altLang="en-US"/>
              <a:t>actions.click(hidden_submenu)</a:t>
            </a:r>
            <a:endParaRPr lang="zh-CN" altLang="en-US"/>
          </a:p>
          <a:p>
            <a:r>
              <a:rPr lang="zh-CN" altLang="en-US"/>
              <a:t>actions.perform()</a:t>
            </a:r>
            <a:endParaRPr lang="zh-CN" altLang="en-US"/>
          </a:p>
          <a:p>
            <a:r>
              <a:rPr lang="zh-CN" altLang="en-US"/>
              <a:t>注意：两种写法本质是一样的，ActionChains都会按照顺序执行所有的操作。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868045" y="1256665"/>
            <a:ext cx="5626100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ActionChains方法列表如表所示。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15135" y="1809750"/>
            <a:ext cx="8089265" cy="4502785"/>
          </a:xfrm>
          <a:prstGeom prst="rect">
            <a:avLst/>
          </a:prstGeom>
        </p:spPr>
      </p:pic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鼠标模拟操作方法使用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4131310" y="365125"/>
            <a:ext cx="11841480" cy="6492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1600"/>
              <a:t>import time</a:t>
            </a:r>
            <a:endParaRPr lang="zh-CN" altLang="en-US" sz="1600"/>
          </a:p>
          <a:p>
            <a:r>
              <a:rPr lang="zh-CN" altLang="en-US" sz="1600"/>
              <a:t>from selenium import webdriver</a:t>
            </a:r>
            <a:endParaRPr lang="zh-CN" altLang="en-US" sz="1600"/>
          </a:p>
          <a:p>
            <a:r>
              <a:rPr lang="zh-CN" altLang="en-US" sz="1600"/>
              <a:t>from selenium.webdriver import ActionChains</a:t>
            </a:r>
            <a:endParaRPr lang="zh-CN" altLang="en-US" sz="1600"/>
          </a:p>
          <a:p>
            <a:r>
              <a:rPr lang="zh-CN" altLang="en-US" sz="1600"/>
              <a:t>driver=webdriver.Chrome()</a:t>
            </a:r>
            <a:endParaRPr lang="zh-CN" altLang="en-US" sz="1600"/>
          </a:p>
          <a:p>
            <a:r>
              <a:rPr lang="zh-CN" altLang="en-US" sz="1600"/>
              <a:t>driver.get("http://192.168.X.XXX/suthr/logon")</a:t>
            </a:r>
            <a:endParaRPr lang="zh-CN" altLang="en-US" sz="1600"/>
          </a:p>
          <a:p>
            <a:r>
              <a:rPr lang="zh-CN" altLang="en-US" sz="1600"/>
              <a:t>#进入人力资源综合服务系统登录页面</a:t>
            </a:r>
            <a:endParaRPr lang="zh-CN" altLang="en-US" sz="1600"/>
          </a:p>
          <a:p>
            <a:r>
              <a:rPr lang="zh-CN" altLang="en-US" sz="1600"/>
              <a:t>driver.find_element_by_name("username").send_keys("hrteacher")</a:t>
            </a:r>
            <a:endParaRPr lang="zh-CN" altLang="en-US" sz="1600"/>
          </a:p>
          <a:p>
            <a:r>
              <a:rPr lang="zh-CN" altLang="en-US" sz="1600"/>
              <a:t>#输入用户名</a:t>
            </a:r>
            <a:endParaRPr lang="zh-CN" altLang="en-US" sz="1600"/>
          </a:p>
          <a:p>
            <a:r>
              <a:rPr lang="zh-CN" altLang="en-US" sz="1600"/>
              <a:t>time.sleep(5)</a:t>
            </a:r>
            <a:endParaRPr lang="zh-CN" altLang="en-US" sz="1600"/>
          </a:p>
          <a:p>
            <a:r>
              <a:rPr lang="zh-CN" altLang="en-US" sz="1600"/>
              <a:t>a=driver.find_element_by_name("username")</a:t>
            </a:r>
            <a:endParaRPr lang="zh-CN" altLang="en-US" sz="1600"/>
          </a:p>
          <a:p>
            <a:r>
              <a:rPr lang="zh-CN" altLang="en-US" sz="1600"/>
              <a:t>ActionChains(driver).double_click(a).perform()</a:t>
            </a:r>
            <a:endParaRPr lang="zh-CN" altLang="en-US" sz="1600"/>
          </a:p>
          <a:p>
            <a:r>
              <a:rPr lang="zh-CN" altLang="en-US" sz="1600"/>
              <a:t>#双击操作</a:t>
            </a:r>
            <a:endParaRPr lang="zh-CN" altLang="en-US" sz="1600"/>
          </a:p>
          <a:p>
            <a:r>
              <a:rPr lang="zh-CN" altLang="en-US" sz="1600"/>
              <a:t>time.sleep(5)</a:t>
            </a:r>
            <a:endParaRPr lang="zh-CN" altLang="en-US" sz="1600"/>
          </a:p>
          <a:p>
            <a:r>
              <a:rPr lang="zh-CN" altLang="en-US" sz="1600"/>
              <a:t>ActionChains(driver).context_click(a).perform()</a:t>
            </a:r>
            <a:endParaRPr lang="zh-CN" altLang="en-US" sz="1600"/>
          </a:p>
          <a:p>
            <a:r>
              <a:rPr lang="zh-CN" altLang="en-US" sz="1600"/>
              <a:t>#右击操作</a:t>
            </a:r>
            <a:endParaRPr lang="zh-CN" altLang="en-US" sz="1600"/>
          </a:p>
          <a:p>
            <a:r>
              <a:rPr lang="zh-CN" altLang="en-US" sz="1600"/>
              <a:t>time.sleep(5)</a:t>
            </a:r>
            <a:endParaRPr lang="zh-CN" altLang="en-US" sz="1600"/>
          </a:p>
          <a:p>
            <a:r>
              <a:rPr lang="zh-CN" altLang="en-US" sz="1600"/>
              <a:t>driver.find_element_by_name("password").send_keys("123456")</a:t>
            </a:r>
            <a:endParaRPr lang="zh-CN" altLang="en-US" sz="1600"/>
          </a:p>
          <a:p>
            <a:r>
              <a:rPr lang="zh-CN" altLang="en-US" sz="1600"/>
              <a:t>#输入密码</a:t>
            </a:r>
            <a:endParaRPr lang="zh-CN" altLang="en-US" sz="1600"/>
          </a:p>
          <a:p>
            <a:r>
              <a:rPr lang="zh-CN" altLang="en-US" sz="1600"/>
              <a:t>time.sleep(5)</a:t>
            </a:r>
            <a:endParaRPr lang="zh-CN" altLang="en-US" sz="1600"/>
          </a:p>
          <a:p>
            <a:r>
              <a:rPr lang="zh-CN" altLang="en-US" sz="1600"/>
              <a:t>b=driver.find_element_by_class_name("uppercase")</a:t>
            </a:r>
            <a:endParaRPr lang="zh-CN" altLang="en-US" sz="1600"/>
          </a:p>
          <a:p>
            <a:r>
              <a:rPr lang="zh-CN" altLang="en-US" sz="1600"/>
              <a:t>ActionChains(driver).click(b).perform()</a:t>
            </a:r>
            <a:endParaRPr lang="zh-CN" altLang="en-US" sz="1600"/>
          </a:p>
          <a:p>
            <a:r>
              <a:rPr lang="zh-CN" altLang="en-US" sz="1600"/>
              <a:t>#单击操作</a:t>
            </a:r>
            <a:endParaRPr lang="zh-CN" altLang="en-US" sz="1600"/>
          </a:p>
          <a:p>
            <a:r>
              <a:rPr lang="zh-CN" altLang="en-US" sz="1600"/>
              <a:t>time.sleep(5)</a:t>
            </a:r>
            <a:endParaRPr lang="zh-CN" altLang="en-US" sz="1600"/>
          </a:p>
          <a:p>
            <a:r>
              <a:rPr lang="zh-CN" altLang="en-US" sz="1600"/>
              <a:t>c=driver.find_element_by_xpath("/html/body/div[1]/div/div[2]/div[2]/ul/li[7]/a/span")</a:t>
            </a:r>
            <a:endParaRPr lang="zh-CN" altLang="en-US" sz="1600"/>
          </a:p>
          <a:p>
            <a:r>
              <a:rPr lang="zh-CN" altLang="en-US" sz="1600"/>
              <a:t>ActionChains(driver).move_to_element(c).perform()</a:t>
            </a:r>
            <a:endParaRPr lang="zh-CN" altLang="en-US" sz="1600"/>
          </a:p>
          <a:p>
            <a:r>
              <a:rPr lang="zh-CN" altLang="en-US" sz="1600"/>
              <a:t>#悬停操作</a:t>
            </a:r>
            <a:endParaRPr lang="zh-CN" altLang="en-US" sz="1600"/>
          </a:p>
        </p:txBody>
      </p:sp>
      <p:sp>
        <p:nvSpPr>
          <p:cNvPr id="5" name="文本框 4"/>
          <p:cNvSpPr txBox="1"/>
          <p:nvPr/>
        </p:nvSpPr>
        <p:spPr>
          <a:xfrm>
            <a:off x="397510" y="1836420"/>
            <a:ext cx="2540000" cy="34150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>
                <a:sym typeface="+mn-ea"/>
              </a:rPr>
              <a:t>实例：</a:t>
            </a:r>
            <a:endParaRPr lang="zh-CN" altLang="en-US"/>
          </a:p>
          <a:p>
            <a:r>
              <a:rPr lang="zh-CN" altLang="en-US">
                <a:sym typeface="+mn-ea"/>
              </a:rPr>
              <a:t>（1）进入人力资源综合服务系统登录页面；</a:t>
            </a:r>
            <a:endParaRPr lang="zh-CN" altLang="en-US"/>
          </a:p>
          <a:p>
            <a:r>
              <a:rPr lang="zh-CN" altLang="en-US">
                <a:sym typeface="+mn-ea"/>
              </a:rPr>
              <a:t>（2）在用户名输入框中输入信息；</a:t>
            </a:r>
            <a:endParaRPr lang="zh-CN" altLang="en-US"/>
          </a:p>
          <a:p>
            <a:r>
              <a:rPr lang="zh-CN" altLang="en-US">
                <a:sym typeface="+mn-ea"/>
              </a:rPr>
              <a:t>（3）双击信息；</a:t>
            </a:r>
            <a:endParaRPr lang="zh-CN" altLang="en-US"/>
          </a:p>
          <a:p>
            <a:r>
              <a:rPr lang="zh-CN" altLang="en-US">
                <a:sym typeface="+mn-ea"/>
              </a:rPr>
              <a:t>（4）右击信息；</a:t>
            </a:r>
            <a:endParaRPr lang="zh-CN" altLang="en-US"/>
          </a:p>
          <a:p>
            <a:r>
              <a:rPr lang="zh-CN" altLang="en-US">
                <a:sym typeface="+mn-ea"/>
              </a:rPr>
              <a:t>（5）输入密码，然后单击“登录”按钮；</a:t>
            </a:r>
            <a:endParaRPr lang="zh-CN" altLang="en-US"/>
          </a:p>
          <a:p>
            <a:r>
              <a:rPr lang="zh-CN" altLang="en-US">
                <a:sym typeface="+mn-ea"/>
              </a:rPr>
              <a:t>（6）将鼠标指针悬停在系统首页右上角用户名处。</a:t>
            </a:r>
            <a:endParaRPr lang="zh-CN" altLang="en-US"/>
          </a:p>
        </p:txBody>
      </p:sp>
      <p:sp>
        <p:nvSpPr>
          <p:cNvPr id="6" name="五边形 5"/>
          <p:cNvSpPr/>
          <p:nvPr/>
        </p:nvSpPr>
        <p:spPr>
          <a:xfrm>
            <a:off x="0" y="257605"/>
            <a:ext cx="498191" cy="576064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57319" y="278897"/>
            <a:ext cx="3573780" cy="5016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>
              <a:buClrTx/>
              <a:buSzTx/>
              <a:buFontTx/>
            </a:pPr>
            <a:r>
              <a:rPr lang="zh-CN" altLang="en-US" sz="2665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鼠标模拟操作方法使用</a:t>
            </a:r>
            <a:endParaRPr lang="zh-CN" altLang="en-US" sz="2665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4321596" y="4355777"/>
            <a:ext cx="3548808" cy="815340"/>
          </a:xfrm>
          <a:prstGeom prst="rect">
            <a:avLst/>
          </a:prstGeom>
          <a:noFill/>
          <a:ln>
            <a:noFill/>
          </a:ln>
        </p:spPr>
        <p:txBody>
          <a:bodyPr wrap="square" lIns="121370" tIns="60685" rIns="121370" bIns="60685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ctr" defTabSz="682625"/>
            <a:r>
              <a:rPr lang="zh-CN" altLang="en-US" sz="451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451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6680355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60409"/>
            <a:ext cx="12192000" cy="350534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21047"/>
            <a:ext cx="12192000" cy="181456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1662</Words>
  <Application>WPS 演示</Application>
  <PresentationFormat>宽屏</PresentationFormat>
  <Paragraphs>77</Paragraphs>
  <Slides>7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蒋英羽</dc:creator>
  <cp:lastModifiedBy>蒋英羽</cp:lastModifiedBy>
  <cp:revision>151</cp:revision>
  <dcterms:created xsi:type="dcterms:W3CDTF">2019-06-19T02:08:00Z</dcterms:created>
  <dcterms:modified xsi:type="dcterms:W3CDTF">2022-02-10T08:47:55Z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2052-11.1.0.11294</vt:lpwstr>
  </property>
  <property fmtid="{D5CDD505-2E9C-101B-9397-08002B2CF9AE}" pid="3" name="ICV">
    <vt:lpwstr>63020D946DD542A4A0DE609C75382A0B</vt:lpwstr>
  </property>
</Properties>
</file>