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1" r:id="rId7"/>
    <p:sldId id="263" r:id="rId8"/>
    <p:sldId id="264" r:id="rId9"/>
    <p:sldId id="260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15640" y="4429760"/>
            <a:ext cx="6564630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复数定位方式方法使用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1452245" y="3156585"/>
            <a:ext cx="534670" cy="575945"/>
            <a:chOff x="5651" y="3548"/>
            <a:chExt cx="842" cy="906"/>
          </a:xfrm>
        </p:grpSpPr>
        <p:sp>
          <p:nvSpPr>
            <p:cNvPr id="6" name="矩形 5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2934335" y="3140710"/>
            <a:ext cx="6323965" cy="576580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9" name="矩形 8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7211" y="1680046"/>
              <a:ext cx="2200852" cy="31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复数定位方式方法使用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复数定位方式方法使用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复数定位方式方法使用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05280" y="1947545"/>
            <a:ext cx="864489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/>
              <a:t>八种基本定位方式对应的复数形式如下：</a:t>
            </a:r>
            <a:endParaRPr lang="zh-CN" altLang="en-US" sz="2400"/>
          </a:p>
          <a:p>
            <a:r>
              <a:rPr lang="zh-CN" altLang="en-US" sz="2400"/>
              <a:t>●　id复数定位find_elements_by_id( )；</a:t>
            </a:r>
            <a:endParaRPr lang="zh-CN" altLang="en-US" sz="2400"/>
          </a:p>
          <a:p>
            <a:r>
              <a:rPr lang="zh-CN" altLang="en-US" sz="2400"/>
              <a:t>●　name复数定位find_elements_by_name( )；</a:t>
            </a:r>
            <a:endParaRPr lang="zh-CN" altLang="en-US" sz="2400"/>
          </a:p>
          <a:p>
            <a:r>
              <a:rPr lang="zh-CN" altLang="en-US" sz="2400"/>
              <a:t>●　class复数定位find_elements_by_class_name( )；</a:t>
            </a:r>
            <a:endParaRPr lang="zh-CN" altLang="en-US" sz="2400"/>
          </a:p>
          <a:p>
            <a:r>
              <a:rPr lang="zh-CN" altLang="en-US" sz="2400"/>
              <a:t>●　tag复数定位find_elements_by_tag_name( )；</a:t>
            </a:r>
            <a:endParaRPr lang="zh-CN" altLang="en-US" sz="2400"/>
          </a:p>
          <a:p>
            <a:r>
              <a:rPr lang="zh-CN" altLang="en-US" sz="2400"/>
              <a:t>●　link复数定位find_elements_by_link_text( )；</a:t>
            </a:r>
            <a:endParaRPr lang="zh-CN" altLang="en-US" sz="2400"/>
          </a:p>
          <a:p>
            <a:r>
              <a:rPr lang="zh-CN" altLang="en-US" sz="2400"/>
              <a:t>●　partial_link复数定位find_elements_by_partial_link_text( )；</a:t>
            </a:r>
            <a:endParaRPr lang="zh-CN" altLang="en-US" sz="2400"/>
          </a:p>
          <a:p>
            <a:r>
              <a:rPr lang="zh-CN" altLang="en-US" sz="2400"/>
              <a:t>●　xpath复数定位find_elements_by_xpath( )；</a:t>
            </a:r>
            <a:endParaRPr lang="zh-CN" altLang="en-US" sz="2400"/>
          </a:p>
          <a:p>
            <a:r>
              <a:rPr lang="zh-CN" altLang="en-US" sz="2400"/>
              <a:t>●　css复数定位find_elements_by_css_selector( )。</a:t>
            </a:r>
            <a:endParaRPr lang="zh-CN" altLang="en-US"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复数定位方式方法使用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05180" y="944245"/>
            <a:ext cx="1114615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	</a:t>
            </a:r>
            <a:r>
              <a:rPr lang="zh-CN" altLang="en-US"/>
              <a:t>这些复数定位方式每次取到的都是具有相同类型属性的一组元素，所以返回的是一个list队列，也可以利用这个队列去定位单个元素。</a:t>
            </a:r>
            <a:endParaRPr lang="zh-CN" altLang="en-US"/>
          </a:p>
          <a:p>
            <a:r>
              <a:rPr lang="en-US" altLang="zh-CN"/>
              <a:t>	</a:t>
            </a:r>
            <a:r>
              <a:rPr lang="zh-CN" altLang="en-US"/>
              <a:t>以人力资源综合服务系统登录页面为例，如图所示。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0810" y="1866265"/>
            <a:ext cx="9315450" cy="49904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45110" y="1074420"/>
            <a:ext cx="1157668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	</a:t>
            </a:r>
            <a:r>
              <a:rPr lang="zh-CN" altLang="en-US"/>
              <a:t>从图中我们可以看出，用户名输入框和密码输入框都有共同的标签input。定位到的元素属性中可以看到用户名输入框在页面排第一个，通过复数定位的代码为：</a:t>
            </a:r>
            <a:endParaRPr lang="zh-CN" altLang="en-US"/>
          </a:p>
          <a:p>
            <a:r>
              <a:rPr lang="zh-CN" altLang="en-US"/>
              <a:t>driver.find_elements_by_tag_name("input")[0].send_keys("hrteacher")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395855" y="2548255"/>
            <a:ext cx="7274560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（2）输入用户名；</a:t>
            </a:r>
            <a:endParaRPr lang="zh-CN" altLang="en-US"/>
          </a:p>
          <a:p>
            <a:r>
              <a:rPr lang="zh-CN" altLang="en-US"/>
              <a:t>（3）输入密码。</a:t>
            </a:r>
            <a:endParaRPr lang="zh-CN" altLang="en-US"/>
          </a:p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driver.find_elements_by_tag_name("input")[0].send_keys("hrteacher")</a:t>
            </a:r>
            <a:endParaRPr lang="zh-CN" altLang="en-US"/>
          </a:p>
          <a:p>
            <a:r>
              <a:rPr lang="zh-CN" altLang="en-US"/>
              <a:t>#通过driver.find_elements_by_tag_name定位页面元素，输入用户名</a:t>
            </a:r>
            <a:endParaRPr lang="zh-CN" altLang="en-US"/>
          </a:p>
          <a:p>
            <a:r>
              <a:rPr lang="zh-CN" altLang="en-US"/>
              <a:t>driver.find_elements_by_tag_name("input")[1].send_keys("123456")</a:t>
            </a:r>
            <a:endParaRPr lang="zh-CN" altLang="en-US"/>
          </a:p>
          <a:p>
            <a:r>
              <a:rPr lang="zh-CN" altLang="en-US"/>
              <a:t>#通过driver.find_elements_by_tag_name定位页面元素，输入密码</a:t>
            </a:r>
            <a:endParaRPr lang="zh-CN" altLang="en-US"/>
          </a:p>
        </p:txBody>
      </p:sp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复数定位方式方法使用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1034</Words>
  <Application>WPS 演示</Application>
  <PresentationFormat>宽屏</PresentationFormat>
  <Paragraphs>50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蒋英羽</dc:creator>
  <cp:lastModifiedBy>蒋英羽</cp:lastModifiedBy>
  <cp:revision>151</cp:revision>
  <dcterms:created xsi:type="dcterms:W3CDTF">2019-06-19T02:08:00Z</dcterms:created>
  <dcterms:modified xsi:type="dcterms:W3CDTF">2022-02-10T08:13:39Z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C3859159045340D69F5B7E98526859AD</vt:lpwstr>
  </property>
</Properties>
</file>