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2" r:id="rId8"/>
    <p:sldId id="263" r:id="rId9"/>
    <p:sldId id="261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226185" y="4429760"/>
            <a:ext cx="10161270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数据驱动测试方法使用</a:t>
            </a:r>
            <a:endParaRPr lang="zh-CN" altLang="en-US" sz="451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五边形 30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7319" y="278897"/>
            <a:ext cx="8610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5" b="1">
                <a:solidFill>
                  <a:srgbClr val="483018"/>
                </a:solidFill>
                <a:cs typeface="+mn-ea"/>
                <a:sym typeface="+mn-lt"/>
              </a:rPr>
              <a:t>目录</a:t>
            </a:r>
            <a:endParaRPr lang="zh-CN" altLang="en-US" sz="2665" b="1" dirty="0">
              <a:solidFill>
                <a:srgbClr val="483018"/>
              </a:solidFill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193290" y="3133090"/>
            <a:ext cx="7805420" cy="591185"/>
            <a:chOff x="2287" y="4946"/>
            <a:chExt cx="12292" cy="931"/>
          </a:xfrm>
        </p:grpSpPr>
        <p:grpSp>
          <p:nvGrpSpPr>
            <p:cNvPr id="22" name="组合 21"/>
            <p:cNvGrpSpPr/>
            <p:nvPr/>
          </p:nvGrpSpPr>
          <p:grpSpPr>
            <a:xfrm rot="0">
              <a:off x="2287" y="4971"/>
              <a:ext cx="842" cy="907"/>
              <a:chOff x="5651" y="3548"/>
              <a:chExt cx="842" cy="906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5651" y="3548"/>
                <a:ext cx="842" cy="9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651" y="3614"/>
                <a:ext cx="822" cy="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>
                    <a:solidFill>
                      <a:schemeClr val="bg1"/>
                    </a:solidFill>
                    <a:cs typeface="+mn-ea"/>
                    <a:sym typeface="+mn-lt"/>
                  </a:rPr>
                  <a:t>01</a:t>
                </a:r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 rot="0">
              <a:off x="4621" y="4946"/>
              <a:ext cx="9959" cy="908"/>
              <a:chOff x="3369875" y="1633364"/>
              <a:chExt cx="3362365" cy="432048"/>
            </a:xfrm>
            <a:solidFill>
              <a:schemeClr val="accent1"/>
            </a:solidFill>
          </p:grpSpPr>
          <p:sp>
            <p:nvSpPr>
              <p:cNvPr id="9" name="矩形 8"/>
              <p:cNvSpPr/>
              <p:nvPr/>
            </p:nvSpPr>
            <p:spPr>
              <a:xfrm>
                <a:off x="3369875" y="1633364"/>
                <a:ext cx="3362365" cy="4320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497211" y="1680046"/>
                <a:ext cx="2200852" cy="31499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135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数据驱动测试方法使用</a:t>
                </a:r>
                <a:endPara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数据驱动测试方法使用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01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5737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数据驱动测试方法使用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98475" y="1635760"/>
            <a:ext cx="11541125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000"/>
              <a:t>	</a:t>
            </a:r>
            <a:r>
              <a:rPr sz="2000"/>
              <a:t>使用数据驱动模式，可以根据业务分解测试数据，只需定义变量，通过外部或者自定义的数据使其参数化，从而避免使用之前测试脚本中固定的数据。可以将测试脚本与测试数据分离，使得测试脚本在不同数据集合下高度复用。这不仅可以增加复杂条件场景的测试覆盖，还可以减少测试脚本的编写与维护工作。</a:t>
            </a:r>
            <a:endParaRPr sz="2000"/>
          </a:p>
        </p:txBody>
      </p:sp>
      <p:sp>
        <p:nvSpPr>
          <p:cNvPr id="3" name="文本框 2"/>
          <p:cNvSpPr txBox="1"/>
          <p:nvPr/>
        </p:nvSpPr>
        <p:spPr>
          <a:xfrm>
            <a:off x="498475" y="3438525"/>
            <a:ext cx="1169289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1．环境准备</a:t>
            </a:r>
            <a:endParaRPr lang="zh-CN" altLang="en-US"/>
          </a:p>
          <a:p>
            <a:r>
              <a:rPr lang="zh-CN" altLang="en-US"/>
              <a:t>安装ddt代码库，打开cmd命令行窗口，输入pip install ddt命令在线安装。</a:t>
            </a:r>
            <a:endParaRPr lang="zh-CN" altLang="en-US"/>
          </a:p>
          <a:p>
            <a:r>
              <a:rPr lang="zh-CN" altLang="en-US"/>
              <a:t>2．数据驱动步骤</a:t>
            </a:r>
            <a:endParaRPr lang="zh-CN" altLang="en-US"/>
          </a:p>
          <a:p>
            <a:r>
              <a:rPr lang="zh-CN" altLang="en-US"/>
              <a:t>（1）在头部导入ddt代码库：import ddt；</a:t>
            </a:r>
            <a:endParaRPr lang="zh-CN" altLang="en-US"/>
          </a:p>
          <a:p>
            <a:r>
              <a:rPr lang="zh-CN" altLang="en-US"/>
              <a:t>（2）在测试类前添加一个装饰器，表示这个类采用ddt代码库的方式实现数据驱动（@ddt.ddt）；</a:t>
            </a:r>
            <a:endParaRPr lang="zh-CN" altLang="en-US"/>
          </a:p>
          <a:p>
            <a:r>
              <a:rPr lang="zh-CN" altLang="en-US"/>
              <a:t>（3）在测试方法前使用@ddt.data( )指定数据来源。</a:t>
            </a:r>
            <a:endParaRPr lang="zh-CN" altLang="en-US"/>
          </a:p>
          <a:p>
            <a:r>
              <a:rPr lang="zh-CN" altLang="en-US"/>
              <a:t>3．代码编写思路</a:t>
            </a:r>
            <a:endParaRPr lang="zh-CN" altLang="en-US"/>
          </a:p>
          <a:p>
            <a:r>
              <a:rPr lang="zh-CN" altLang="en-US"/>
              <a:t>首先将测试数据单独存放，然后在编写脚本时调用存放的数据，逐条进行数据的读取。</a:t>
            </a:r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704850" y="833755"/>
            <a:ext cx="1034288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实例：</a:t>
            </a:r>
            <a:endParaRPr lang="zh-CN" altLang="en-US"/>
          </a:p>
          <a:p>
            <a:r>
              <a:rPr lang="zh-CN" altLang="en-US"/>
              <a:t>（1）进入人力资源综合服务系统登录页面；</a:t>
            </a:r>
            <a:endParaRPr lang="zh-CN" altLang="en-US"/>
          </a:p>
          <a:p>
            <a:r>
              <a:rPr lang="zh-CN" altLang="en-US"/>
              <a:t>（2）输入用户名和密码，单击“登录”按钮；</a:t>
            </a:r>
            <a:endParaRPr lang="zh-CN" altLang="en-US"/>
          </a:p>
          <a:p>
            <a:r>
              <a:rPr lang="zh-CN" altLang="en-US"/>
              <a:t>（3）单击人力资源综合服务系统页面左侧的“培训进修”按钮；</a:t>
            </a:r>
            <a:endParaRPr lang="zh-CN" altLang="en-US"/>
          </a:p>
          <a:p>
            <a:r>
              <a:rPr lang="zh-CN" altLang="en-US"/>
              <a:t>（4）在培训进修页面中的培训内容输入框中输入多组数据进行查询。</a:t>
            </a:r>
            <a:endParaRPr lang="zh-CN" altLang="en-US"/>
          </a:p>
        </p:txBody>
      </p:sp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5737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数据驱动测试方法使用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57530" y="4093845"/>
            <a:ext cx="2540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在PyCharm中进行测试数据读取代码编写：</a:t>
            </a:r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98570" y="2763520"/>
            <a:ext cx="8239760" cy="38417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5737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数据驱动测试方法使用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89425" y="278765"/>
            <a:ext cx="7698105" cy="636397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57530" y="3138170"/>
            <a:ext cx="2540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在PyCharm中进行测试数据读取代码编写：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4321596" y="4355777"/>
            <a:ext cx="3548808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451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565</Words>
  <Application>WPS 演示</Application>
  <PresentationFormat>宽屏</PresentationFormat>
  <Paragraphs>41</Paragraphs>
  <Slides>7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5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蒋英羽</dc:creator>
  <cp:lastModifiedBy>蒋英羽</cp:lastModifiedBy>
  <cp:revision>153</cp:revision>
  <dcterms:created xsi:type="dcterms:W3CDTF">2019-06-19T02:08:00Z</dcterms:created>
  <dcterms:modified xsi:type="dcterms:W3CDTF">2022-02-16T04:14:30Z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8EBF2EB3A4F04424A5E974083E50655A</vt:lpwstr>
  </property>
</Properties>
</file>