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1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226185" y="4429760"/>
            <a:ext cx="1016127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CSV 文件读取方法使用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93290" y="3133090"/>
            <a:ext cx="7805420" cy="591185"/>
            <a:chOff x="2287" y="4946"/>
            <a:chExt cx="12292" cy="931"/>
          </a:xfrm>
        </p:grpSpPr>
        <p:grpSp>
          <p:nvGrpSpPr>
            <p:cNvPr id="22" name="组合 21"/>
            <p:cNvGrpSpPr/>
            <p:nvPr/>
          </p:nvGrpSpPr>
          <p:grpSpPr>
            <a:xfrm rot="0">
              <a:off x="2287" y="4971"/>
              <a:ext cx="842" cy="907"/>
              <a:chOff x="5651" y="3548"/>
              <a:chExt cx="842" cy="90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9" name="矩形 8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CSV 文件读取方法使用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CSV 文件读取方法使用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68681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CSV 文件读取方法使用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0875" y="2270760"/>
            <a:ext cx="1154112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000"/>
              <a:t>1．前期工作</a:t>
            </a:r>
            <a:endParaRPr sz="2000"/>
          </a:p>
          <a:p>
            <a:r>
              <a:rPr sz="2000"/>
              <a:t>在某个文件中创建一个Excel文件，放入三行数据，这里是姓名+年龄（可以自己随意写），</a:t>
            </a:r>
            <a:endParaRPr sz="2000"/>
          </a:p>
          <a:p>
            <a:r>
              <a:rPr sz="2000"/>
              <a:t>然后另存为CSV文件格式。</a:t>
            </a:r>
            <a:endParaRPr sz="2000"/>
          </a:p>
          <a:p>
            <a:r>
              <a:rPr sz="2000"/>
              <a:t>2．读取步骤</a:t>
            </a:r>
            <a:endParaRPr sz="2000"/>
          </a:p>
          <a:p>
            <a:r>
              <a:rPr sz="2000"/>
              <a:t>（1）导入CSV代码库；</a:t>
            </a:r>
            <a:endParaRPr sz="2000"/>
          </a:p>
          <a:p>
            <a:r>
              <a:rPr sz="2000"/>
              <a:t>（2）以只读形式打开文件；</a:t>
            </a:r>
            <a:endParaRPr sz="2000"/>
          </a:p>
          <a:p>
            <a:r>
              <a:rPr sz="2000"/>
              <a:t>（3）由于打开文件的数据不能直接查看，所以要进行格式转换；</a:t>
            </a:r>
            <a:endParaRPr sz="2000"/>
          </a:p>
          <a:p>
            <a:r>
              <a:rPr sz="2000"/>
              <a:t>（4）使用for循环打印除第一行标题之外的所有数据。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68681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CSV 文件读取方法使用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51785" y="1029335"/>
            <a:ext cx="8916670" cy="4799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代码实现：</a:t>
            </a:r>
            <a:endParaRPr lang="zh-CN" altLang="en-US"/>
          </a:p>
          <a:p>
            <a:r>
              <a:rPr lang="zh-CN" altLang="en-US"/>
              <a:t>import csv #导入CSV代码库</a:t>
            </a:r>
            <a:endParaRPr lang="zh-CN" altLang="en-US"/>
          </a:p>
          <a:p>
            <a:r>
              <a:rPr lang="zh-CN" altLang="en-US"/>
              <a:t>def read(): #将数据读取存在一个方法中，方便后面被调用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</a:t>
            </a:r>
            <a:r>
              <a:rPr lang="zh-CN" altLang="en-US"/>
              <a:t>path=r"D:\canshuhua\element1.csv" #找到需要读取的CSV文件</a:t>
            </a:r>
            <a:endParaRPr lang="zh-CN" altLang="en-US"/>
          </a:p>
          <a:p>
            <a:r>
              <a:rPr lang="en-US" altLang="zh-CN"/>
              <a:t>	</a:t>
            </a:r>
            <a:r>
              <a:rPr lang="zh-CN" altLang="en-US"/>
              <a:t>stream=open(path,'r') #以只读的形式打开文件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</a:t>
            </a:r>
            <a:r>
              <a:rPr lang="zh-CN" altLang="en-US"/>
              <a:t>data=csv.reader(stream) #进行数据格式转换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</a:t>
            </a:r>
            <a:r>
              <a:rPr lang="zh-CN" altLang="en-US"/>
              <a:t>list=[] #将读取的数据存放到list中</a:t>
            </a:r>
            <a:endParaRPr lang="zh-CN" altLang="en-US"/>
          </a:p>
          <a:p>
            <a:r>
              <a:rPr lang="en-US" altLang="zh-CN"/>
              <a:t>	</a:t>
            </a:r>
            <a:r>
              <a:rPr lang="zh-CN" altLang="en-US"/>
              <a:t>i=0 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</a:t>
            </a:r>
            <a:r>
              <a:rPr lang="zh-CN" altLang="en-US"/>
              <a:t>for row in data: #使用for循环进行读取</a:t>
            </a:r>
            <a:endParaRPr lang="zh-CN" altLang="en-US"/>
          </a:p>
          <a:p>
            <a:r>
              <a:rPr lang="en-US" altLang="zh-CN"/>
              <a:t>		</a:t>
            </a:r>
            <a:r>
              <a:rPr lang="zh-CN" altLang="en-US"/>
              <a:t> if i!=0: 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		</a:t>
            </a:r>
            <a:r>
              <a:rPr lang="zh-CN" altLang="en-US"/>
              <a:t>list.append(row) 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		</a:t>
            </a:r>
            <a:r>
              <a:rPr lang="zh-CN" altLang="en-US"/>
              <a:t>i=i+1 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	</a:t>
            </a:r>
            <a:r>
              <a:rPr lang="zh-CN" altLang="en-US"/>
              <a:t>return list </a:t>
            </a:r>
            <a:endParaRPr lang="zh-CN" altLang="en-US"/>
          </a:p>
          <a:p>
            <a:r>
              <a:rPr lang="zh-CN" altLang="en-US"/>
              <a:t>if __name__ == '__main__': 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</a:t>
            </a:r>
            <a:r>
              <a:rPr lang="zh-CN" altLang="en-US"/>
              <a:t>data=read()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	</a:t>
            </a:r>
            <a:r>
              <a:rPr lang="zh-CN" altLang="en-US"/>
              <a:t>for row in data:</a:t>
            </a:r>
            <a:endParaRPr lang="zh-CN" altLang="en-US"/>
          </a:p>
          <a:p>
            <a:r>
              <a:rPr lang="zh-CN" altLang="en-US"/>
              <a:t> print(row)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WPS 演示</Application>
  <PresentationFormat>宽屏</PresentationFormat>
  <Paragraphs>45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2022-02-16T03:59:22Z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60709C42EDD44041849C74FF75C67DAF</vt:lpwstr>
  </property>
</Properties>
</file>