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5" r:id="rId8"/>
    <p:sldId id="262" r:id="rId9"/>
    <p:sldId id="266" r:id="rId10"/>
    <p:sldId id="263" r:id="rId11"/>
    <p:sldId id="267" r:id="rId12"/>
    <p:sldId id="268" r:id="rId13"/>
    <p:sldId id="269" r:id="rId14"/>
    <p:sldId id="270" r:id="rId15"/>
    <p:sldId id="271" r:id="rId16"/>
    <p:sldId id="261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226185" y="4429760"/>
            <a:ext cx="1016127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Unittest 单元测试框架方法使用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框架使用说明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3115" y="1167130"/>
            <a:ext cx="10605135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400"/>
              <a:t>（1）import unittest #导入测试框架。</a:t>
            </a:r>
            <a:endParaRPr sz="2400"/>
          </a:p>
          <a:p>
            <a:r>
              <a:rPr sz="2400"/>
              <a:t>定义一个继承自unittest.TestCase的测试用例类。</a:t>
            </a:r>
            <a:endParaRPr sz="2400"/>
          </a:p>
          <a:p>
            <a:r>
              <a:rPr sz="2400"/>
              <a:t>定义setUp( )方法、tearDown( )方法、setUpClass( )方法、tearDownClass( )方法。其中setUp( )方法指在每个测试用例方法执行前都会执行一次；tearDown( )方法指在每次测试用例方法执行结束后都会执行一次；setUpClass( )方法指在一个测试用例集执行前只执行一次；</a:t>
            </a:r>
            <a:endParaRPr sz="2400"/>
          </a:p>
          <a:p>
            <a:r>
              <a:rPr sz="2400"/>
              <a:t>tearDownClass( )方法指在一个测试用例集执行后只执行一次。</a:t>
            </a:r>
            <a:endParaRPr sz="2400"/>
          </a:p>
          <a:p>
            <a:r>
              <a:rPr sz="2400"/>
              <a:t>（2）定义测试用例，名字以test开头。</a:t>
            </a:r>
            <a:endParaRPr sz="2400"/>
          </a:p>
          <a:p>
            <a:r>
              <a:rPr sz="2400"/>
              <a:t>一个测试用例应该只测试一个方面，测试目的和测试内容应很明确。主要调用assertEqual( )、assertRaises( )等断言方法判断程序执行结果和预期值是否相符。</a:t>
            </a:r>
            <a:endParaRPr sz="2400"/>
          </a:p>
          <a:p>
            <a:r>
              <a:rPr sz="2400"/>
              <a:t>（3）调用unittest.main( )方法启动测试。</a:t>
            </a:r>
            <a:endParaRPr sz="2400"/>
          </a:p>
          <a:p>
            <a:r>
              <a:rPr sz="2400"/>
              <a:t>如果测试未通过，会输出相应的错误提示；如果测试全部通过，则不显示任何东西。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单元测试框架实例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05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2519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单元测试框架实例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9455" y="833755"/>
            <a:ext cx="2977515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实例1：</a:t>
            </a:r>
            <a:endParaRPr lang="zh-CN" altLang="en-US"/>
          </a:p>
          <a:p>
            <a:r>
              <a:rPr lang="zh-CN" altLang="en-US"/>
              <a:t>（1）分别定义四个方法：setUp( )、tearDown( )、test_denglu( )、test_denglu1( )；</a:t>
            </a:r>
            <a:endParaRPr lang="zh-CN" altLang="en-US"/>
          </a:p>
          <a:p>
            <a:r>
              <a:rPr lang="zh-CN" altLang="en-US"/>
              <a:t>（2）使用setUp( )方法启动浏览器；</a:t>
            </a:r>
            <a:endParaRPr lang="zh-CN" altLang="en-US"/>
          </a:p>
          <a:p>
            <a:r>
              <a:rPr lang="zh-CN" altLang="en-US"/>
              <a:t>（3）使用tearDown( )方法关闭浏览器；</a:t>
            </a:r>
            <a:endParaRPr lang="zh-CN" altLang="en-US"/>
          </a:p>
          <a:p>
            <a:r>
              <a:rPr lang="zh-CN" altLang="en-US"/>
              <a:t>（4）使用test_denglu( )方法进入人力资源综合服务系统登录页面，输入账号和密码，单击“登录”</a:t>
            </a:r>
            <a:endParaRPr lang="zh-CN" altLang="en-US"/>
          </a:p>
          <a:p>
            <a:r>
              <a:rPr lang="zh-CN" altLang="en-US"/>
              <a:t>按钮；</a:t>
            </a:r>
            <a:endParaRPr lang="zh-CN" altLang="en-US"/>
          </a:p>
          <a:p>
            <a:r>
              <a:rPr lang="zh-CN" altLang="en-US"/>
              <a:t>（5）使用test_denglu1( )方法进入人力资源综合服务系统登录页面，输入账号和密码，单击“登录”</a:t>
            </a:r>
            <a:endParaRPr lang="zh-CN" altLang="en-US"/>
          </a:p>
          <a:p>
            <a:r>
              <a:rPr lang="zh-CN" altLang="en-US"/>
              <a:t>按钮，在人力资源综合服务系统页面单击“门户首页”按钮。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374640" y="257810"/>
            <a:ext cx="7379970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/>
              <a:t>import unittest #引入unittest</a:t>
            </a:r>
            <a:endParaRPr lang="zh-CN" altLang="en-US" sz="1400"/>
          </a:p>
          <a:p>
            <a:r>
              <a:rPr lang="zh-CN" altLang="en-US" sz="1400"/>
              <a:t>import time</a:t>
            </a:r>
            <a:endParaRPr lang="zh-CN" altLang="en-US" sz="1400"/>
          </a:p>
          <a:p>
            <a:r>
              <a:rPr lang="zh-CN" altLang="en-US" sz="1400"/>
              <a:t>from selenium import webdriver</a:t>
            </a:r>
            <a:endParaRPr lang="zh-CN" altLang="en-US" sz="1400"/>
          </a:p>
          <a:p>
            <a:r>
              <a:rPr lang="zh-CN" altLang="en-US" sz="1400"/>
              <a:t>class Denglu(unittest.TestCase):</a:t>
            </a:r>
            <a:endParaRPr lang="zh-CN" altLang="en-US" sz="1400"/>
          </a:p>
          <a:p>
            <a:r>
              <a:rPr lang="zh-CN" altLang="en-US" sz="1400"/>
              <a:t> def setUp(self): #定义setUp()方法</a:t>
            </a:r>
            <a:endParaRPr lang="zh-CN" altLang="en-US" sz="1400"/>
          </a:p>
          <a:p>
            <a:r>
              <a:rPr lang="zh-CN" altLang="en-US" sz="1400"/>
              <a:t> self.driver=webdriver.Chrome()</a:t>
            </a:r>
            <a:endParaRPr lang="zh-CN" altLang="en-US" sz="1400"/>
          </a:p>
          <a:p>
            <a:r>
              <a:rPr lang="zh-CN" altLang="en-US" sz="1400"/>
              <a:t> self.driver.implicitly_wait(30)</a:t>
            </a:r>
            <a:endParaRPr lang="zh-CN" altLang="en-US" sz="1400"/>
          </a:p>
          <a:p>
            <a:r>
              <a:rPr lang="zh-CN" altLang="en-US" sz="1400"/>
              <a:t> def tearDown(self): #定义tearDown()方法</a:t>
            </a:r>
            <a:endParaRPr lang="zh-CN" altLang="en-US" sz="1400"/>
          </a:p>
          <a:p>
            <a:r>
              <a:rPr lang="zh-CN" altLang="en-US" sz="1400"/>
              <a:t> self.driver.quit()</a:t>
            </a:r>
            <a:endParaRPr lang="zh-CN" altLang="en-US" sz="1400"/>
          </a:p>
          <a:p>
            <a:r>
              <a:rPr lang="zh-CN" altLang="en-US" sz="1400"/>
              <a:t> def test_denglu(self): #定义test_denglu()方法</a:t>
            </a:r>
            <a:endParaRPr lang="zh-CN" altLang="en-US" sz="1400"/>
          </a:p>
          <a:p>
            <a:r>
              <a:rPr lang="zh-CN" altLang="en-US" sz="1400"/>
              <a:t> self.driver.get("http://192.168.X.XXX/suthr/logon")</a:t>
            </a:r>
            <a:endParaRPr lang="zh-CN" altLang="en-US" sz="1400"/>
          </a:p>
          <a:p>
            <a:r>
              <a:rPr lang="zh-CN" altLang="en-US" sz="1400"/>
              <a:t> self.driver.find_element_by_name("username").send_keys("hrteacher")</a:t>
            </a:r>
            <a:endParaRPr lang="zh-CN" altLang="en-US" sz="1400"/>
          </a:p>
          <a:p>
            <a:r>
              <a:rPr lang="zh-CN" altLang="en-US" sz="1400"/>
              <a:t> self.driver.find_element_by_name("password").send_keys("123456")</a:t>
            </a:r>
            <a:endParaRPr lang="zh-CN" altLang="en-US" sz="1400"/>
          </a:p>
          <a:p>
            <a:r>
              <a:rPr lang="zh-CN" altLang="en-US" sz="1400"/>
              <a:t> self.driver.find_element_by_class_name("uppercase").click()</a:t>
            </a:r>
            <a:endParaRPr lang="zh-CN" altLang="en-US" sz="1400"/>
          </a:p>
          <a:p>
            <a:r>
              <a:rPr lang="zh-CN" altLang="en-US" sz="1400"/>
              <a:t> time.sleep(5)</a:t>
            </a:r>
            <a:endParaRPr lang="zh-CN" altLang="en-US" sz="1400"/>
          </a:p>
          <a:p>
            <a:r>
              <a:rPr lang="zh-CN" altLang="en-US" sz="1400"/>
              <a:t> def test_denglu1(self): #定义test_denglu1方法</a:t>
            </a:r>
            <a:endParaRPr lang="zh-CN" altLang="en-US" sz="1400"/>
          </a:p>
          <a:p>
            <a:r>
              <a:rPr lang="zh-CN" altLang="en-US" sz="1400"/>
              <a:t> self.driver.get("http://192.168.X.XXX/suthr/logon") </a:t>
            </a:r>
            <a:endParaRPr lang="zh-CN" altLang="en-US" sz="1400"/>
          </a:p>
          <a:p>
            <a:r>
              <a:rPr lang="zh-CN" altLang="en-US" sz="1400"/>
              <a:t> #进入人力资源综合服务系统登录页面</a:t>
            </a:r>
            <a:endParaRPr lang="zh-CN" altLang="en-US" sz="1400"/>
          </a:p>
          <a:p>
            <a:r>
              <a:rPr lang="zh-CN" altLang="en-US" sz="1400"/>
              <a:t> self.driver.find_element_by_name("username").send_keys("hrteacher")</a:t>
            </a:r>
            <a:endParaRPr lang="zh-CN" altLang="en-US" sz="1400"/>
          </a:p>
          <a:p>
            <a:r>
              <a:rPr lang="zh-CN" altLang="en-US" sz="1400"/>
              <a:t> #输入用户名 </a:t>
            </a:r>
            <a:endParaRPr lang="zh-CN" altLang="en-US" sz="1400"/>
          </a:p>
          <a:p>
            <a:r>
              <a:rPr lang="zh-CN" altLang="en-US" sz="1400"/>
              <a:t> self.driver.find_element_by_name("password").send_keys("123456")</a:t>
            </a:r>
            <a:endParaRPr lang="zh-CN" altLang="en-US" sz="1400"/>
          </a:p>
          <a:p>
            <a:r>
              <a:rPr lang="zh-CN" altLang="en-US" sz="1400"/>
              <a:t> #输入密码</a:t>
            </a:r>
            <a:endParaRPr lang="zh-CN" altLang="en-US" sz="1400"/>
          </a:p>
          <a:p>
            <a:r>
              <a:rPr lang="zh-CN" altLang="en-US" sz="1400"/>
              <a:t> self.driver.find_element_by_class_name("uppercase").click()</a:t>
            </a:r>
            <a:endParaRPr lang="zh-CN" altLang="en-US" sz="1400"/>
          </a:p>
          <a:p>
            <a:r>
              <a:rPr lang="zh-CN" altLang="en-US" sz="1400"/>
              <a:t> #单击“登录”按钮</a:t>
            </a:r>
            <a:endParaRPr lang="zh-CN" altLang="en-US" sz="1400"/>
          </a:p>
          <a:p>
            <a:r>
              <a:rPr lang="zh-CN" altLang="en-US" sz="1400"/>
              <a:t> self.driver.find_element_by_link_text("门户首页").click()</a:t>
            </a:r>
            <a:endParaRPr lang="zh-CN" altLang="en-US" sz="1400"/>
          </a:p>
          <a:p>
            <a:r>
              <a:rPr lang="zh-CN" altLang="en-US" sz="1400"/>
              <a:t> #单击“门户首页”按钮</a:t>
            </a:r>
            <a:endParaRPr lang="zh-CN" altLang="en-US" sz="1400"/>
          </a:p>
          <a:p>
            <a:r>
              <a:rPr lang="zh-CN" altLang="en-US" sz="1400"/>
              <a:t> time.sleep(5)</a:t>
            </a:r>
            <a:endParaRPr lang="zh-CN" altLang="en-US" sz="1400"/>
          </a:p>
          <a:p>
            <a:r>
              <a:rPr lang="zh-CN" altLang="en-US" sz="1400"/>
              <a:t>if __name__ == '__main__':</a:t>
            </a:r>
            <a:endParaRPr lang="zh-CN" altLang="en-US" sz="1400"/>
          </a:p>
          <a:p>
            <a:r>
              <a:rPr lang="zh-CN" altLang="en-US" sz="1400"/>
              <a:t> unittest.main()</a:t>
            </a:r>
            <a:endParaRPr lang="zh-CN" altLang="en-US" sz="1400"/>
          </a:p>
          <a:p>
            <a:r>
              <a:rPr lang="zh-CN" altLang="en-US" sz="1400"/>
              <a:t>#调用unittest.main()方法启动测试</a:t>
            </a:r>
            <a:endParaRPr lang="zh-CN" altLang="en-US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2519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单元测试框架实例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9455" y="833755"/>
            <a:ext cx="2977515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实例2：</a:t>
            </a:r>
            <a:endParaRPr lang="zh-CN" altLang="en-US"/>
          </a:p>
          <a:p>
            <a:r>
              <a:rPr lang="zh-CN" altLang="en-US"/>
              <a:t>（1）分别定义四个方法：setUpClass( )、tearDownClass( )、test_denglu( )、test_denglu1( )；</a:t>
            </a:r>
            <a:endParaRPr lang="zh-CN" altLang="en-US"/>
          </a:p>
          <a:p>
            <a:r>
              <a:rPr lang="zh-CN" altLang="en-US"/>
              <a:t>（2）使用setUpClass( )方法启动浏览器；</a:t>
            </a:r>
            <a:endParaRPr lang="zh-CN" altLang="en-US"/>
          </a:p>
          <a:p>
            <a:r>
              <a:rPr lang="zh-CN" altLang="en-US"/>
              <a:t>（3）使用tearDownClass( )方法关闭浏览器；</a:t>
            </a:r>
            <a:endParaRPr lang="zh-CN" altLang="en-US"/>
          </a:p>
          <a:p>
            <a:r>
              <a:rPr lang="zh-CN" altLang="en-US"/>
              <a:t>（4）使用test_denglu( )方法进入人力资源综合服务系统登录页面，输入账号和密码，单击“登录”</a:t>
            </a:r>
            <a:endParaRPr lang="zh-CN" altLang="en-US"/>
          </a:p>
          <a:p>
            <a:r>
              <a:rPr lang="zh-CN" altLang="en-US"/>
              <a:t>按钮；</a:t>
            </a:r>
            <a:endParaRPr lang="zh-CN" altLang="en-US"/>
          </a:p>
          <a:p>
            <a:r>
              <a:rPr lang="zh-CN" altLang="en-US"/>
              <a:t>（5）使用test_denglu1( )方法进入人力资源综合服务系统页面，在人力资源综合服务系统页面单击</a:t>
            </a:r>
            <a:endParaRPr lang="zh-CN" altLang="en-US"/>
          </a:p>
          <a:p>
            <a:r>
              <a:rPr lang="zh-CN" altLang="en-US"/>
              <a:t>“门户首页”按钮。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445760" y="587375"/>
            <a:ext cx="7379970" cy="61239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/>
              <a:t>import unittest #引入unittest</a:t>
            </a:r>
            <a:endParaRPr lang="zh-CN" altLang="en-US" sz="1400"/>
          </a:p>
          <a:p>
            <a:r>
              <a:rPr lang="zh-CN" altLang="en-US" sz="1400"/>
              <a:t>import time</a:t>
            </a:r>
            <a:endParaRPr lang="zh-CN" altLang="en-US" sz="1400"/>
          </a:p>
          <a:p>
            <a:r>
              <a:rPr lang="zh-CN" altLang="en-US" sz="1400"/>
              <a:t>from selenium import webdriver</a:t>
            </a:r>
            <a:endParaRPr lang="zh-CN" altLang="en-US" sz="1400"/>
          </a:p>
          <a:p>
            <a:r>
              <a:rPr lang="zh-CN" altLang="en-US" sz="1400"/>
              <a:t>class Denglu(unittest.TestCase):</a:t>
            </a:r>
            <a:endParaRPr lang="zh-CN" altLang="en-US" sz="1400"/>
          </a:p>
          <a:p>
            <a:r>
              <a:rPr lang="zh-CN" altLang="en-US" sz="1400"/>
              <a:t> @classmethod</a:t>
            </a:r>
            <a:endParaRPr lang="zh-CN" altLang="en-US" sz="1400"/>
          </a:p>
          <a:p>
            <a:r>
              <a:rPr lang="zh-CN" altLang="en-US" sz="1400"/>
              <a:t> def setUpClass(cls): #定义setUpClass()方法</a:t>
            </a:r>
            <a:endParaRPr lang="zh-CN" altLang="en-US" sz="1400"/>
          </a:p>
          <a:p>
            <a:r>
              <a:rPr lang="zh-CN" altLang="en-US" sz="1400"/>
              <a:t> cls.driver=webdriver.Chrome()</a:t>
            </a:r>
            <a:endParaRPr lang="zh-CN" altLang="en-US" sz="1400"/>
          </a:p>
          <a:p>
            <a:r>
              <a:rPr lang="zh-CN" altLang="en-US" sz="1400"/>
              <a:t> cls.driver.implicitly_wait(30)</a:t>
            </a:r>
            <a:endParaRPr lang="zh-CN" altLang="en-US" sz="1400"/>
          </a:p>
          <a:p>
            <a:r>
              <a:rPr lang="zh-CN" altLang="en-US" sz="1400"/>
              <a:t> @classmethod</a:t>
            </a:r>
            <a:endParaRPr lang="zh-CN" altLang="en-US" sz="1400"/>
          </a:p>
          <a:p>
            <a:r>
              <a:rPr lang="zh-CN" altLang="en-US" sz="1400"/>
              <a:t> def tearDownClass(cls): #定义tearDownClass()方法</a:t>
            </a:r>
            <a:endParaRPr lang="zh-CN" altLang="en-US" sz="1400"/>
          </a:p>
          <a:p>
            <a:r>
              <a:rPr lang="zh-CN" altLang="en-US" sz="1400"/>
              <a:t> cls.driver.quit()</a:t>
            </a:r>
            <a:endParaRPr lang="zh-CN" altLang="en-US" sz="1400"/>
          </a:p>
          <a:p>
            <a:r>
              <a:rPr lang="zh-CN" altLang="en-US" sz="1400"/>
              <a:t> def test_denglu(cls): #定义test_denglu()方法</a:t>
            </a:r>
            <a:endParaRPr lang="zh-CN" altLang="en-US" sz="1400"/>
          </a:p>
          <a:p>
            <a:r>
              <a:rPr lang="zh-CN" altLang="en-US" sz="1400"/>
              <a:t> cls.driver.get("http://192.168.X.XXX/suthr/logon")</a:t>
            </a:r>
            <a:endParaRPr lang="zh-CN" altLang="en-US" sz="1400"/>
          </a:p>
          <a:p>
            <a:r>
              <a:rPr lang="zh-CN" altLang="en-US" sz="1400"/>
              <a:t> #进入人力资源综合服务系统登录页面 </a:t>
            </a:r>
            <a:endParaRPr lang="zh-CN" altLang="en-US" sz="1400"/>
          </a:p>
          <a:p>
            <a:r>
              <a:rPr lang="zh-CN" altLang="en-US" sz="1400"/>
              <a:t> cls.driver.find_element_by_name("username").send_keys("hrteacher")</a:t>
            </a:r>
            <a:endParaRPr lang="zh-CN" altLang="en-US" sz="1400"/>
          </a:p>
          <a:p>
            <a:r>
              <a:rPr lang="zh-CN" altLang="en-US" sz="1400"/>
              <a:t> #输入用户名 </a:t>
            </a:r>
            <a:endParaRPr lang="zh-CN" altLang="en-US" sz="1400"/>
          </a:p>
          <a:p>
            <a:r>
              <a:rPr lang="zh-CN" altLang="en-US" sz="1400"/>
              <a:t> cls.driver.find_element_by_name("password").send_keys("123456")</a:t>
            </a:r>
            <a:endParaRPr lang="zh-CN" altLang="en-US" sz="1400"/>
          </a:p>
          <a:p>
            <a:r>
              <a:rPr lang="zh-CN" altLang="en-US" sz="1400"/>
              <a:t> #输入密码</a:t>
            </a:r>
            <a:endParaRPr lang="zh-CN" altLang="en-US" sz="1400"/>
          </a:p>
          <a:p>
            <a:r>
              <a:rPr lang="zh-CN" altLang="en-US" sz="1400"/>
              <a:t> cls.driver.find_element_by_class_name("uppercase").click()</a:t>
            </a:r>
            <a:endParaRPr lang="zh-CN" altLang="en-US" sz="1400"/>
          </a:p>
          <a:p>
            <a:r>
              <a:rPr lang="zh-CN" altLang="en-US" sz="1400"/>
              <a:t> #单击“登录”按钮</a:t>
            </a:r>
            <a:endParaRPr lang="zh-CN" altLang="en-US" sz="1400"/>
          </a:p>
          <a:p>
            <a:r>
              <a:rPr lang="zh-CN" altLang="en-US" sz="1400"/>
              <a:t> time.sleep(5)</a:t>
            </a:r>
            <a:endParaRPr lang="zh-CN" altLang="en-US" sz="1400"/>
          </a:p>
          <a:p>
            <a:r>
              <a:rPr lang="zh-CN" altLang="en-US" sz="1400"/>
              <a:t> def test_denglu1(cls): #定义test_denglu1()方法</a:t>
            </a:r>
            <a:endParaRPr lang="zh-CN" altLang="en-US" sz="1400"/>
          </a:p>
          <a:p>
            <a:r>
              <a:rPr lang="zh-CN" altLang="en-US" sz="1400"/>
              <a:t> cls.driver.find_element_by_link_text("门户首页").click()</a:t>
            </a:r>
            <a:endParaRPr lang="zh-CN" altLang="en-US" sz="1400"/>
          </a:p>
          <a:p>
            <a:r>
              <a:rPr lang="zh-CN" altLang="en-US" sz="1400"/>
              <a:t> #单击“门户首页”按钮</a:t>
            </a:r>
            <a:endParaRPr lang="zh-CN" altLang="en-US" sz="1400"/>
          </a:p>
          <a:p>
            <a:r>
              <a:rPr lang="zh-CN" altLang="en-US" sz="1400"/>
              <a:t> time.sleep(5)</a:t>
            </a:r>
            <a:endParaRPr lang="zh-CN" altLang="en-US" sz="1400"/>
          </a:p>
          <a:p>
            <a:r>
              <a:rPr lang="zh-CN" altLang="en-US" sz="1400"/>
              <a:t>if __name__ == '__main__':</a:t>
            </a:r>
            <a:endParaRPr lang="zh-CN" altLang="en-US" sz="1400"/>
          </a:p>
          <a:p>
            <a:r>
              <a:rPr lang="zh-CN" altLang="en-US" sz="1400"/>
              <a:t> unittest.main()</a:t>
            </a:r>
            <a:endParaRPr lang="zh-CN" altLang="en-US" sz="1400"/>
          </a:p>
          <a:p>
            <a:r>
              <a:rPr lang="zh-CN" altLang="en-US" sz="1400"/>
              <a:t>#调用unittest.main()方法启动测试</a:t>
            </a:r>
            <a:endParaRPr lang="zh-CN" altLang="en-US" sz="1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93290" y="1362075"/>
            <a:ext cx="7805420" cy="591185"/>
            <a:chOff x="2287" y="4946"/>
            <a:chExt cx="12292" cy="931"/>
          </a:xfrm>
        </p:grpSpPr>
        <p:grpSp>
          <p:nvGrpSpPr>
            <p:cNvPr id="22" name="组合 21"/>
            <p:cNvGrpSpPr/>
            <p:nvPr/>
          </p:nvGrpSpPr>
          <p:grpSpPr>
            <a:xfrm rot="0">
              <a:off x="2287" y="4971"/>
              <a:ext cx="842" cy="907"/>
              <a:chOff x="5651" y="3548"/>
              <a:chExt cx="842" cy="90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9" name="矩形 8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Unittest 工作原理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2193290" y="2431733"/>
            <a:ext cx="7806055" cy="592456"/>
            <a:chOff x="2287" y="4946"/>
            <a:chExt cx="12293" cy="933"/>
          </a:xfrm>
        </p:grpSpPr>
        <p:grpSp>
          <p:nvGrpSpPr>
            <p:cNvPr id="4" name="组合 3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  <a:endParaRPr lang="en-US" altLang="zh-CN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13" name="矩形 12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Unittest 测试流程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2193290" y="3501390"/>
            <a:ext cx="7806055" cy="592456"/>
            <a:chOff x="2287" y="4946"/>
            <a:chExt cx="12293" cy="933"/>
          </a:xfrm>
        </p:grpSpPr>
        <p:grpSp>
          <p:nvGrpSpPr>
            <p:cNvPr id="16" name="组合 15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20" name="矩形 19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Unittest 主要类关系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2193290" y="5640706"/>
            <a:ext cx="7806055" cy="592456"/>
            <a:chOff x="2287" y="4946"/>
            <a:chExt cx="12293" cy="933"/>
          </a:xfrm>
        </p:grpSpPr>
        <p:grpSp>
          <p:nvGrpSpPr>
            <p:cNvPr id="24" name="组合 23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6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05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28" name="矩形 27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9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Unittest 单元测试框架实例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9" name="组合 38"/>
          <p:cNvGrpSpPr/>
          <p:nvPr/>
        </p:nvGrpSpPr>
        <p:grpSpPr>
          <a:xfrm>
            <a:off x="2193290" y="4571048"/>
            <a:ext cx="7806055" cy="592456"/>
            <a:chOff x="2287" y="4946"/>
            <a:chExt cx="12293" cy="933"/>
          </a:xfrm>
        </p:grpSpPr>
        <p:grpSp>
          <p:nvGrpSpPr>
            <p:cNvPr id="40" name="组合 39"/>
            <p:cNvGrpSpPr/>
            <p:nvPr/>
          </p:nvGrpSpPr>
          <p:grpSpPr>
            <a:xfrm rot="0">
              <a:off x="2287" y="4971"/>
              <a:ext cx="842" cy="908"/>
              <a:chOff x="5651" y="3548"/>
              <a:chExt cx="842" cy="907"/>
            </a:xfrm>
          </p:grpSpPr>
          <p:sp>
            <p:nvSpPr>
              <p:cNvPr id="41" name="矩形 40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2" name="TextBox 6"/>
              <p:cNvSpPr txBox="1"/>
              <p:nvPr/>
            </p:nvSpPr>
            <p:spPr>
              <a:xfrm>
                <a:off x="5651" y="3614"/>
                <a:ext cx="822" cy="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04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 rot="0">
              <a:off x="4621" y="4946"/>
              <a:ext cx="9959" cy="908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44" name="矩形 43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5" name="TextBox 9"/>
              <p:cNvSpPr txBox="1"/>
              <p:nvPr/>
            </p:nvSpPr>
            <p:spPr>
              <a:xfrm>
                <a:off x="3497211" y="1680046"/>
                <a:ext cx="2200852" cy="31499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Unittest 框架使用说明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工作原理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89560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工作原理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7530" y="1699260"/>
            <a:ext cx="1124204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Unittest最核心的是TestCase、TestSuite、TestRunner、TestFixture四部分。</a:t>
            </a:r>
            <a:endParaRPr lang="zh-CN" altLang="en-US" sz="2000"/>
          </a:p>
          <a:p>
            <a:r>
              <a:rPr lang="zh-CN" altLang="en-US" sz="2000"/>
              <a:t>y TestCase：用户自定义测试用例的基类，调用run( )方法时，会依次调用setUp( )方法、执行用例的</a:t>
            </a:r>
            <a:endParaRPr lang="zh-CN" altLang="en-US" sz="2000"/>
          </a:p>
          <a:p>
            <a:r>
              <a:rPr lang="zh-CN" altLang="en-US" sz="2000"/>
              <a:t>方法、tearDown( )方法；</a:t>
            </a:r>
            <a:endParaRPr lang="zh-CN" altLang="en-US" sz="2000"/>
          </a:p>
          <a:p>
            <a:r>
              <a:rPr lang="zh-CN" altLang="en-US" sz="2000"/>
              <a:t>y TestSuite：测试用例集合，可以通过addTest( )方法手动增加TestCase，也可以通过TestLoader自动</a:t>
            </a:r>
            <a:endParaRPr lang="zh-CN" altLang="en-US" sz="2000"/>
          </a:p>
          <a:p>
            <a:r>
              <a:rPr lang="zh-CN" altLang="en-US" sz="2000"/>
              <a:t>添加TestCase，TestLoader在添加用例时没有顺序；</a:t>
            </a:r>
            <a:endParaRPr lang="zh-CN" altLang="en-US" sz="2000"/>
          </a:p>
          <a:p>
            <a:r>
              <a:rPr lang="zh-CN" altLang="en-US" sz="2000"/>
              <a:t>y TestRunner：运行测试用例的驱动类，可以执行TestCase，也可以执行TestSuite，执行后TestCase</a:t>
            </a:r>
            <a:endParaRPr lang="zh-CN" altLang="en-US" sz="2000"/>
          </a:p>
          <a:p>
            <a:r>
              <a:rPr lang="zh-CN" altLang="en-US" sz="2000"/>
              <a:t>和TestSuite会自动管理TestResult；</a:t>
            </a:r>
            <a:endParaRPr lang="zh-CN" altLang="en-US" sz="2000"/>
          </a:p>
          <a:p>
            <a:r>
              <a:rPr lang="zh-CN" altLang="en-US" sz="2000"/>
              <a:t>y TestFixture：进行测试过程的准备活动，比如创建临时数据库、文件和目录等，其中setUp( )和</a:t>
            </a:r>
            <a:endParaRPr lang="zh-CN" altLang="en-US" sz="2000"/>
          </a:p>
          <a:p>
            <a:r>
              <a:rPr lang="zh-CN" altLang="en-US" sz="2000"/>
              <a:t>setDown( )是最常用的方法。</a:t>
            </a:r>
            <a:endParaRPr lang="zh-CN" altLang="en-US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测试流程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02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49301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单元测试框架方法使用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4545" y="1635760"/>
            <a:ext cx="10582275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（1）写好TestCase：一个class继承unittest.TestCase，就是一个测试用例，其中有多个以test开头的方法，每个方法在load的时候会生成一个TestCase实例。如果一个class中有四个test开头的方法，则最后load到suite中时有四个测试用例。</a:t>
            </a:r>
            <a:endParaRPr lang="zh-CN" altLang="en-US" sz="2400"/>
          </a:p>
          <a:p>
            <a:r>
              <a:rPr lang="zh-CN" altLang="en-US" sz="2400"/>
              <a:t>（2）由TestLoader加载TestCase到TestSuite。</a:t>
            </a:r>
            <a:endParaRPr lang="zh-CN" altLang="en-US" sz="2400"/>
          </a:p>
          <a:p>
            <a:r>
              <a:rPr lang="zh-CN" altLang="en-US" sz="2400"/>
              <a:t>（3）由TextTestRunner运行TestSuite，运行结果保存在TextTestResult中。</a:t>
            </a:r>
            <a:endParaRPr lang="zh-CN" altLang="en-US" sz="2400"/>
          </a:p>
          <a:p>
            <a:r>
              <a:rPr lang="zh-CN" altLang="en-US" sz="2400"/>
              <a:t>通过命令行或者unittest.main( )方法执行时，main会调用TextTestRunner中的run()方法来执行用例，或者可以直接通过TextTestRunner来执行用例。Runner执行时，默认将结果输出到控制台。可以设置其输出到文件，在文件中查看结果；也可以通过HTMLTestRunner将结果输出到HTML。</a:t>
            </a:r>
            <a:endParaRPr lang="zh-CN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主要类关系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03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23469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主要类关系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86865" y="1209675"/>
            <a:ext cx="950404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/>
              <a:t>	</a:t>
            </a:r>
            <a:r>
              <a:rPr lang="zh-CN" altLang="en-US" sz="2400"/>
              <a:t>正常调用Unittest的流程是TestLoader自动将测试用例TestCase中加载到TestSuite里，TextTestRunner调用TestSuite的run( )方法，顺序执行其中的TestCase中以test开头的方法，并得到测试结果TestResult。在执行TestCase过程中，先通过SetUp( )方法进行环境准备，执行测试代码，最后通过tearDown( )方法进行测试的还原。</a:t>
            </a:r>
            <a:endParaRPr lang="zh-CN" altLang="en-US" sz="2400"/>
          </a:p>
          <a:p>
            <a:r>
              <a:rPr lang="en-US" altLang="zh-CN" sz="2400"/>
              <a:t>	</a:t>
            </a:r>
            <a:r>
              <a:rPr lang="zh-CN" altLang="en-US" sz="2400"/>
              <a:t>TestLoader在加载过程中进行添加的TestCase是没有顺序的。一个TestCase里如果存在多个验证方法，会按照方法中test后方首字母的ASCII码从小到大排序后执行。</a:t>
            </a:r>
            <a:endParaRPr lang="zh-CN" altLang="en-US" sz="2400"/>
          </a:p>
          <a:p>
            <a:r>
              <a:rPr lang="en-US" altLang="zh-CN" sz="2400"/>
              <a:t>	</a:t>
            </a:r>
            <a:r>
              <a:rPr lang="zh-CN" altLang="en-US" sz="2400"/>
              <a:t>可以通过手动调用TestSuite的addTest( )、addTest( )方法来动态添加TestCase，这样既可以确定添加用例的执行顺序，也可避免TestCase中的验证方法一定要用test开头。</a:t>
            </a:r>
            <a:endParaRPr lang="zh-CN" altLang="en-US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Unittest 框架使用说明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04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4229</Words>
  <Application>WPS 演示</Application>
  <PresentationFormat>宽屏</PresentationFormat>
  <Paragraphs>164</Paragraphs>
  <Slides>14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153</cp:revision>
  <dcterms:created xsi:type="dcterms:W3CDTF">2019-06-19T02:08:00Z</dcterms:created>
  <dcterms:modified xsi:type="dcterms:W3CDTF">2022-02-16T03:50:53Z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63020D946DD542A4A0DE609C75382A0B</vt:lpwstr>
  </property>
</Properties>
</file>